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  <p:sldMasterId id="2147483684" r:id="rId2"/>
  </p:sldMasterIdLst>
  <p:notesMasterIdLst>
    <p:notesMasterId r:id="rId9"/>
  </p:notesMasterIdLst>
  <p:sldIdLst>
    <p:sldId id="267" r:id="rId3"/>
    <p:sldId id="441" r:id="rId4"/>
    <p:sldId id="442" r:id="rId5"/>
    <p:sldId id="444" r:id="rId6"/>
    <p:sldId id="443" r:id="rId7"/>
    <p:sldId id="445" r:id="rId8"/>
  </p:sldIdLst>
  <p:sldSz cx="10691813" cy="7559675"/>
  <p:notesSz cx="9926638" cy="6797675"/>
  <p:defaultTextStyle>
    <a:defPPr>
      <a:defRPr lang="ru-RU"/>
    </a:defPPr>
    <a:lvl1pPr marL="0" algn="l" defTabSz="829137" rtl="0" eaLnBrk="1" latinLnBrk="0" hangingPunct="1">
      <a:defRPr sz="1632" kern="1200">
        <a:solidFill>
          <a:schemeClr val="tx1"/>
        </a:solidFill>
        <a:latin typeface="+mn-lt"/>
        <a:ea typeface="+mn-ea"/>
        <a:cs typeface="+mn-cs"/>
      </a:defRPr>
    </a:lvl1pPr>
    <a:lvl2pPr marL="414568" algn="l" defTabSz="829137" rtl="0" eaLnBrk="1" latinLnBrk="0" hangingPunct="1">
      <a:defRPr sz="1632" kern="1200">
        <a:solidFill>
          <a:schemeClr val="tx1"/>
        </a:solidFill>
        <a:latin typeface="+mn-lt"/>
        <a:ea typeface="+mn-ea"/>
        <a:cs typeface="+mn-cs"/>
      </a:defRPr>
    </a:lvl2pPr>
    <a:lvl3pPr marL="829137" algn="l" defTabSz="829137" rtl="0" eaLnBrk="1" latinLnBrk="0" hangingPunct="1">
      <a:defRPr sz="1632" kern="1200">
        <a:solidFill>
          <a:schemeClr val="tx1"/>
        </a:solidFill>
        <a:latin typeface="+mn-lt"/>
        <a:ea typeface="+mn-ea"/>
        <a:cs typeface="+mn-cs"/>
      </a:defRPr>
    </a:lvl3pPr>
    <a:lvl4pPr marL="1243705" algn="l" defTabSz="829137" rtl="0" eaLnBrk="1" latinLnBrk="0" hangingPunct="1">
      <a:defRPr sz="1632" kern="1200">
        <a:solidFill>
          <a:schemeClr val="tx1"/>
        </a:solidFill>
        <a:latin typeface="+mn-lt"/>
        <a:ea typeface="+mn-ea"/>
        <a:cs typeface="+mn-cs"/>
      </a:defRPr>
    </a:lvl4pPr>
    <a:lvl5pPr marL="1658273" algn="l" defTabSz="829137" rtl="0" eaLnBrk="1" latinLnBrk="0" hangingPunct="1">
      <a:defRPr sz="1632" kern="1200">
        <a:solidFill>
          <a:schemeClr val="tx1"/>
        </a:solidFill>
        <a:latin typeface="+mn-lt"/>
        <a:ea typeface="+mn-ea"/>
        <a:cs typeface="+mn-cs"/>
      </a:defRPr>
    </a:lvl5pPr>
    <a:lvl6pPr marL="2072843" algn="l" defTabSz="829137" rtl="0" eaLnBrk="1" latinLnBrk="0" hangingPunct="1">
      <a:defRPr sz="1632" kern="1200">
        <a:solidFill>
          <a:schemeClr val="tx1"/>
        </a:solidFill>
        <a:latin typeface="+mn-lt"/>
        <a:ea typeface="+mn-ea"/>
        <a:cs typeface="+mn-cs"/>
      </a:defRPr>
    </a:lvl6pPr>
    <a:lvl7pPr marL="2487408" algn="l" defTabSz="829137" rtl="0" eaLnBrk="1" latinLnBrk="0" hangingPunct="1">
      <a:defRPr sz="1632" kern="1200">
        <a:solidFill>
          <a:schemeClr val="tx1"/>
        </a:solidFill>
        <a:latin typeface="+mn-lt"/>
        <a:ea typeface="+mn-ea"/>
        <a:cs typeface="+mn-cs"/>
      </a:defRPr>
    </a:lvl7pPr>
    <a:lvl8pPr marL="2901978" algn="l" defTabSz="829137" rtl="0" eaLnBrk="1" latinLnBrk="0" hangingPunct="1">
      <a:defRPr sz="1632" kern="1200">
        <a:solidFill>
          <a:schemeClr val="tx1"/>
        </a:solidFill>
        <a:latin typeface="+mn-lt"/>
        <a:ea typeface="+mn-ea"/>
        <a:cs typeface="+mn-cs"/>
      </a:defRPr>
    </a:lvl8pPr>
    <a:lvl9pPr marL="3316546" algn="l" defTabSz="829137" rtl="0" eaLnBrk="1" latinLnBrk="0" hangingPunct="1">
      <a:defRPr sz="163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C7D158-423A-493B-B82D-5E0E8BCA1873}">
          <p14:sldIdLst>
            <p14:sldId id="267"/>
            <p14:sldId id="441"/>
            <p14:sldId id="442"/>
            <p14:sldId id="444"/>
            <p14:sldId id="443"/>
            <p14:sldId id="4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79" userDrawn="1">
          <p15:clr>
            <a:srgbClr val="A4A3A4"/>
          </p15:clr>
        </p15:guide>
        <p15:guide id="2" pos="144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Симакова Екатерина Сергеевна" initials="СЕС" lastIdx="0" clrIdx="0">
    <p:extLst>
      <p:ext uri="{19B8F6BF-5375-455C-9EA6-DF929625EA0E}">
        <p15:presenceInfo xmlns:p15="http://schemas.microsoft.com/office/powerpoint/2012/main" userId="Симакова Екатерина Сергеевн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70B5"/>
    <a:srgbClr val="AC28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68" autoAdjust="0"/>
    <p:restoredTop sz="94131" autoAdjust="0"/>
  </p:normalViewPr>
  <p:slideViewPr>
    <p:cSldViewPr>
      <p:cViewPr varScale="1">
        <p:scale>
          <a:sx n="62" d="100"/>
          <a:sy n="62" d="100"/>
        </p:scale>
        <p:origin x="1374" y="72"/>
      </p:cViewPr>
      <p:guideLst>
        <p:guide orient="horz" pos="2879"/>
        <p:guide pos="144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C655DC-3B56-4DE5-9093-8324B63C2C0F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19593DF-BAC2-4F18-8BE8-AF9C082B29A6}">
      <dgm:prSet phldrT="[Текст]" custT="1"/>
      <dgm:spPr/>
      <dgm:t>
        <a:bodyPr/>
        <a:lstStyle/>
        <a:p>
          <a:r>
            <a:rPr lang="ru-RU" sz="1800" dirty="0"/>
            <a:t>ГК Мегаполис</a:t>
          </a:r>
        </a:p>
      </dgm:t>
    </dgm:pt>
    <dgm:pt modelId="{BEBC86D8-CB47-42A1-BDC0-DB0439D09DCD}" type="parTrans" cxnId="{C61542E4-2396-41ED-A21D-2CE28E088239}">
      <dgm:prSet/>
      <dgm:spPr/>
      <dgm:t>
        <a:bodyPr/>
        <a:lstStyle/>
        <a:p>
          <a:endParaRPr lang="ru-RU"/>
        </a:p>
      </dgm:t>
    </dgm:pt>
    <dgm:pt modelId="{C6AAF3BE-C338-45EF-A721-383A4B031B05}" type="sibTrans" cxnId="{C61542E4-2396-41ED-A21D-2CE28E088239}">
      <dgm:prSet/>
      <dgm:spPr/>
      <dgm:t>
        <a:bodyPr/>
        <a:lstStyle/>
        <a:p>
          <a:endParaRPr lang="ru-RU"/>
        </a:p>
      </dgm:t>
    </dgm:pt>
    <dgm:pt modelId="{9BC0393C-8966-46A7-A2B8-36F3973541DF}">
      <dgm:prSet phldrT="[Текст]" custT="1"/>
      <dgm:spPr/>
      <dgm:t>
        <a:bodyPr/>
        <a:lstStyle/>
        <a:p>
          <a:r>
            <a:rPr lang="ru-RU" sz="1800" dirty="0"/>
            <a:t>ЦЗН</a:t>
          </a:r>
        </a:p>
      </dgm:t>
    </dgm:pt>
    <dgm:pt modelId="{644E009A-2785-43B3-9A6E-A0B85ACB92A7}" type="parTrans" cxnId="{A7DAAADF-1D78-468D-84D1-C586531B0BB7}">
      <dgm:prSet/>
      <dgm:spPr/>
      <dgm:t>
        <a:bodyPr/>
        <a:lstStyle/>
        <a:p>
          <a:endParaRPr lang="ru-RU"/>
        </a:p>
      </dgm:t>
    </dgm:pt>
    <dgm:pt modelId="{8DFFEE1A-5D14-445F-B2C0-AE4D9B576599}" type="sibTrans" cxnId="{A7DAAADF-1D78-468D-84D1-C586531B0BB7}">
      <dgm:prSet/>
      <dgm:spPr/>
      <dgm:t>
        <a:bodyPr/>
        <a:lstStyle/>
        <a:p>
          <a:endParaRPr lang="ru-RU"/>
        </a:p>
      </dgm:t>
    </dgm:pt>
    <dgm:pt modelId="{CD5B8683-8450-44AE-847C-0005EF7688FE}">
      <dgm:prSet phldrT="[Текст]" custT="1"/>
      <dgm:spPr/>
      <dgm:t>
        <a:bodyPr/>
        <a:lstStyle/>
        <a:p>
          <a:r>
            <a:rPr lang="ru-RU" sz="1800" dirty="0"/>
            <a:t>СК Северо-Запад</a:t>
          </a:r>
        </a:p>
      </dgm:t>
    </dgm:pt>
    <dgm:pt modelId="{8B6D9BDA-FDD5-4BAA-961A-DE8B72DC59AE}" type="parTrans" cxnId="{778A1D4D-3767-4ADF-8E0A-DB5B4590C3F8}">
      <dgm:prSet/>
      <dgm:spPr/>
      <dgm:t>
        <a:bodyPr/>
        <a:lstStyle/>
        <a:p>
          <a:endParaRPr lang="ru-RU"/>
        </a:p>
      </dgm:t>
    </dgm:pt>
    <dgm:pt modelId="{EB4973B7-00D7-4A90-81CB-F3CD83FC4EE2}" type="sibTrans" cxnId="{778A1D4D-3767-4ADF-8E0A-DB5B4590C3F8}">
      <dgm:prSet/>
      <dgm:spPr/>
      <dgm:t>
        <a:bodyPr/>
        <a:lstStyle/>
        <a:p>
          <a:endParaRPr lang="ru-RU"/>
        </a:p>
      </dgm:t>
    </dgm:pt>
    <dgm:pt modelId="{F4D37721-73CD-4DD7-8DF3-32A146608FDA}">
      <dgm:prSet phldrT="[Текст]" custT="1"/>
      <dgm:spPr/>
      <dgm:t>
        <a:bodyPr/>
        <a:lstStyle/>
        <a:p>
          <a:r>
            <a:rPr lang="ru-RU" sz="1800" dirty="0"/>
            <a:t>Главстрой СПб</a:t>
          </a:r>
        </a:p>
      </dgm:t>
    </dgm:pt>
    <dgm:pt modelId="{579A1B1D-E221-4FDD-A50A-013DC7D52ABE}" type="parTrans" cxnId="{4B0C8878-852E-4FD3-9D79-FF8302C667EB}">
      <dgm:prSet/>
      <dgm:spPr/>
      <dgm:t>
        <a:bodyPr/>
        <a:lstStyle/>
        <a:p>
          <a:endParaRPr lang="ru-RU"/>
        </a:p>
      </dgm:t>
    </dgm:pt>
    <dgm:pt modelId="{DE38C208-F7F8-4105-AD25-1483825CB24B}" type="sibTrans" cxnId="{4B0C8878-852E-4FD3-9D79-FF8302C667EB}">
      <dgm:prSet/>
      <dgm:spPr/>
      <dgm:t>
        <a:bodyPr/>
        <a:lstStyle/>
        <a:p>
          <a:endParaRPr lang="ru-RU"/>
        </a:p>
      </dgm:t>
    </dgm:pt>
    <dgm:pt modelId="{15B9BE44-ED77-4024-BA92-468747884E3F}" type="pres">
      <dgm:prSet presAssocID="{75C655DC-3B56-4DE5-9093-8324B63C2C0F}" presName="arrowDiagram" presStyleCnt="0">
        <dgm:presLayoutVars>
          <dgm:chMax val="5"/>
          <dgm:dir/>
          <dgm:resizeHandles val="exact"/>
        </dgm:presLayoutVars>
      </dgm:prSet>
      <dgm:spPr/>
    </dgm:pt>
    <dgm:pt modelId="{9818992E-DC96-40DB-A159-613919FF59DA}" type="pres">
      <dgm:prSet presAssocID="{75C655DC-3B56-4DE5-9093-8324B63C2C0F}" presName="arrow" presStyleLbl="bgShp" presStyleIdx="0" presStyleCnt="1"/>
      <dgm:spPr/>
    </dgm:pt>
    <dgm:pt modelId="{0D3768BB-D427-4D00-ABFE-7547C2977139}" type="pres">
      <dgm:prSet presAssocID="{75C655DC-3B56-4DE5-9093-8324B63C2C0F}" presName="arrowDiagram4" presStyleCnt="0"/>
      <dgm:spPr/>
    </dgm:pt>
    <dgm:pt modelId="{9F2DF021-F266-4A60-8C32-A2EC915AC619}" type="pres">
      <dgm:prSet presAssocID="{619593DF-BAC2-4F18-8BE8-AF9C082B29A6}" presName="bullet4a" presStyleLbl="node1" presStyleIdx="0" presStyleCnt="4"/>
      <dgm:spPr/>
    </dgm:pt>
    <dgm:pt modelId="{AADECAE8-28FF-4772-A73A-EEE3A0EDF5D1}" type="pres">
      <dgm:prSet presAssocID="{619593DF-BAC2-4F18-8BE8-AF9C082B29A6}" presName="textBox4a" presStyleLbl="revTx" presStyleIdx="0" presStyleCnt="4" custScaleX="173952" custScaleY="33046" custLinFactNeighborX="24256" custLinFactNeighborY="-14494">
        <dgm:presLayoutVars>
          <dgm:bulletEnabled val="1"/>
        </dgm:presLayoutVars>
      </dgm:prSet>
      <dgm:spPr/>
    </dgm:pt>
    <dgm:pt modelId="{BF76B4CC-A1FE-428A-8ECA-B95E82FC7C83}" type="pres">
      <dgm:prSet presAssocID="{9BC0393C-8966-46A7-A2B8-36F3973541DF}" presName="bullet4b" presStyleLbl="node1" presStyleIdx="1" presStyleCnt="4"/>
      <dgm:spPr/>
    </dgm:pt>
    <dgm:pt modelId="{A5C86364-FBB8-4274-9BD4-66C552F1FE44}" type="pres">
      <dgm:prSet presAssocID="{9BC0393C-8966-46A7-A2B8-36F3973541DF}" presName="textBox4b" presStyleLbl="revTx" presStyleIdx="1" presStyleCnt="4" custScaleY="40976" custLinFactNeighborX="2677" custLinFactNeighborY="-17685">
        <dgm:presLayoutVars>
          <dgm:bulletEnabled val="1"/>
        </dgm:presLayoutVars>
      </dgm:prSet>
      <dgm:spPr/>
    </dgm:pt>
    <dgm:pt modelId="{B6058525-D91E-4EC7-9076-0F0FB351EA73}" type="pres">
      <dgm:prSet presAssocID="{CD5B8683-8450-44AE-847C-0005EF7688FE}" presName="bullet4c" presStyleLbl="node1" presStyleIdx="2" presStyleCnt="4" custLinFactNeighborX="-46940" custLinFactNeighborY="3304"/>
      <dgm:spPr/>
    </dgm:pt>
    <dgm:pt modelId="{92F52BAB-6D9E-46ED-B79F-1590A338609E}" type="pres">
      <dgm:prSet presAssocID="{CD5B8683-8450-44AE-847C-0005EF7688FE}" presName="textBox4c" presStyleLbl="revTx" presStyleIdx="2" presStyleCnt="4" custScaleX="237471" custScaleY="11444" custLinFactNeighborX="20993" custLinFactNeighborY="-30404">
        <dgm:presLayoutVars>
          <dgm:bulletEnabled val="1"/>
        </dgm:presLayoutVars>
      </dgm:prSet>
      <dgm:spPr/>
    </dgm:pt>
    <dgm:pt modelId="{D531A61D-3301-4963-BCFE-78697B68F5E9}" type="pres">
      <dgm:prSet presAssocID="{F4D37721-73CD-4DD7-8DF3-32A146608FDA}" presName="bullet4d" presStyleLbl="node1" presStyleIdx="3" presStyleCnt="4" custLinFactNeighborX="33119" custLinFactNeighborY="-15033"/>
      <dgm:spPr/>
    </dgm:pt>
    <dgm:pt modelId="{5F461DB9-A35E-426F-A5DF-FB3018C4681F}" type="pres">
      <dgm:prSet presAssocID="{F4D37721-73CD-4DD7-8DF3-32A146608FDA}" presName="textBox4d" presStyleLbl="revTx" presStyleIdx="3" presStyleCnt="4" custScaleX="177814" custScaleY="25906" custLinFactNeighborX="9146" custLinFactNeighborY="-29888">
        <dgm:presLayoutVars>
          <dgm:bulletEnabled val="1"/>
        </dgm:presLayoutVars>
      </dgm:prSet>
      <dgm:spPr/>
    </dgm:pt>
  </dgm:ptLst>
  <dgm:cxnLst>
    <dgm:cxn modelId="{778A1D4D-3767-4ADF-8E0A-DB5B4590C3F8}" srcId="{75C655DC-3B56-4DE5-9093-8324B63C2C0F}" destId="{CD5B8683-8450-44AE-847C-0005EF7688FE}" srcOrd="2" destOrd="0" parTransId="{8B6D9BDA-FDD5-4BAA-961A-DE8B72DC59AE}" sibTransId="{EB4973B7-00D7-4A90-81CB-F3CD83FC4EE2}"/>
    <dgm:cxn modelId="{A7268B51-D21E-4ECE-A192-38C932C90F8C}" type="presOf" srcId="{9BC0393C-8966-46A7-A2B8-36F3973541DF}" destId="{A5C86364-FBB8-4274-9BD4-66C552F1FE44}" srcOrd="0" destOrd="0" presId="urn:microsoft.com/office/officeart/2005/8/layout/arrow2"/>
    <dgm:cxn modelId="{482C2978-C68B-401A-A865-DDD2938AEE7F}" type="presOf" srcId="{CD5B8683-8450-44AE-847C-0005EF7688FE}" destId="{92F52BAB-6D9E-46ED-B79F-1590A338609E}" srcOrd="0" destOrd="0" presId="urn:microsoft.com/office/officeart/2005/8/layout/arrow2"/>
    <dgm:cxn modelId="{4B0C8878-852E-4FD3-9D79-FF8302C667EB}" srcId="{75C655DC-3B56-4DE5-9093-8324B63C2C0F}" destId="{F4D37721-73CD-4DD7-8DF3-32A146608FDA}" srcOrd="3" destOrd="0" parTransId="{579A1B1D-E221-4FDD-A50A-013DC7D52ABE}" sibTransId="{DE38C208-F7F8-4105-AD25-1483825CB24B}"/>
    <dgm:cxn modelId="{0227A0D1-1379-469D-823E-7352516F24F4}" type="presOf" srcId="{619593DF-BAC2-4F18-8BE8-AF9C082B29A6}" destId="{AADECAE8-28FF-4772-A73A-EEE3A0EDF5D1}" srcOrd="0" destOrd="0" presId="urn:microsoft.com/office/officeart/2005/8/layout/arrow2"/>
    <dgm:cxn modelId="{A7DAAADF-1D78-468D-84D1-C586531B0BB7}" srcId="{75C655DC-3B56-4DE5-9093-8324B63C2C0F}" destId="{9BC0393C-8966-46A7-A2B8-36F3973541DF}" srcOrd="1" destOrd="0" parTransId="{644E009A-2785-43B3-9A6E-A0B85ACB92A7}" sibTransId="{8DFFEE1A-5D14-445F-B2C0-AE4D9B576599}"/>
    <dgm:cxn modelId="{C61542E4-2396-41ED-A21D-2CE28E088239}" srcId="{75C655DC-3B56-4DE5-9093-8324B63C2C0F}" destId="{619593DF-BAC2-4F18-8BE8-AF9C082B29A6}" srcOrd="0" destOrd="0" parTransId="{BEBC86D8-CB47-42A1-BDC0-DB0439D09DCD}" sibTransId="{C6AAF3BE-C338-45EF-A721-383A4B031B05}"/>
    <dgm:cxn modelId="{9D6F8DE7-5919-4E1A-937C-409A06440BF8}" type="presOf" srcId="{F4D37721-73CD-4DD7-8DF3-32A146608FDA}" destId="{5F461DB9-A35E-426F-A5DF-FB3018C4681F}" srcOrd="0" destOrd="0" presId="urn:microsoft.com/office/officeart/2005/8/layout/arrow2"/>
    <dgm:cxn modelId="{BAAF79F4-B563-4E64-A403-C60ABE235619}" type="presOf" srcId="{75C655DC-3B56-4DE5-9093-8324B63C2C0F}" destId="{15B9BE44-ED77-4024-BA92-468747884E3F}" srcOrd="0" destOrd="0" presId="urn:microsoft.com/office/officeart/2005/8/layout/arrow2"/>
    <dgm:cxn modelId="{EFED03C5-B397-42C6-9559-0789D5F8E296}" type="presParOf" srcId="{15B9BE44-ED77-4024-BA92-468747884E3F}" destId="{9818992E-DC96-40DB-A159-613919FF59DA}" srcOrd="0" destOrd="0" presId="urn:microsoft.com/office/officeart/2005/8/layout/arrow2"/>
    <dgm:cxn modelId="{B5B6D8FF-F670-4B1E-8C1A-0943B505DEDB}" type="presParOf" srcId="{15B9BE44-ED77-4024-BA92-468747884E3F}" destId="{0D3768BB-D427-4D00-ABFE-7547C2977139}" srcOrd="1" destOrd="0" presId="urn:microsoft.com/office/officeart/2005/8/layout/arrow2"/>
    <dgm:cxn modelId="{DE35DD82-52F7-41CA-AC52-7A06F483FDC2}" type="presParOf" srcId="{0D3768BB-D427-4D00-ABFE-7547C2977139}" destId="{9F2DF021-F266-4A60-8C32-A2EC915AC619}" srcOrd="0" destOrd="0" presId="urn:microsoft.com/office/officeart/2005/8/layout/arrow2"/>
    <dgm:cxn modelId="{901C8EDB-AF07-4FE5-BDC1-F9012FA37AE5}" type="presParOf" srcId="{0D3768BB-D427-4D00-ABFE-7547C2977139}" destId="{AADECAE8-28FF-4772-A73A-EEE3A0EDF5D1}" srcOrd="1" destOrd="0" presId="urn:microsoft.com/office/officeart/2005/8/layout/arrow2"/>
    <dgm:cxn modelId="{BB0AE255-C5EA-489F-8C2F-AB91213B984D}" type="presParOf" srcId="{0D3768BB-D427-4D00-ABFE-7547C2977139}" destId="{BF76B4CC-A1FE-428A-8ECA-B95E82FC7C83}" srcOrd="2" destOrd="0" presId="urn:microsoft.com/office/officeart/2005/8/layout/arrow2"/>
    <dgm:cxn modelId="{DBF466D7-5D2A-4F30-BDF6-1F0AA30ECA5C}" type="presParOf" srcId="{0D3768BB-D427-4D00-ABFE-7547C2977139}" destId="{A5C86364-FBB8-4274-9BD4-66C552F1FE44}" srcOrd="3" destOrd="0" presId="urn:microsoft.com/office/officeart/2005/8/layout/arrow2"/>
    <dgm:cxn modelId="{CD6FAA55-8559-43D1-BF15-74E31E58BA20}" type="presParOf" srcId="{0D3768BB-D427-4D00-ABFE-7547C2977139}" destId="{B6058525-D91E-4EC7-9076-0F0FB351EA73}" srcOrd="4" destOrd="0" presId="urn:microsoft.com/office/officeart/2005/8/layout/arrow2"/>
    <dgm:cxn modelId="{00B4CFE9-B6C1-4B39-BCFA-CACBD06AB9E4}" type="presParOf" srcId="{0D3768BB-D427-4D00-ABFE-7547C2977139}" destId="{92F52BAB-6D9E-46ED-B79F-1590A338609E}" srcOrd="5" destOrd="0" presId="urn:microsoft.com/office/officeart/2005/8/layout/arrow2"/>
    <dgm:cxn modelId="{06846122-19A7-4851-8BB2-86B76F95ABEF}" type="presParOf" srcId="{0D3768BB-D427-4D00-ABFE-7547C2977139}" destId="{D531A61D-3301-4963-BCFE-78697B68F5E9}" srcOrd="6" destOrd="0" presId="urn:microsoft.com/office/officeart/2005/8/layout/arrow2"/>
    <dgm:cxn modelId="{E98D5ADB-DA67-4DCC-826E-270B06A841EB}" type="presParOf" srcId="{0D3768BB-D427-4D00-ABFE-7547C2977139}" destId="{5F461DB9-A35E-426F-A5DF-FB3018C4681F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D84FEC-08C4-4B8F-BAD7-EEEC8708C183}" type="doc">
      <dgm:prSet loTypeId="urn:microsoft.com/office/officeart/2005/8/layout/pyramid1" loCatId="pyramid" qsTypeId="urn:microsoft.com/office/officeart/2005/8/quickstyle/3d1" qsCatId="3D" csTypeId="urn:microsoft.com/office/officeart/2005/8/colors/accent1_4" csCatId="accent1" phldr="1"/>
      <dgm:spPr/>
    </dgm:pt>
    <dgm:pt modelId="{6085F1FA-5C90-4269-BC7A-1A2D0BDFD8D2}">
      <dgm:prSet phldrT="[Текст]" custT="1"/>
      <dgm:spPr/>
      <dgm:t>
        <a:bodyPr/>
        <a:lstStyle/>
        <a:p>
          <a:r>
            <a:rPr lang="en-US" sz="4000" dirty="0"/>
            <a:t>Top</a:t>
          </a:r>
          <a:endParaRPr lang="ru-RU" sz="4000" dirty="0"/>
        </a:p>
      </dgm:t>
    </dgm:pt>
    <dgm:pt modelId="{DA74963B-3B61-4963-9689-5A43C88B7453}" type="parTrans" cxnId="{A7F12C87-7EF4-4FC7-BD65-D70B9CAAB5BD}">
      <dgm:prSet/>
      <dgm:spPr/>
      <dgm:t>
        <a:bodyPr/>
        <a:lstStyle/>
        <a:p>
          <a:endParaRPr lang="ru-RU"/>
        </a:p>
      </dgm:t>
    </dgm:pt>
    <dgm:pt modelId="{C177C065-2F16-402D-B546-F0F5EA7C786F}" type="sibTrans" cxnId="{A7F12C87-7EF4-4FC7-BD65-D70B9CAAB5BD}">
      <dgm:prSet/>
      <dgm:spPr/>
      <dgm:t>
        <a:bodyPr/>
        <a:lstStyle/>
        <a:p>
          <a:endParaRPr lang="ru-RU"/>
        </a:p>
      </dgm:t>
    </dgm:pt>
    <dgm:pt modelId="{68F9D76B-89B3-48D5-835F-4E8ABC513A7C}">
      <dgm:prSet phldrT="[Текст]" custT="1"/>
      <dgm:spPr/>
      <dgm:t>
        <a:bodyPr/>
        <a:lstStyle/>
        <a:p>
          <a:r>
            <a:rPr lang="en-US" sz="4000" dirty="0"/>
            <a:t>Middle</a:t>
          </a:r>
          <a:endParaRPr lang="ru-RU" sz="4000" dirty="0"/>
        </a:p>
      </dgm:t>
    </dgm:pt>
    <dgm:pt modelId="{102E1FDB-AC87-412C-B24D-F4C1EE1F9623}" type="parTrans" cxnId="{C396D2A7-6B2F-466D-BDE5-006465D1CFBF}">
      <dgm:prSet/>
      <dgm:spPr/>
      <dgm:t>
        <a:bodyPr/>
        <a:lstStyle/>
        <a:p>
          <a:endParaRPr lang="ru-RU"/>
        </a:p>
      </dgm:t>
    </dgm:pt>
    <dgm:pt modelId="{8A71D4D1-EA7E-4AC9-9C21-162B65A1041B}" type="sibTrans" cxnId="{C396D2A7-6B2F-466D-BDE5-006465D1CFBF}">
      <dgm:prSet/>
      <dgm:spPr/>
      <dgm:t>
        <a:bodyPr/>
        <a:lstStyle/>
        <a:p>
          <a:endParaRPr lang="ru-RU"/>
        </a:p>
      </dgm:t>
    </dgm:pt>
    <dgm:pt modelId="{9BECA484-4160-4E1F-BF69-6E38927AA3F0}">
      <dgm:prSet phldrT="[Текст]" custT="1"/>
      <dgm:spPr/>
      <dgm:t>
        <a:bodyPr/>
        <a:lstStyle/>
        <a:p>
          <a:r>
            <a:rPr lang="en-US" sz="4000" dirty="0"/>
            <a:t>Low level</a:t>
          </a:r>
          <a:endParaRPr lang="ru-RU" sz="4000" dirty="0"/>
        </a:p>
      </dgm:t>
    </dgm:pt>
    <dgm:pt modelId="{20E03970-F00A-430B-80DE-A8B5B2689123}" type="parTrans" cxnId="{F4B0353E-F733-4514-BD8D-9EE1F6221D6B}">
      <dgm:prSet/>
      <dgm:spPr/>
      <dgm:t>
        <a:bodyPr/>
        <a:lstStyle/>
        <a:p>
          <a:endParaRPr lang="ru-RU"/>
        </a:p>
      </dgm:t>
    </dgm:pt>
    <dgm:pt modelId="{8AE743A8-CAD2-4090-A045-E8F8B0F92D35}" type="sibTrans" cxnId="{F4B0353E-F733-4514-BD8D-9EE1F6221D6B}">
      <dgm:prSet/>
      <dgm:spPr/>
      <dgm:t>
        <a:bodyPr/>
        <a:lstStyle/>
        <a:p>
          <a:endParaRPr lang="ru-RU"/>
        </a:p>
      </dgm:t>
    </dgm:pt>
    <dgm:pt modelId="{B5F256F7-EE70-48D5-A724-8183849B03F1}" type="pres">
      <dgm:prSet presAssocID="{AFD84FEC-08C4-4B8F-BAD7-EEEC8708C183}" presName="Name0" presStyleCnt="0">
        <dgm:presLayoutVars>
          <dgm:dir/>
          <dgm:animLvl val="lvl"/>
          <dgm:resizeHandles val="exact"/>
        </dgm:presLayoutVars>
      </dgm:prSet>
      <dgm:spPr/>
    </dgm:pt>
    <dgm:pt modelId="{0046A69A-3080-42F5-BA94-8A5745E94B0A}" type="pres">
      <dgm:prSet presAssocID="{6085F1FA-5C90-4269-BC7A-1A2D0BDFD8D2}" presName="Name8" presStyleCnt="0"/>
      <dgm:spPr/>
    </dgm:pt>
    <dgm:pt modelId="{D6B89176-90BC-435C-BFD5-99772EA4797E}" type="pres">
      <dgm:prSet presAssocID="{6085F1FA-5C90-4269-BC7A-1A2D0BDFD8D2}" presName="level" presStyleLbl="node1" presStyleIdx="0" presStyleCnt="3">
        <dgm:presLayoutVars>
          <dgm:chMax val="1"/>
          <dgm:bulletEnabled val="1"/>
        </dgm:presLayoutVars>
      </dgm:prSet>
      <dgm:spPr/>
    </dgm:pt>
    <dgm:pt modelId="{5C243DC4-866E-4E89-BC50-DA9ABA0CA1AC}" type="pres">
      <dgm:prSet presAssocID="{6085F1FA-5C90-4269-BC7A-1A2D0BDFD8D2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C90B2062-5D00-4915-A13C-1F74D7745751}" type="pres">
      <dgm:prSet presAssocID="{68F9D76B-89B3-48D5-835F-4E8ABC513A7C}" presName="Name8" presStyleCnt="0"/>
      <dgm:spPr/>
    </dgm:pt>
    <dgm:pt modelId="{F099A3D2-AE46-4927-AC8E-FDE222316110}" type="pres">
      <dgm:prSet presAssocID="{68F9D76B-89B3-48D5-835F-4E8ABC513A7C}" presName="level" presStyleLbl="node1" presStyleIdx="1" presStyleCnt="3">
        <dgm:presLayoutVars>
          <dgm:chMax val="1"/>
          <dgm:bulletEnabled val="1"/>
        </dgm:presLayoutVars>
      </dgm:prSet>
      <dgm:spPr/>
    </dgm:pt>
    <dgm:pt modelId="{BC5B1733-9AF9-4C37-8C0F-83681FF097A4}" type="pres">
      <dgm:prSet presAssocID="{68F9D76B-89B3-48D5-835F-4E8ABC513A7C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179D7AF7-3C4A-4823-B336-B5204A51A7EF}" type="pres">
      <dgm:prSet presAssocID="{9BECA484-4160-4E1F-BF69-6E38927AA3F0}" presName="Name8" presStyleCnt="0"/>
      <dgm:spPr/>
    </dgm:pt>
    <dgm:pt modelId="{E6D50FEC-4D99-4E21-A626-2D9B7380A6A3}" type="pres">
      <dgm:prSet presAssocID="{9BECA484-4160-4E1F-BF69-6E38927AA3F0}" presName="level" presStyleLbl="node1" presStyleIdx="2" presStyleCnt="3">
        <dgm:presLayoutVars>
          <dgm:chMax val="1"/>
          <dgm:bulletEnabled val="1"/>
        </dgm:presLayoutVars>
      </dgm:prSet>
      <dgm:spPr/>
    </dgm:pt>
    <dgm:pt modelId="{529009C4-CD8B-4F25-AC2B-104C08EDC66B}" type="pres">
      <dgm:prSet presAssocID="{9BECA484-4160-4E1F-BF69-6E38927AA3F0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AD6E1A12-35FB-449D-920C-1246C0830B37}" type="presOf" srcId="{6085F1FA-5C90-4269-BC7A-1A2D0BDFD8D2}" destId="{5C243DC4-866E-4E89-BC50-DA9ABA0CA1AC}" srcOrd="1" destOrd="0" presId="urn:microsoft.com/office/officeart/2005/8/layout/pyramid1"/>
    <dgm:cxn modelId="{D88AAA3D-9229-4D07-8F21-79C0877A6C14}" type="presOf" srcId="{6085F1FA-5C90-4269-BC7A-1A2D0BDFD8D2}" destId="{D6B89176-90BC-435C-BFD5-99772EA4797E}" srcOrd="0" destOrd="0" presId="urn:microsoft.com/office/officeart/2005/8/layout/pyramid1"/>
    <dgm:cxn modelId="{F4B0353E-F733-4514-BD8D-9EE1F6221D6B}" srcId="{AFD84FEC-08C4-4B8F-BAD7-EEEC8708C183}" destId="{9BECA484-4160-4E1F-BF69-6E38927AA3F0}" srcOrd="2" destOrd="0" parTransId="{20E03970-F00A-430B-80DE-A8B5B2689123}" sibTransId="{8AE743A8-CAD2-4090-A045-E8F8B0F92D35}"/>
    <dgm:cxn modelId="{A80A235E-4D54-4B24-9ED9-A600F8C00688}" type="presOf" srcId="{9BECA484-4160-4E1F-BF69-6E38927AA3F0}" destId="{529009C4-CD8B-4F25-AC2B-104C08EDC66B}" srcOrd="1" destOrd="0" presId="urn:microsoft.com/office/officeart/2005/8/layout/pyramid1"/>
    <dgm:cxn modelId="{EC7C5746-C375-4253-B792-8E33F61A54A6}" type="presOf" srcId="{AFD84FEC-08C4-4B8F-BAD7-EEEC8708C183}" destId="{B5F256F7-EE70-48D5-A724-8183849B03F1}" srcOrd="0" destOrd="0" presId="urn:microsoft.com/office/officeart/2005/8/layout/pyramid1"/>
    <dgm:cxn modelId="{A7B2A96F-51F2-4226-824F-65E7A28AC037}" type="presOf" srcId="{68F9D76B-89B3-48D5-835F-4E8ABC513A7C}" destId="{BC5B1733-9AF9-4C37-8C0F-83681FF097A4}" srcOrd="1" destOrd="0" presId="urn:microsoft.com/office/officeart/2005/8/layout/pyramid1"/>
    <dgm:cxn modelId="{F7500986-AB3C-4B38-8072-0787CC15210A}" type="presOf" srcId="{68F9D76B-89B3-48D5-835F-4E8ABC513A7C}" destId="{F099A3D2-AE46-4927-AC8E-FDE222316110}" srcOrd="0" destOrd="0" presId="urn:microsoft.com/office/officeart/2005/8/layout/pyramid1"/>
    <dgm:cxn modelId="{A7F12C87-7EF4-4FC7-BD65-D70B9CAAB5BD}" srcId="{AFD84FEC-08C4-4B8F-BAD7-EEEC8708C183}" destId="{6085F1FA-5C90-4269-BC7A-1A2D0BDFD8D2}" srcOrd="0" destOrd="0" parTransId="{DA74963B-3B61-4963-9689-5A43C88B7453}" sibTransId="{C177C065-2F16-402D-B546-F0F5EA7C786F}"/>
    <dgm:cxn modelId="{8102BD89-3467-45CF-A52B-A4E67F0DEF31}" type="presOf" srcId="{9BECA484-4160-4E1F-BF69-6E38927AA3F0}" destId="{E6D50FEC-4D99-4E21-A626-2D9B7380A6A3}" srcOrd="0" destOrd="0" presId="urn:microsoft.com/office/officeart/2005/8/layout/pyramid1"/>
    <dgm:cxn modelId="{C396D2A7-6B2F-466D-BDE5-006465D1CFBF}" srcId="{AFD84FEC-08C4-4B8F-BAD7-EEEC8708C183}" destId="{68F9D76B-89B3-48D5-835F-4E8ABC513A7C}" srcOrd="1" destOrd="0" parTransId="{102E1FDB-AC87-412C-B24D-F4C1EE1F9623}" sibTransId="{8A71D4D1-EA7E-4AC9-9C21-162B65A1041B}"/>
    <dgm:cxn modelId="{A48F1428-4264-45A6-9355-75F147764977}" type="presParOf" srcId="{B5F256F7-EE70-48D5-A724-8183849B03F1}" destId="{0046A69A-3080-42F5-BA94-8A5745E94B0A}" srcOrd="0" destOrd="0" presId="urn:microsoft.com/office/officeart/2005/8/layout/pyramid1"/>
    <dgm:cxn modelId="{9531684C-7FF7-45AA-A199-9B1F17B498FD}" type="presParOf" srcId="{0046A69A-3080-42F5-BA94-8A5745E94B0A}" destId="{D6B89176-90BC-435C-BFD5-99772EA4797E}" srcOrd="0" destOrd="0" presId="urn:microsoft.com/office/officeart/2005/8/layout/pyramid1"/>
    <dgm:cxn modelId="{E35C326F-3907-4695-B3DF-8C7A6AED2459}" type="presParOf" srcId="{0046A69A-3080-42F5-BA94-8A5745E94B0A}" destId="{5C243DC4-866E-4E89-BC50-DA9ABA0CA1AC}" srcOrd="1" destOrd="0" presId="urn:microsoft.com/office/officeart/2005/8/layout/pyramid1"/>
    <dgm:cxn modelId="{9CA31CDA-069C-4E44-93CB-D4D895C4C7C6}" type="presParOf" srcId="{B5F256F7-EE70-48D5-A724-8183849B03F1}" destId="{C90B2062-5D00-4915-A13C-1F74D7745751}" srcOrd="1" destOrd="0" presId="urn:microsoft.com/office/officeart/2005/8/layout/pyramid1"/>
    <dgm:cxn modelId="{044DBAC7-D6D8-4416-B4A3-A297E715A90A}" type="presParOf" srcId="{C90B2062-5D00-4915-A13C-1F74D7745751}" destId="{F099A3D2-AE46-4927-AC8E-FDE222316110}" srcOrd="0" destOrd="0" presId="urn:microsoft.com/office/officeart/2005/8/layout/pyramid1"/>
    <dgm:cxn modelId="{773CB935-C4BB-4CD2-A0BD-0CF597E4D2F3}" type="presParOf" srcId="{C90B2062-5D00-4915-A13C-1F74D7745751}" destId="{BC5B1733-9AF9-4C37-8C0F-83681FF097A4}" srcOrd="1" destOrd="0" presId="urn:microsoft.com/office/officeart/2005/8/layout/pyramid1"/>
    <dgm:cxn modelId="{4987D26E-DC92-4764-9320-645F46110533}" type="presParOf" srcId="{B5F256F7-EE70-48D5-A724-8183849B03F1}" destId="{179D7AF7-3C4A-4823-B336-B5204A51A7EF}" srcOrd="2" destOrd="0" presId="urn:microsoft.com/office/officeart/2005/8/layout/pyramid1"/>
    <dgm:cxn modelId="{E7935FEF-A26B-4113-9F0C-A843D88A81F9}" type="presParOf" srcId="{179D7AF7-3C4A-4823-B336-B5204A51A7EF}" destId="{E6D50FEC-4D99-4E21-A626-2D9B7380A6A3}" srcOrd="0" destOrd="0" presId="urn:microsoft.com/office/officeart/2005/8/layout/pyramid1"/>
    <dgm:cxn modelId="{45890AD9-796C-43B6-B048-6A647CD29415}" type="presParOf" srcId="{179D7AF7-3C4A-4823-B336-B5204A51A7EF}" destId="{529009C4-CD8B-4F25-AC2B-104C08EDC66B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FD84FEC-08C4-4B8F-BAD7-EEEC8708C183}" type="doc">
      <dgm:prSet loTypeId="urn:microsoft.com/office/officeart/2005/8/layout/pyramid1" loCatId="pyramid" qsTypeId="urn:microsoft.com/office/officeart/2005/8/quickstyle/3d1" qsCatId="3D" csTypeId="urn:microsoft.com/office/officeart/2005/8/colors/accent1_4" csCatId="accent1" phldr="1"/>
      <dgm:spPr/>
    </dgm:pt>
    <dgm:pt modelId="{6085F1FA-5C90-4269-BC7A-1A2D0BDFD8D2}">
      <dgm:prSet phldrT="[Текст]" custT="1"/>
      <dgm:spPr/>
      <dgm:t>
        <a:bodyPr/>
        <a:lstStyle/>
        <a:p>
          <a:r>
            <a:rPr lang="en-US" sz="4000" dirty="0"/>
            <a:t>Top</a:t>
          </a:r>
          <a:endParaRPr lang="ru-RU" sz="4000" dirty="0"/>
        </a:p>
      </dgm:t>
    </dgm:pt>
    <dgm:pt modelId="{DA74963B-3B61-4963-9689-5A43C88B7453}" type="parTrans" cxnId="{A7F12C87-7EF4-4FC7-BD65-D70B9CAAB5BD}">
      <dgm:prSet/>
      <dgm:spPr/>
      <dgm:t>
        <a:bodyPr/>
        <a:lstStyle/>
        <a:p>
          <a:endParaRPr lang="ru-RU"/>
        </a:p>
      </dgm:t>
    </dgm:pt>
    <dgm:pt modelId="{C177C065-2F16-402D-B546-F0F5EA7C786F}" type="sibTrans" cxnId="{A7F12C87-7EF4-4FC7-BD65-D70B9CAAB5BD}">
      <dgm:prSet/>
      <dgm:spPr/>
      <dgm:t>
        <a:bodyPr/>
        <a:lstStyle/>
        <a:p>
          <a:endParaRPr lang="ru-RU"/>
        </a:p>
      </dgm:t>
    </dgm:pt>
    <dgm:pt modelId="{68F9D76B-89B3-48D5-835F-4E8ABC513A7C}">
      <dgm:prSet phldrT="[Текст]" custT="1"/>
      <dgm:spPr/>
      <dgm:t>
        <a:bodyPr/>
        <a:lstStyle/>
        <a:p>
          <a:r>
            <a:rPr lang="en-US" sz="4000" dirty="0"/>
            <a:t>Middle</a:t>
          </a:r>
          <a:endParaRPr lang="ru-RU" sz="4000" dirty="0"/>
        </a:p>
      </dgm:t>
    </dgm:pt>
    <dgm:pt modelId="{102E1FDB-AC87-412C-B24D-F4C1EE1F9623}" type="parTrans" cxnId="{C396D2A7-6B2F-466D-BDE5-006465D1CFBF}">
      <dgm:prSet/>
      <dgm:spPr/>
      <dgm:t>
        <a:bodyPr/>
        <a:lstStyle/>
        <a:p>
          <a:endParaRPr lang="ru-RU"/>
        </a:p>
      </dgm:t>
    </dgm:pt>
    <dgm:pt modelId="{8A71D4D1-EA7E-4AC9-9C21-162B65A1041B}" type="sibTrans" cxnId="{C396D2A7-6B2F-466D-BDE5-006465D1CFBF}">
      <dgm:prSet/>
      <dgm:spPr/>
      <dgm:t>
        <a:bodyPr/>
        <a:lstStyle/>
        <a:p>
          <a:endParaRPr lang="ru-RU"/>
        </a:p>
      </dgm:t>
    </dgm:pt>
    <dgm:pt modelId="{9BECA484-4160-4E1F-BF69-6E38927AA3F0}">
      <dgm:prSet phldrT="[Текст]" custT="1"/>
      <dgm:spPr/>
      <dgm:t>
        <a:bodyPr/>
        <a:lstStyle/>
        <a:p>
          <a:r>
            <a:rPr lang="en-US" sz="4000" dirty="0"/>
            <a:t>Low level</a:t>
          </a:r>
          <a:endParaRPr lang="ru-RU" sz="4000" dirty="0"/>
        </a:p>
      </dgm:t>
    </dgm:pt>
    <dgm:pt modelId="{20E03970-F00A-430B-80DE-A8B5B2689123}" type="parTrans" cxnId="{F4B0353E-F733-4514-BD8D-9EE1F6221D6B}">
      <dgm:prSet/>
      <dgm:spPr/>
      <dgm:t>
        <a:bodyPr/>
        <a:lstStyle/>
        <a:p>
          <a:endParaRPr lang="ru-RU"/>
        </a:p>
      </dgm:t>
    </dgm:pt>
    <dgm:pt modelId="{8AE743A8-CAD2-4090-A045-E8F8B0F92D35}" type="sibTrans" cxnId="{F4B0353E-F733-4514-BD8D-9EE1F6221D6B}">
      <dgm:prSet/>
      <dgm:spPr/>
      <dgm:t>
        <a:bodyPr/>
        <a:lstStyle/>
        <a:p>
          <a:endParaRPr lang="ru-RU"/>
        </a:p>
      </dgm:t>
    </dgm:pt>
    <dgm:pt modelId="{B5F256F7-EE70-48D5-A724-8183849B03F1}" type="pres">
      <dgm:prSet presAssocID="{AFD84FEC-08C4-4B8F-BAD7-EEEC8708C183}" presName="Name0" presStyleCnt="0">
        <dgm:presLayoutVars>
          <dgm:dir/>
          <dgm:animLvl val="lvl"/>
          <dgm:resizeHandles val="exact"/>
        </dgm:presLayoutVars>
      </dgm:prSet>
      <dgm:spPr/>
    </dgm:pt>
    <dgm:pt modelId="{0046A69A-3080-42F5-BA94-8A5745E94B0A}" type="pres">
      <dgm:prSet presAssocID="{6085F1FA-5C90-4269-BC7A-1A2D0BDFD8D2}" presName="Name8" presStyleCnt="0"/>
      <dgm:spPr/>
    </dgm:pt>
    <dgm:pt modelId="{D6B89176-90BC-435C-BFD5-99772EA4797E}" type="pres">
      <dgm:prSet presAssocID="{6085F1FA-5C90-4269-BC7A-1A2D0BDFD8D2}" presName="level" presStyleLbl="node1" presStyleIdx="0" presStyleCnt="3">
        <dgm:presLayoutVars>
          <dgm:chMax val="1"/>
          <dgm:bulletEnabled val="1"/>
        </dgm:presLayoutVars>
      </dgm:prSet>
      <dgm:spPr/>
    </dgm:pt>
    <dgm:pt modelId="{5C243DC4-866E-4E89-BC50-DA9ABA0CA1AC}" type="pres">
      <dgm:prSet presAssocID="{6085F1FA-5C90-4269-BC7A-1A2D0BDFD8D2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C90B2062-5D00-4915-A13C-1F74D7745751}" type="pres">
      <dgm:prSet presAssocID="{68F9D76B-89B3-48D5-835F-4E8ABC513A7C}" presName="Name8" presStyleCnt="0"/>
      <dgm:spPr/>
    </dgm:pt>
    <dgm:pt modelId="{F099A3D2-AE46-4927-AC8E-FDE222316110}" type="pres">
      <dgm:prSet presAssocID="{68F9D76B-89B3-48D5-835F-4E8ABC513A7C}" presName="level" presStyleLbl="node1" presStyleIdx="1" presStyleCnt="3">
        <dgm:presLayoutVars>
          <dgm:chMax val="1"/>
          <dgm:bulletEnabled val="1"/>
        </dgm:presLayoutVars>
      </dgm:prSet>
      <dgm:spPr/>
    </dgm:pt>
    <dgm:pt modelId="{BC5B1733-9AF9-4C37-8C0F-83681FF097A4}" type="pres">
      <dgm:prSet presAssocID="{68F9D76B-89B3-48D5-835F-4E8ABC513A7C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179D7AF7-3C4A-4823-B336-B5204A51A7EF}" type="pres">
      <dgm:prSet presAssocID="{9BECA484-4160-4E1F-BF69-6E38927AA3F0}" presName="Name8" presStyleCnt="0"/>
      <dgm:spPr/>
    </dgm:pt>
    <dgm:pt modelId="{E6D50FEC-4D99-4E21-A626-2D9B7380A6A3}" type="pres">
      <dgm:prSet presAssocID="{9BECA484-4160-4E1F-BF69-6E38927AA3F0}" presName="level" presStyleLbl="node1" presStyleIdx="2" presStyleCnt="3">
        <dgm:presLayoutVars>
          <dgm:chMax val="1"/>
          <dgm:bulletEnabled val="1"/>
        </dgm:presLayoutVars>
      </dgm:prSet>
      <dgm:spPr/>
    </dgm:pt>
    <dgm:pt modelId="{529009C4-CD8B-4F25-AC2B-104C08EDC66B}" type="pres">
      <dgm:prSet presAssocID="{9BECA484-4160-4E1F-BF69-6E38927AA3F0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39FD4216-CB25-4830-B7EB-A7E0E521F9D4}" type="presOf" srcId="{AFD84FEC-08C4-4B8F-BAD7-EEEC8708C183}" destId="{B5F256F7-EE70-48D5-A724-8183849B03F1}" srcOrd="0" destOrd="0" presId="urn:microsoft.com/office/officeart/2005/8/layout/pyramid1"/>
    <dgm:cxn modelId="{F4B0353E-F733-4514-BD8D-9EE1F6221D6B}" srcId="{AFD84FEC-08C4-4B8F-BAD7-EEEC8708C183}" destId="{9BECA484-4160-4E1F-BF69-6E38927AA3F0}" srcOrd="2" destOrd="0" parTransId="{20E03970-F00A-430B-80DE-A8B5B2689123}" sibTransId="{8AE743A8-CAD2-4090-A045-E8F8B0F92D35}"/>
    <dgm:cxn modelId="{17C26649-7949-480D-97F4-0D1B28E2134E}" type="presOf" srcId="{9BECA484-4160-4E1F-BF69-6E38927AA3F0}" destId="{E6D50FEC-4D99-4E21-A626-2D9B7380A6A3}" srcOrd="0" destOrd="0" presId="urn:microsoft.com/office/officeart/2005/8/layout/pyramid1"/>
    <dgm:cxn modelId="{7564A849-1545-470B-A955-9CE27A5D488B}" type="presOf" srcId="{6085F1FA-5C90-4269-BC7A-1A2D0BDFD8D2}" destId="{5C243DC4-866E-4E89-BC50-DA9ABA0CA1AC}" srcOrd="1" destOrd="0" presId="urn:microsoft.com/office/officeart/2005/8/layout/pyramid1"/>
    <dgm:cxn modelId="{3DDF364B-F326-4FD9-A180-26652BE20C69}" type="presOf" srcId="{68F9D76B-89B3-48D5-835F-4E8ABC513A7C}" destId="{F099A3D2-AE46-4927-AC8E-FDE222316110}" srcOrd="0" destOrd="0" presId="urn:microsoft.com/office/officeart/2005/8/layout/pyramid1"/>
    <dgm:cxn modelId="{25E7D178-2838-4E73-B1CB-D16987718E9A}" type="presOf" srcId="{68F9D76B-89B3-48D5-835F-4E8ABC513A7C}" destId="{BC5B1733-9AF9-4C37-8C0F-83681FF097A4}" srcOrd="1" destOrd="0" presId="urn:microsoft.com/office/officeart/2005/8/layout/pyramid1"/>
    <dgm:cxn modelId="{A7F12C87-7EF4-4FC7-BD65-D70B9CAAB5BD}" srcId="{AFD84FEC-08C4-4B8F-BAD7-EEEC8708C183}" destId="{6085F1FA-5C90-4269-BC7A-1A2D0BDFD8D2}" srcOrd="0" destOrd="0" parTransId="{DA74963B-3B61-4963-9689-5A43C88B7453}" sibTransId="{C177C065-2F16-402D-B546-F0F5EA7C786F}"/>
    <dgm:cxn modelId="{C396D2A7-6B2F-466D-BDE5-006465D1CFBF}" srcId="{AFD84FEC-08C4-4B8F-BAD7-EEEC8708C183}" destId="{68F9D76B-89B3-48D5-835F-4E8ABC513A7C}" srcOrd="1" destOrd="0" parTransId="{102E1FDB-AC87-412C-B24D-F4C1EE1F9623}" sibTransId="{8A71D4D1-EA7E-4AC9-9C21-162B65A1041B}"/>
    <dgm:cxn modelId="{BA8A43AF-8977-4ABE-9CDD-1A9797BAD29B}" type="presOf" srcId="{6085F1FA-5C90-4269-BC7A-1A2D0BDFD8D2}" destId="{D6B89176-90BC-435C-BFD5-99772EA4797E}" srcOrd="0" destOrd="0" presId="urn:microsoft.com/office/officeart/2005/8/layout/pyramid1"/>
    <dgm:cxn modelId="{EF0E12E5-F2CA-42AF-858D-97905EE329BD}" type="presOf" srcId="{9BECA484-4160-4E1F-BF69-6E38927AA3F0}" destId="{529009C4-CD8B-4F25-AC2B-104C08EDC66B}" srcOrd="1" destOrd="0" presId="urn:microsoft.com/office/officeart/2005/8/layout/pyramid1"/>
    <dgm:cxn modelId="{4A05D224-CC58-4313-9EC7-841D9AC53FCA}" type="presParOf" srcId="{B5F256F7-EE70-48D5-A724-8183849B03F1}" destId="{0046A69A-3080-42F5-BA94-8A5745E94B0A}" srcOrd="0" destOrd="0" presId="urn:microsoft.com/office/officeart/2005/8/layout/pyramid1"/>
    <dgm:cxn modelId="{C18E284E-CF26-415A-80A8-54F1157BFCD2}" type="presParOf" srcId="{0046A69A-3080-42F5-BA94-8A5745E94B0A}" destId="{D6B89176-90BC-435C-BFD5-99772EA4797E}" srcOrd="0" destOrd="0" presId="urn:microsoft.com/office/officeart/2005/8/layout/pyramid1"/>
    <dgm:cxn modelId="{8FFBAC30-A2B6-4F1C-9926-D39607270ED0}" type="presParOf" srcId="{0046A69A-3080-42F5-BA94-8A5745E94B0A}" destId="{5C243DC4-866E-4E89-BC50-DA9ABA0CA1AC}" srcOrd="1" destOrd="0" presId="urn:microsoft.com/office/officeart/2005/8/layout/pyramid1"/>
    <dgm:cxn modelId="{6563359D-0F58-478D-A4FA-7063D9DF0EBC}" type="presParOf" srcId="{B5F256F7-EE70-48D5-A724-8183849B03F1}" destId="{C90B2062-5D00-4915-A13C-1F74D7745751}" srcOrd="1" destOrd="0" presId="urn:microsoft.com/office/officeart/2005/8/layout/pyramid1"/>
    <dgm:cxn modelId="{DBD95983-012C-445D-BEED-FA5DBB32D202}" type="presParOf" srcId="{C90B2062-5D00-4915-A13C-1F74D7745751}" destId="{F099A3D2-AE46-4927-AC8E-FDE222316110}" srcOrd="0" destOrd="0" presId="urn:microsoft.com/office/officeart/2005/8/layout/pyramid1"/>
    <dgm:cxn modelId="{C2A2B85A-D1C2-4E9B-B8C1-9F46C294D087}" type="presParOf" srcId="{C90B2062-5D00-4915-A13C-1F74D7745751}" destId="{BC5B1733-9AF9-4C37-8C0F-83681FF097A4}" srcOrd="1" destOrd="0" presId="urn:microsoft.com/office/officeart/2005/8/layout/pyramid1"/>
    <dgm:cxn modelId="{5240BB73-7AA5-4F8C-8371-EDC6258C8408}" type="presParOf" srcId="{B5F256F7-EE70-48D5-A724-8183849B03F1}" destId="{179D7AF7-3C4A-4823-B336-B5204A51A7EF}" srcOrd="2" destOrd="0" presId="urn:microsoft.com/office/officeart/2005/8/layout/pyramid1"/>
    <dgm:cxn modelId="{153DB5E9-7489-4747-B77B-3EB1F6C88179}" type="presParOf" srcId="{179D7AF7-3C4A-4823-B336-B5204A51A7EF}" destId="{E6D50FEC-4D99-4E21-A626-2D9B7380A6A3}" srcOrd="0" destOrd="0" presId="urn:microsoft.com/office/officeart/2005/8/layout/pyramid1"/>
    <dgm:cxn modelId="{4A2CFF9A-B0AE-4609-B4FC-ADD09CA2B145}" type="presParOf" srcId="{179D7AF7-3C4A-4823-B336-B5204A51A7EF}" destId="{529009C4-CD8B-4F25-AC2B-104C08EDC66B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F94ECC2-65B2-47FD-BE10-6C23B30C28B8}" type="doc">
      <dgm:prSet loTypeId="urn:microsoft.com/office/officeart/2005/8/layout/vList5" loCatId="list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3281EC90-2E48-418D-8535-ABAE92E56FEC}">
      <dgm:prSet phldrT="[Текст]"/>
      <dgm:spPr/>
      <dgm:t>
        <a:bodyPr/>
        <a:lstStyle/>
        <a:p>
          <a:r>
            <a:rPr lang="ru-RU" dirty="0"/>
            <a:t>Подготовка кандидатов с учетом потребностей бизнеса</a:t>
          </a:r>
        </a:p>
      </dgm:t>
    </dgm:pt>
    <dgm:pt modelId="{D4EBFB55-CC1C-4C62-BAEC-FD943B3D6495}" type="parTrans" cxnId="{5AB8525A-A52F-47B3-AE6F-5916E27EE47C}">
      <dgm:prSet/>
      <dgm:spPr/>
      <dgm:t>
        <a:bodyPr/>
        <a:lstStyle/>
        <a:p>
          <a:endParaRPr lang="ru-RU"/>
        </a:p>
      </dgm:t>
    </dgm:pt>
    <dgm:pt modelId="{B28AC2CA-A4B8-4001-93D5-51C3DA9E6350}" type="sibTrans" cxnId="{5AB8525A-A52F-47B3-AE6F-5916E27EE47C}">
      <dgm:prSet/>
      <dgm:spPr/>
      <dgm:t>
        <a:bodyPr/>
        <a:lstStyle/>
        <a:p>
          <a:endParaRPr lang="ru-RU"/>
        </a:p>
      </dgm:t>
    </dgm:pt>
    <dgm:pt modelId="{8366F247-5841-4C17-9D3A-C148F67B7B7D}">
      <dgm:prSet phldrT="[Текст]"/>
      <dgm:spPr/>
      <dgm:t>
        <a:bodyPr/>
        <a:lstStyle/>
        <a:p>
          <a:r>
            <a:rPr lang="ru-RU" dirty="0" err="1"/>
            <a:t>Мониторить</a:t>
          </a:r>
          <a:r>
            <a:rPr lang="ru-RU" dirty="0"/>
            <a:t> тенденции рынка труда</a:t>
          </a:r>
        </a:p>
      </dgm:t>
    </dgm:pt>
    <dgm:pt modelId="{53CD6807-4474-451E-BD2B-49E253EE22A6}" type="parTrans" cxnId="{36DB3187-9852-4A9E-95FA-29955EB0B6A7}">
      <dgm:prSet/>
      <dgm:spPr/>
      <dgm:t>
        <a:bodyPr/>
        <a:lstStyle/>
        <a:p>
          <a:endParaRPr lang="ru-RU"/>
        </a:p>
      </dgm:t>
    </dgm:pt>
    <dgm:pt modelId="{A14A1E0B-FCDC-4CD2-83FF-1F891F5BB9AC}" type="sibTrans" cxnId="{36DB3187-9852-4A9E-95FA-29955EB0B6A7}">
      <dgm:prSet/>
      <dgm:spPr/>
      <dgm:t>
        <a:bodyPr/>
        <a:lstStyle/>
        <a:p>
          <a:endParaRPr lang="ru-RU"/>
        </a:p>
      </dgm:t>
    </dgm:pt>
    <dgm:pt modelId="{E0DEC7F8-44E1-419A-AB76-F8869C203026}">
      <dgm:prSet phldrT="[Текст]"/>
      <dgm:spPr/>
      <dgm:t>
        <a:bodyPr/>
        <a:lstStyle/>
        <a:p>
          <a:r>
            <a:rPr lang="ru-RU" dirty="0"/>
            <a:t>Организовывать обучение под конкретные запросы </a:t>
          </a:r>
        </a:p>
      </dgm:t>
    </dgm:pt>
    <dgm:pt modelId="{9D7BC1F1-A314-4987-A392-1632035C13EF}" type="parTrans" cxnId="{5F8A6AD7-133E-4D0A-A909-93A452C0F330}">
      <dgm:prSet/>
      <dgm:spPr/>
      <dgm:t>
        <a:bodyPr/>
        <a:lstStyle/>
        <a:p>
          <a:endParaRPr lang="ru-RU"/>
        </a:p>
      </dgm:t>
    </dgm:pt>
    <dgm:pt modelId="{CA9F31B2-2E29-497D-9565-889F94A4D4E1}" type="sibTrans" cxnId="{5F8A6AD7-133E-4D0A-A909-93A452C0F330}">
      <dgm:prSet/>
      <dgm:spPr/>
      <dgm:t>
        <a:bodyPr/>
        <a:lstStyle/>
        <a:p>
          <a:endParaRPr lang="ru-RU"/>
        </a:p>
      </dgm:t>
    </dgm:pt>
    <dgm:pt modelId="{BDC957E1-8E05-4938-92BD-D7A60480E3E0}">
      <dgm:prSet phldrT="[Текст]"/>
      <dgm:spPr/>
      <dgm:t>
        <a:bodyPr/>
        <a:lstStyle/>
        <a:p>
          <a:r>
            <a:rPr lang="ru-RU" dirty="0"/>
            <a:t>Дополнение портала «</a:t>
          </a:r>
          <a:r>
            <a:rPr lang="ru-RU" dirty="0" err="1"/>
            <a:t>Трудвсем</a:t>
          </a:r>
          <a:r>
            <a:rPr lang="ru-RU" dirty="0"/>
            <a:t>»</a:t>
          </a:r>
        </a:p>
      </dgm:t>
    </dgm:pt>
    <dgm:pt modelId="{C9B68788-559D-4741-885A-8C35DCA66DE9}" type="parTrans" cxnId="{2984B513-E9FA-4309-B113-DDAAD530FFE0}">
      <dgm:prSet/>
      <dgm:spPr/>
      <dgm:t>
        <a:bodyPr/>
        <a:lstStyle/>
        <a:p>
          <a:endParaRPr lang="ru-RU"/>
        </a:p>
      </dgm:t>
    </dgm:pt>
    <dgm:pt modelId="{28471D97-8635-4B12-B05F-A782DA618752}" type="sibTrans" cxnId="{2984B513-E9FA-4309-B113-DDAAD530FFE0}">
      <dgm:prSet/>
      <dgm:spPr/>
      <dgm:t>
        <a:bodyPr/>
        <a:lstStyle/>
        <a:p>
          <a:endParaRPr lang="ru-RU"/>
        </a:p>
      </dgm:t>
    </dgm:pt>
    <dgm:pt modelId="{79F2318D-4536-4A0B-9821-BF1698D0CD5B}">
      <dgm:prSet phldrT="[Текст]"/>
      <dgm:spPr/>
      <dgm:t>
        <a:bodyPr/>
        <a:lstStyle/>
        <a:p>
          <a:r>
            <a:rPr lang="ru-RU" dirty="0"/>
            <a:t>Максимальная наполненность резюме</a:t>
          </a:r>
        </a:p>
      </dgm:t>
    </dgm:pt>
    <dgm:pt modelId="{E1571DB5-AFED-4C11-BA90-AF0184628DAB}" type="parTrans" cxnId="{C91DBB97-9ECE-492A-B3AF-EF1528F942FC}">
      <dgm:prSet/>
      <dgm:spPr/>
      <dgm:t>
        <a:bodyPr/>
        <a:lstStyle/>
        <a:p>
          <a:endParaRPr lang="ru-RU"/>
        </a:p>
      </dgm:t>
    </dgm:pt>
    <dgm:pt modelId="{AE1EDC2D-64E4-4C74-B9ED-1C61E1CB37DC}" type="sibTrans" cxnId="{C91DBB97-9ECE-492A-B3AF-EF1528F942FC}">
      <dgm:prSet/>
      <dgm:spPr/>
      <dgm:t>
        <a:bodyPr/>
        <a:lstStyle/>
        <a:p>
          <a:endParaRPr lang="ru-RU"/>
        </a:p>
      </dgm:t>
    </dgm:pt>
    <dgm:pt modelId="{0D9A56CE-7824-4BD2-9B28-5D6A1EB8A034}">
      <dgm:prSet phldrT="[Текст]"/>
      <dgm:spPr/>
      <dgm:t>
        <a:bodyPr/>
        <a:lstStyle/>
        <a:p>
          <a:r>
            <a:rPr lang="ru-RU" dirty="0"/>
            <a:t>Возможность организации </a:t>
          </a:r>
          <a:r>
            <a:rPr lang="ru-RU" dirty="0" err="1"/>
            <a:t>видеоинтервью</a:t>
          </a:r>
          <a:endParaRPr lang="ru-RU" dirty="0"/>
        </a:p>
      </dgm:t>
    </dgm:pt>
    <dgm:pt modelId="{FB0ECB1A-97A9-402A-92AA-9F2F92EEF303}" type="parTrans" cxnId="{75B36567-98C5-44C5-81DD-2AB4540EDDCA}">
      <dgm:prSet/>
      <dgm:spPr/>
      <dgm:t>
        <a:bodyPr/>
        <a:lstStyle/>
        <a:p>
          <a:endParaRPr lang="ru-RU"/>
        </a:p>
      </dgm:t>
    </dgm:pt>
    <dgm:pt modelId="{EDB35C41-8733-4E54-9C1C-4872BD73D401}" type="sibTrans" cxnId="{75B36567-98C5-44C5-81DD-2AB4540EDDCA}">
      <dgm:prSet/>
      <dgm:spPr/>
      <dgm:t>
        <a:bodyPr/>
        <a:lstStyle/>
        <a:p>
          <a:endParaRPr lang="ru-RU"/>
        </a:p>
      </dgm:t>
    </dgm:pt>
    <dgm:pt modelId="{204C57D5-2670-4661-9531-3694DDB001A3}">
      <dgm:prSet phldrT="[Текст]"/>
      <dgm:spPr/>
      <dgm:t>
        <a:bodyPr/>
        <a:lstStyle/>
        <a:p>
          <a:r>
            <a:rPr lang="ru-RU" dirty="0"/>
            <a:t>Минимизация посещения работодателей кандидатами с целью получения отметки</a:t>
          </a:r>
        </a:p>
      </dgm:t>
    </dgm:pt>
    <dgm:pt modelId="{F4E05AA6-11D0-4C60-A227-11596346AF60}" type="parTrans" cxnId="{95E5FC35-3002-4418-8DE1-A2590380139F}">
      <dgm:prSet/>
      <dgm:spPr/>
      <dgm:t>
        <a:bodyPr/>
        <a:lstStyle/>
        <a:p>
          <a:endParaRPr lang="ru-RU"/>
        </a:p>
      </dgm:t>
    </dgm:pt>
    <dgm:pt modelId="{771D66A4-1603-4D91-87DE-CE99B877F098}" type="sibTrans" cxnId="{95E5FC35-3002-4418-8DE1-A2590380139F}">
      <dgm:prSet/>
      <dgm:spPr/>
      <dgm:t>
        <a:bodyPr/>
        <a:lstStyle/>
        <a:p>
          <a:endParaRPr lang="ru-RU"/>
        </a:p>
      </dgm:t>
    </dgm:pt>
    <dgm:pt modelId="{F2DF4093-DF10-4943-895D-16EC38D2F1BF}">
      <dgm:prSet phldrT="[Текст]"/>
      <dgm:spPr/>
      <dgm:t>
        <a:bodyPr/>
        <a:lstStyle/>
        <a:p>
          <a:r>
            <a:rPr lang="ru-RU" dirty="0"/>
            <a:t>Заранее присылать резюме</a:t>
          </a:r>
        </a:p>
      </dgm:t>
    </dgm:pt>
    <dgm:pt modelId="{6E2CBC8D-2A09-48CC-8827-637DFA8723B0}" type="parTrans" cxnId="{1C32432B-E2A0-4957-B979-3F85205423B6}">
      <dgm:prSet/>
      <dgm:spPr/>
      <dgm:t>
        <a:bodyPr/>
        <a:lstStyle/>
        <a:p>
          <a:endParaRPr lang="ru-RU"/>
        </a:p>
      </dgm:t>
    </dgm:pt>
    <dgm:pt modelId="{5119C05B-F442-4D72-8977-EAA3A205F584}" type="sibTrans" cxnId="{1C32432B-E2A0-4957-B979-3F85205423B6}">
      <dgm:prSet/>
      <dgm:spPr/>
      <dgm:t>
        <a:bodyPr/>
        <a:lstStyle/>
        <a:p>
          <a:endParaRPr lang="ru-RU"/>
        </a:p>
      </dgm:t>
    </dgm:pt>
    <dgm:pt modelId="{CF8CE54C-A540-4E36-BC35-7B7CAFCF3F9C}">
      <dgm:prSet phldrT="[Текст]"/>
      <dgm:spPr/>
      <dgm:t>
        <a:bodyPr/>
        <a:lstStyle/>
        <a:p>
          <a:r>
            <a:rPr lang="ru-RU" dirty="0"/>
            <a:t>Предусмотреть проведение телефонного интервью</a:t>
          </a:r>
        </a:p>
      </dgm:t>
    </dgm:pt>
    <dgm:pt modelId="{6DAF093A-EA6C-4C3E-BC78-5C73BBFF6847}" type="parTrans" cxnId="{14131EE8-336B-4D4D-89AD-E09469BD1FDF}">
      <dgm:prSet/>
      <dgm:spPr/>
      <dgm:t>
        <a:bodyPr/>
        <a:lstStyle/>
        <a:p>
          <a:endParaRPr lang="ru-RU"/>
        </a:p>
      </dgm:t>
    </dgm:pt>
    <dgm:pt modelId="{C158040A-8580-4FAA-9864-4AB9E8301401}" type="sibTrans" cxnId="{14131EE8-336B-4D4D-89AD-E09469BD1FDF}">
      <dgm:prSet/>
      <dgm:spPr/>
      <dgm:t>
        <a:bodyPr/>
        <a:lstStyle/>
        <a:p>
          <a:endParaRPr lang="ru-RU"/>
        </a:p>
      </dgm:t>
    </dgm:pt>
    <dgm:pt modelId="{4A8CF452-6E0D-4021-AAA3-77DFEF8DBA00}">
      <dgm:prSet phldrT="[Текст]"/>
      <dgm:spPr/>
      <dgm:t>
        <a:bodyPr/>
        <a:lstStyle/>
        <a:p>
          <a:r>
            <a:rPr lang="ru-RU" dirty="0"/>
            <a:t>Ставить отметки/комментарии по итогам  собеседовании</a:t>
          </a:r>
        </a:p>
      </dgm:t>
    </dgm:pt>
    <dgm:pt modelId="{DB748FE5-E77E-4ED4-B0D4-44118E65B1A8}" type="parTrans" cxnId="{5C36F5EE-FB29-42F1-A32A-CDC21D1356E0}">
      <dgm:prSet/>
      <dgm:spPr/>
      <dgm:t>
        <a:bodyPr/>
        <a:lstStyle/>
        <a:p>
          <a:endParaRPr lang="ru-RU"/>
        </a:p>
      </dgm:t>
    </dgm:pt>
    <dgm:pt modelId="{C3579F61-8AE9-4065-927E-3796CAC720D0}" type="sibTrans" cxnId="{5C36F5EE-FB29-42F1-A32A-CDC21D1356E0}">
      <dgm:prSet/>
      <dgm:spPr/>
      <dgm:t>
        <a:bodyPr/>
        <a:lstStyle/>
        <a:p>
          <a:endParaRPr lang="ru-RU"/>
        </a:p>
      </dgm:t>
    </dgm:pt>
    <dgm:pt modelId="{CD9297B7-7D83-4239-8246-631788A3132E}" type="pres">
      <dgm:prSet presAssocID="{9F94ECC2-65B2-47FD-BE10-6C23B30C28B8}" presName="Name0" presStyleCnt="0">
        <dgm:presLayoutVars>
          <dgm:dir/>
          <dgm:animLvl val="lvl"/>
          <dgm:resizeHandles val="exact"/>
        </dgm:presLayoutVars>
      </dgm:prSet>
      <dgm:spPr/>
    </dgm:pt>
    <dgm:pt modelId="{26611B7A-6C48-4A0A-98FF-B643E0BAF0A5}" type="pres">
      <dgm:prSet presAssocID="{3281EC90-2E48-418D-8535-ABAE92E56FEC}" presName="linNode" presStyleCnt="0"/>
      <dgm:spPr/>
    </dgm:pt>
    <dgm:pt modelId="{C35C1F2F-3A9D-43BC-8F8C-18302FAB999F}" type="pres">
      <dgm:prSet presAssocID="{3281EC90-2E48-418D-8535-ABAE92E56FEC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E1398C43-A54B-435C-BC37-E71C3BA4DE39}" type="pres">
      <dgm:prSet presAssocID="{3281EC90-2E48-418D-8535-ABAE92E56FEC}" presName="descendantText" presStyleLbl="alignAccFollowNode1" presStyleIdx="0" presStyleCnt="3">
        <dgm:presLayoutVars>
          <dgm:bulletEnabled val="1"/>
        </dgm:presLayoutVars>
      </dgm:prSet>
      <dgm:spPr/>
    </dgm:pt>
    <dgm:pt modelId="{6081EDDA-873C-4634-B359-CF3AE02B1C2F}" type="pres">
      <dgm:prSet presAssocID="{B28AC2CA-A4B8-4001-93D5-51C3DA9E6350}" presName="sp" presStyleCnt="0"/>
      <dgm:spPr/>
    </dgm:pt>
    <dgm:pt modelId="{E8FFFFFC-7F60-4318-8DBF-93FF2404FBF4}" type="pres">
      <dgm:prSet presAssocID="{BDC957E1-8E05-4938-92BD-D7A60480E3E0}" presName="linNode" presStyleCnt="0"/>
      <dgm:spPr/>
    </dgm:pt>
    <dgm:pt modelId="{D70185B8-AC6A-488C-925E-7007AB5630A6}" type="pres">
      <dgm:prSet presAssocID="{BDC957E1-8E05-4938-92BD-D7A60480E3E0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5AF95F54-E923-46B5-AB58-E23ADB4FD56A}" type="pres">
      <dgm:prSet presAssocID="{BDC957E1-8E05-4938-92BD-D7A60480E3E0}" presName="descendantText" presStyleLbl="alignAccFollowNode1" presStyleIdx="1" presStyleCnt="3">
        <dgm:presLayoutVars>
          <dgm:bulletEnabled val="1"/>
        </dgm:presLayoutVars>
      </dgm:prSet>
      <dgm:spPr/>
    </dgm:pt>
    <dgm:pt modelId="{49F2AA1C-F7FB-48F2-9D04-763F064A492E}" type="pres">
      <dgm:prSet presAssocID="{28471D97-8635-4B12-B05F-A782DA618752}" presName="sp" presStyleCnt="0"/>
      <dgm:spPr/>
    </dgm:pt>
    <dgm:pt modelId="{235EC93A-49AD-460F-B9F6-9AEBCCD3C96B}" type="pres">
      <dgm:prSet presAssocID="{204C57D5-2670-4661-9531-3694DDB001A3}" presName="linNode" presStyleCnt="0"/>
      <dgm:spPr/>
    </dgm:pt>
    <dgm:pt modelId="{5AE73B45-39E1-4705-8D0D-8EF5543AB345}" type="pres">
      <dgm:prSet presAssocID="{204C57D5-2670-4661-9531-3694DDB001A3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CFA1CD0B-41A2-40CB-AD14-F743BC19315F}" type="pres">
      <dgm:prSet presAssocID="{204C57D5-2670-4661-9531-3694DDB001A3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2984B513-E9FA-4309-B113-DDAAD530FFE0}" srcId="{9F94ECC2-65B2-47FD-BE10-6C23B30C28B8}" destId="{BDC957E1-8E05-4938-92BD-D7A60480E3E0}" srcOrd="1" destOrd="0" parTransId="{C9B68788-559D-4741-885A-8C35DCA66DE9}" sibTransId="{28471D97-8635-4B12-B05F-A782DA618752}"/>
    <dgm:cxn modelId="{2C4F6C19-3499-48F9-BEA5-47E2F00C04CE}" type="presOf" srcId="{0D9A56CE-7824-4BD2-9B28-5D6A1EB8A034}" destId="{5AF95F54-E923-46B5-AB58-E23ADB4FD56A}" srcOrd="0" destOrd="1" presId="urn:microsoft.com/office/officeart/2005/8/layout/vList5"/>
    <dgm:cxn modelId="{6FB1641D-71EB-4A4A-B88A-8E8C79FE895F}" type="presOf" srcId="{3281EC90-2E48-418D-8535-ABAE92E56FEC}" destId="{C35C1F2F-3A9D-43BC-8F8C-18302FAB999F}" srcOrd="0" destOrd="0" presId="urn:microsoft.com/office/officeart/2005/8/layout/vList5"/>
    <dgm:cxn modelId="{D72E8122-330F-4E6B-BBA2-D29892E2362A}" type="presOf" srcId="{8366F247-5841-4C17-9D3A-C148F67B7B7D}" destId="{E1398C43-A54B-435C-BC37-E71C3BA4DE39}" srcOrd="0" destOrd="0" presId="urn:microsoft.com/office/officeart/2005/8/layout/vList5"/>
    <dgm:cxn modelId="{531A2F24-7C94-48CC-BF3D-89FC9EC370E2}" type="presOf" srcId="{4A8CF452-6E0D-4021-AAA3-77DFEF8DBA00}" destId="{5AF95F54-E923-46B5-AB58-E23ADB4FD56A}" srcOrd="0" destOrd="2" presId="urn:microsoft.com/office/officeart/2005/8/layout/vList5"/>
    <dgm:cxn modelId="{1C32432B-E2A0-4957-B979-3F85205423B6}" srcId="{204C57D5-2670-4661-9531-3694DDB001A3}" destId="{F2DF4093-DF10-4943-895D-16EC38D2F1BF}" srcOrd="0" destOrd="0" parTransId="{6E2CBC8D-2A09-48CC-8827-637DFA8723B0}" sibTransId="{5119C05B-F442-4D72-8977-EAA3A205F584}"/>
    <dgm:cxn modelId="{95E5FC35-3002-4418-8DE1-A2590380139F}" srcId="{9F94ECC2-65B2-47FD-BE10-6C23B30C28B8}" destId="{204C57D5-2670-4661-9531-3694DDB001A3}" srcOrd="2" destOrd="0" parTransId="{F4E05AA6-11D0-4C60-A227-11596346AF60}" sibTransId="{771D66A4-1603-4D91-87DE-CE99B877F098}"/>
    <dgm:cxn modelId="{DA609264-DF80-4B65-AB01-433628196AD6}" type="presOf" srcId="{79F2318D-4536-4A0B-9821-BF1698D0CD5B}" destId="{5AF95F54-E923-46B5-AB58-E23ADB4FD56A}" srcOrd="0" destOrd="0" presId="urn:microsoft.com/office/officeart/2005/8/layout/vList5"/>
    <dgm:cxn modelId="{75B36567-98C5-44C5-81DD-2AB4540EDDCA}" srcId="{BDC957E1-8E05-4938-92BD-D7A60480E3E0}" destId="{0D9A56CE-7824-4BD2-9B28-5D6A1EB8A034}" srcOrd="1" destOrd="0" parTransId="{FB0ECB1A-97A9-402A-92AA-9F2F92EEF303}" sibTransId="{EDB35C41-8733-4E54-9C1C-4872BD73D401}"/>
    <dgm:cxn modelId="{5AB8525A-A52F-47B3-AE6F-5916E27EE47C}" srcId="{9F94ECC2-65B2-47FD-BE10-6C23B30C28B8}" destId="{3281EC90-2E48-418D-8535-ABAE92E56FEC}" srcOrd="0" destOrd="0" parTransId="{D4EBFB55-CC1C-4C62-BAEC-FD943B3D6495}" sibTransId="{B28AC2CA-A4B8-4001-93D5-51C3DA9E6350}"/>
    <dgm:cxn modelId="{348ED283-ECD8-4656-BCD4-E45B164C751F}" type="presOf" srcId="{9F94ECC2-65B2-47FD-BE10-6C23B30C28B8}" destId="{CD9297B7-7D83-4239-8246-631788A3132E}" srcOrd="0" destOrd="0" presId="urn:microsoft.com/office/officeart/2005/8/layout/vList5"/>
    <dgm:cxn modelId="{36DB3187-9852-4A9E-95FA-29955EB0B6A7}" srcId="{3281EC90-2E48-418D-8535-ABAE92E56FEC}" destId="{8366F247-5841-4C17-9D3A-C148F67B7B7D}" srcOrd="0" destOrd="0" parTransId="{53CD6807-4474-451E-BD2B-49E253EE22A6}" sibTransId="{A14A1E0B-FCDC-4CD2-83FF-1F891F5BB9AC}"/>
    <dgm:cxn modelId="{C91DBB97-9ECE-492A-B3AF-EF1528F942FC}" srcId="{BDC957E1-8E05-4938-92BD-D7A60480E3E0}" destId="{79F2318D-4536-4A0B-9821-BF1698D0CD5B}" srcOrd="0" destOrd="0" parTransId="{E1571DB5-AFED-4C11-BA90-AF0184628DAB}" sibTransId="{AE1EDC2D-64E4-4C74-B9ED-1C61E1CB37DC}"/>
    <dgm:cxn modelId="{134A859D-18D7-482B-8DA2-18970930186D}" type="presOf" srcId="{BDC957E1-8E05-4938-92BD-D7A60480E3E0}" destId="{D70185B8-AC6A-488C-925E-7007AB5630A6}" srcOrd="0" destOrd="0" presId="urn:microsoft.com/office/officeart/2005/8/layout/vList5"/>
    <dgm:cxn modelId="{62816DD1-996F-4175-98F8-3E511166408D}" type="presOf" srcId="{CF8CE54C-A540-4E36-BC35-7B7CAFCF3F9C}" destId="{CFA1CD0B-41A2-40CB-AD14-F743BC19315F}" srcOrd="0" destOrd="1" presId="urn:microsoft.com/office/officeart/2005/8/layout/vList5"/>
    <dgm:cxn modelId="{5F8A6AD7-133E-4D0A-A909-93A452C0F330}" srcId="{3281EC90-2E48-418D-8535-ABAE92E56FEC}" destId="{E0DEC7F8-44E1-419A-AB76-F8869C203026}" srcOrd="1" destOrd="0" parTransId="{9D7BC1F1-A314-4987-A392-1632035C13EF}" sibTransId="{CA9F31B2-2E29-497D-9565-889F94A4D4E1}"/>
    <dgm:cxn modelId="{7B310DD9-03CD-435A-AC5B-828AB2F3FFCB}" type="presOf" srcId="{204C57D5-2670-4661-9531-3694DDB001A3}" destId="{5AE73B45-39E1-4705-8D0D-8EF5543AB345}" srcOrd="0" destOrd="0" presId="urn:microsoft.com/office/officeart/2005/8/layout/vList5"/>
    <dgm:cxn modelId="{1E6C31E6-7480-41A6-94A5-D99DF81A9875}" type="presOf" srcId="{E0DEC7F8-44E1-419A-AB76-F8869C203026}" destId="{E1398C43-A54B-435C-BC37-E71C3BA4DE39}" srcOrd="0" destOrd="1" presId="urn:microsoft.com/office/officeart/2005/8/layout/vList5"/>
    <dgm:cxn modelId="{14131EE8-336B-4D4D-89AD-E09469BD1FDF}" srcId="{204C57D5-2670-4661-9531-3694DDB001A3}" destId="{CF8CE54C-A540-4E36-BC35-7B7CAFCF3F9C}" srcOrd="1" destOrd="0" parTransId="{6DAF093A-EA6C-4C3E-BC78-5C73BBFF6847}" sibTransId="{C158040A-8580-4FAA-9864-4AB9E8301401}"/>
    <dgm:cxn modelId="{012F55EB-E828-4D3B-AA15-5A2B0D456205}" type="presOf" srcId="{F2DF4093-DF10-4943-895D-16EC38D2F1BF}" destId="{CFA1CD0B-41A2-40CB-AD14-F743BC19315F}" srcOrd="0" destOrd="0" presId="urn:microsoft.com/office/officeart/2005/8/layout/vList5"/>
    <dgm:cxn modelId="{5C36F5EE-FB29-42F1-A32A-CDC21D1356E0}" srcId="{BDC957E1-8E05-4938-92BD-D7A60480E3E0}" destId="{4A8CF452-6E0D-4021-AAA3-77DFEF8DBA00}" srcOrd="2" destOrd="0" parTransId="{DB748FE5-E77E-4ED4-B0D4-44118E65B1A8}" sibTransId="{C3579F61-8AE9-4065-927E-3796CAC720D0}"/>
    <dgm:cxn modelId="{E2430ABD-BE74-48C7-8589-C82DA0803C3C}" type="presParOf" srcId="{CD9297B7-7D83-4239-8246-631788A3132E}" destId="{26611B7A-6C48-4A0A-98FF-B643E0BAF0A5}" srcOrd="0" destOrd="0" presId="urn:microsoft.com/office/officeart/2005/8/layout/vList5"/>
    <dgm:cxn modelId="{0D4C93D9-348D-4006-B2ED-69E2AE3253D1}" type="presParOf" srcId="{26611B7A-6C48-4A0A-98FF-B643E0BAF0A5}" destId="{C35C1F2F-3A9D-43BC-8F8C-18302FAB999F}" srcOrd="0" destOrd="0" presId="urn:microsoft.com/office/officeart/2005/8/layout/vList5"/>
    <dgm:cxn modelId="{4F2656D2-2181-4B3B-9C74-A6C66BC9B6AD}" type="presParOf" srcId="{26611B7A-6C48-4A0A-98FF-B643E0BAF0A5}" destId="{E1398C43-A54B-435C-BC37-E71C3BA4DE39}" srcOrd="1" destOrd="0" presId="urn:microsoft.com/office/officeart/2005/8/layout/vList5"/>
    <dgm:cxn modelId="{DB5AAF8D-2087-4834-BE1A-485DCB0BD3F4}" type="presParOf" srcId="{CD9297B7-7D83-4239-8246-631788A3132E}" destId="{6081EDDA-873C-4634-B359-CF3AE02B1C2F}" srcOrd="1" destOrd="0" presId="urn:microsoft.com/office/officeart/2005/8/layout/vList5"/>
    <dgm:cxn modelId="{4FCEB655-9429-403D-807A-2B6481DE521B}" type="presParOf" srcId="{CD9297B7-7D83-4239-8246-631788A3132E}" destId="{E8FFFFFC-7F60-4318-8DBF-93FF2404FBF4}" srcOrd="2" destOrd="0" presId="urn:microsoft.com/office/officeart/2005/8/layout/vList5"/>
    <dgm:cxn modelId="{6AB2A85F-9489-45A3-BE4C-2F92C5385061}" type="presParOf" srcId="{E8FFFFFC-7F60-4318-8DBF-93FF2404FBF4}" destId="{D70185B8-AC6A-488C-925E-7007AB5630A6}" srcOrd="0" destOrd="0" presId="urn:microsoft.com/office/officeart/2005/8/layout/vList5"/>
    <dgm:cxn modelId="{91ECEE0D-83B9-4F16-ABFE-DB5B77CFFEF5}" type="presParOf" srcId="{E8FFFFFC-7F60-4318-8DBF-93FF2404FBF4}" destId="{5AF95F54-E923-46B5-AB58-E23ADB4FD56A}" srcOrd="1" destOrd="0" presId="urn:microsoft.com/office/officeart/2005/8/layout/vList5"/>
    <dgm:cxn modelId="{7D5AC8FA-17FB-43F7-B4B3-7144FC014CD7}" type="presParOf" srcId="{CD9297B7-7D83-4239-8246-631788A3132E}" destId="{49F2AA1C-F7FB-48F2-9D04-763F064A492E}" srcOrd="3" destOrd="0" presId="urn:microsoft.com/office/officeart/2005/8/layout/vList5"/>
    <dgm:cxn modelId="{10AB5FAC-79CA-4EA0-A373-ACFD3DADEEE0}" type="presParOf" srcId="{CD9297B7-7D83-4239-8246-631788A3132E}" destId="{235EC93A-49AD-460F-B9F6-9AEBCCD3C96B}" srcOrd="4" destOrd="0" presId="urn:microsoft.com/office/officeart/2005/8/layout/vList5"/>
    <dgm:cxn modelId="{27EEC731-0A6A-4766-BF0C-F30A691378F8}" type="presParOf" srcId="{235EC93A-49AD-460F-B9F6-9AEBCCD3C96B}" destId="{5AE73B45-39E1-4705-8D0D-8EF5543AB345}" srcOrd="0" destOrd="0" presId="urn:microsoft.com/office/officeart/2005/8/layout/vList5"/>
    <dgm:cxn modelId="{594731A5-27DB-4685-9B94-B12952DF5B4C}" type="presParOf" srcId="{235EC93A-49AD-460F-B9F6-9AEBCCD3C96B}" destId="{CFA1CD0B-41A2-40CB-AD14-F743BC19315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18992E-DC96-40DB-A159-613919FF59DA}">
      <dsp:nvSpPr>
        <dsp:cNvPr id="0" name=""/>
        <dsp:cNvSpPr/>
      </dsp:nvSpPr>
      <dsp:spPr>
        <a:xfrm>
          <a:off x="-65642" y="107721"/>
          <a:ext cx="6048672" cy="3780419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2DF021-F266-4A60-8C32-A2EC915AC619}">
      <dsp:nvSpPr>
        <dsp:cNvPr id="0" name=""/>
        <dsp:cNvSpPr/>
      </dsp:nvSpPr>
      <dsp:spPr>
        <a:xfrm>
          <a:off x="530151" y="2918841"/>
          <a:ext cx="139119" cy="1391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DECAE8-28FF-4772-A73A-EEE3A0EDF5D1}">
      <dsp:nvSpPr>
        <dsp:cNvPr id="0" name=""/>
        <dsp:cNvSpPr/>
      </dsp:nvSpPr>
      <dsp:spPr>
        <a:xfrm>
          <a:off x="468145" y="3159198"/>
          <a:ext cx="1799225" cy="2973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717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ГК Мегаполис</a:t>
          </a:r>
        </a:p>
      </dsp:txBody>
      <dsp:txXfrm>
        <a:off x="468145" y="3159198"/>
        <a:ext cx="1799225" cy="297328"/>
      </dsp:txXfrm>
    </dsp:sp>
    <dsp:sp modelId="{BF76B4CC-A1FE-428A-8ECA-B95E82FC7C83}">
      <dsp:nvSpPr>
        <dsp:cNvPr id="0" name=""/>
        <dsp:cNvSpPr/>
      </dsp:nvSpPr>
      <dsp:spPr>
        <a:xfrm>
          <a:off x="1513061" y="2039515"/>
          <a:ext cx="241946" cy="2419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C86364-FBB8-4274-9BD4-66C552F1FE44}">
      <dsp:nvSpPr>
        <dsp:cNvPr id="0" name=""/>
        <dsp:cNvSpPr/>
      </dsp:nvSpPr>
      <dsp:spPr>
        <a:xfrm>
          <a:off x="1668038" y="2364818"/>
          <a:ext cx="1270221" cy="7079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203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ЦЗН</a:t>
          </a:r>
        </a:p>
      </dsp:txBody>
      <dsp:txXfrm>
        <a:off x="1668038" y="2364818"/>
        <a:ext cx="1270221" cy="707922"/>
      </dsp:txXfrm>
    </dsp:sp>
    <dsp:sp modelId="{B6058525-D91E-4EC7-9076-0F0FB351EA73}">
      <dsp:nvSpPr>
        <dsp:cNvPr id="0" name=""/>
        <dsp:cNvSpPr/>
      </dsp:nvSpPr>
      <dsp:spPr>
        <a:xfrm>
          <a:off x="2617680" y="1402143"/>
          <a:ext cx="320579" cy="32057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F52BAB-6D9E-46ED-B79F-1590A338609E}">
      <dsp:nvSpPr>
        <dsp:cNvPr id="0" name=""/>
        <dsp:cNvSpPr/>
      </dsp:nvSpPr>
      <dsp:spPr>
        <a:xfrm>
          <a:off x="2322015" y="1875979"/>
          <a:ext cx="3016406" cy="2673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9868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СК Северо-Запад</a:t>
          </a:r>
        </a:p>
      </dsp:txBody>
      <dsp:txXfrm>
        <a:off x="2322015" y="1875979"/>
        <a:ext cx="3016406" cy="267366"/>
      </dsp:txXfrm>
    </dsp:sp>
    <dsp:sp modelId="{D531A61D-3301-4963-BCFE-78697B68F5E9}">
      <dsp:nvSpPr>
        <dsp:cNvPr id="0" name=""/>
        <dsp:cNvSpPr/>
      </dsp:nvSpPr>
      <dsp:spPr>
        <a:xfrm>
          <a:off x="4277391" y="898291"/>
          <a:ext cx="429455" cy="42945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461DB9-A35E-426F-A5DF-FB3018C4681F}">
      <dsp:nvSpPr>
        <dsp:cNvPr id="0" name=""/>
        <dsp:cNvSpPr/>
      </dsp:nvSpPr>
      <dsp:spPr>
        <a:xfrm>
          <a:off x="3855683" y="1371628"/>
          <a:ext cx="2258630" cy="7021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60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Главстрой СПб</a:t>
          </a:r>
        </a:p>
      </dsp:txBody>
      <dsp:txXfrm>
        <a:off x="3855683" y="1371628"/>
        <a:ext cx="2258630" cy="7021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B89176-90BC-435C-BFD5-99772EA4797E}">
      <dsp:nvSpPr>
        <dsp:cNvPr id="0" name=""/>
        <dsp:cNvSpPr/>
      </dsp:nvSpPr>
      <dsp:spPr>
        <a:xfrm>
          <a:off x="1608178" y="0"/>
          <a:ext cx="1608178" cy="1584176"/>
        </a:xfrm>
        <a:prstGeom prst="trapezoid">
          <a:avLst>
            <a:gd name="adj" fmla="val 50758"/>
          </a:avLst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Top</a:t>
          </a:r>
          <a:endParaRPr lang="ru-RU" sz="4000" kern="1200" dirty="0"/>
        </a:p>
      </dsp:txBody>
      <dsp:txXfrm>
        <a:off x="1608178" y="0"/>
        <a:ext cx="1608178" cy="1584176"/>
      </dsp:txXfrm>
    </dsp:sp>
    <dsp:sp modelId="{F099A3D2-AE46-4927-AC8E-FDE222316110}">
      <dsp:nvSpPr>
        <dsp:cNvPr id="0" name=""/>
        <dsp:cNvSpPr/>
      </dsp:nvSpPr>
      <dsp:spPr>
        <a:xfrm>
          <a:off x="804089" y="1584175"/>
          <a:ext cx="3216357" cy="1584176"/>
        </a:xfrm>
        <a:prstGeom prst="trapezoid">
          <a:avLst>
            <a:gd name="adj" fmla="val 50758"/>
          </a:avLst>
        </a:prstGeom>
        <a:gradFill rotWithShape="0">
          <a:gsLst>
            <a:gs pos="0">
              <a:schemeClr val="accent1">
                <a:shade val="50000"/>
                <a:hueOff val="566167"/>
                <a:satOff val="-33190"/>
                <a:lumOff val="3370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566167"/>
                <a:satOff val="-33190"/>
                <a:lumOff val="3370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566167"/>
                <a:satOff val="-33190"/>
                <a:lumOff val="3370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Middle</a:t>
          </a:r>
          <a:endParaRPr lang="ru-RU" sz="4000" kern="1200" dirty="0"/>
        </a:p>
      </dsp:txBody>
      <dsp:txXfrm>
        <a:off x="1366951" y="1584175"/>
        <a:ext cx="2090632" cy="1584176"/>
      </dsp:txXfrm>
    </dsp:sp>
    <dsp:sp modelId="{E6D50FEC-4D99-4E21-A626-2D9B7380A6A3}">
      <dsp:nvSpPr>
        <dsp:cNvPr id="0" name=""/>
        <dsp:cNvSpPr/>
      </dsp:nvSpPr>
      <dsp:spPr>
        <a:xfrm>
          <a:off x="0" y="3168351"/>
          <a:ext cx="4824536" cy="1584176"/>
        </a:xfrm>
        <a:prstGeom prst="trapezoid">
          <a:avLst>
            <a:gd name="adj" fmla="val 50758"/>
          </a:avLst>
        </a:prstGeom>
        <a:gradFill rotWithShape="0">
          <a:gsLst>
            <a:gs pos="0">
              <a:schemeClr val="accent1">
                <a:shade val="50000"/>
                <a:hueOff val="566167"/>
                <a:satOff val="-33190"/>
                <a:lumOff val="3370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566167"/>
                <a:satOff val="-33190"/>
                <a:lumOff val="3370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566167"/>
                <a:satOff val="-33190"/>
                <a:lumOff val="3370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Low level</a:t>
          </a:r>
          <a:endParaRPr lang="ru-RU" sz="4000" kern="1200" dirty="0"/>
        </a:p>
      </dsp:txBody>
      <dsp:txXfrm>
        <a:off x="844293" y="3168351"/>
        <a:ext cx="3135948" cy="15841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B89176-90BC-435C-BFD5-99772EA4797E}">
      <dsp:nvSpPr>
        <dsp:cNvPr id="0" name=""/>
        <dsp:cNvSpPr/>
      </dsp:nvSpPr>
      <dsp:spPr>
        <a:xfrm>
          <a:off x="1608178" y="0"/>
          <a:ext cx="1608178" cy="1584176"/>
        </a:xfrm>
        <a:prstGeom prst="trapezoid">
          <a:avLst>
            <a:gd name="adj" fmla="val 50758"/>
          </a:avLst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Top</a:t>
          </a:r>
          <a:endParaRPr lang="ru-RU" sz="4000" kern="1200" dirty="0"/>
        </a:p>
      </dsp:txBody>
      <dsp:txXfrm>
        <a:off x="1608178" y="0"/>
        <a:ext cx="1608178" cy="1584176"/>
      </dsp:txXfrm>
    </dsp:sp>
    <dsp:sp modelId="{F099A3D2-AE46-4927-AC8E-FDE222316110}">
      <dsp:nvSpPr>
        <dsp:cNvPr id="0" name=""/>
        <dsp:cNvSpPr/>
      </dsp:nvSpPr>
      <dsp:spPr>
        <a:xfrm>
          <a:off x="804089" y="1584175"/>
          <a:ext cx="3216357" cy="1584176"/>
        </a:xfrm>
        <a:prstGeom prst="trapezoid">
          <a:avLst>
            <a:gd name="adj" fmla="val 50758"/>
          </a:avLst>
        </a:prstGeom>
        <a:gradFill rotWithShape="0">
          <a:gsLst>
            <a:gs pos="0">
              <a:schemeClr val="accent1">
                <a:shade val="50000"/>
                <a:hueOff val="566167"/>
                <a:satOff val="-33190"/>
                <a:lumOff val="3370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566167"/>
                <a:satOff val="-33190"/>
                <a:lumOff val="3370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566167"/>
                <a:satOff val="-33190"/>
                <a:lumOff val="3370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Middle</a:t>
          </a:r>
          <a:endParaRPr lang="ru-RU" sz="4000" kern="1200" dirty="0"/>
        </a:p>
      </dsp:txBody>
      <dsp:txXfrm>
        <a:off x="1366951" y="1584175"/>
        <a:ext cx="2090632" cy="1584176"/>
      </dsp:txXfrm>
    </dsp:sp>
    <dsp:sp modelId="{E6D50FEC-4D99-4E21-A626-2D9B7380A6A3}">
      <dsp:nvSpPr>
        <dsp:cNvPr id="0" name=""/>
        <dsp:cNvSpPr/>
      </dsp:nvSpPr>
      <dsp:spPr>
        <a:xfrm>
          <a:off x="0" y="3168351"/>
          <a:ext cx="4824536" cy="1584176"/>
        </a:xfrm>
        <a:prstGeom prst="trapezoid">
          <a:avLst>
            <a:gd name="adj" fmla="val 50758"/>
          </a:avLst>
        </a:prstGeom>
        <a:gradFill rotWithShape="0">
          <a:gsLst>
            <a:gs pos="0">
              <a:schemeClr val="accent1">
                <a:shade val="50000"/>
                <a:hueOff val="566167"/>
                <a:satOff val="-33190"/>
                <a:lumOff val="3370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566167"/>
                <a:satOff val="-33190"/>
                <a:lumOff val="3370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566167"/>
                <a:satOff val="-33190"/>
                <a:lumOff val="3370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Low level</a:t>
          </a:r>
          <a:endParaRPr lang="ru-RU" sz="4000" kern="1200" dirty="0"/>
        </a:p>
      </dsp:txBody>
      <dsp:txXfrm>
        <a:off x="844293" y="3168351"/>
        <a:ext cx="3135948" cy="158417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398C43-A54B-435C-BC37-E71C3BA4DE39}">
      <dsp:nvSpPr>
        <dsp:cNvPr id="0" name=""/>
        <dsp:cNvSpPr/>
      </dsp:nvSpPr>
      <dsp:spPr>
        <a:xfrm rot="5400000">
          <a:off x="5617856" y="-2134836"/>
          <a:ext cx="1299440" cy="5898895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kern="1200" dirty="0" err="1"/>
            <a:t>Мониторить</a:t>
          </a:r>
          <a:r>
            <a:rPr lang="ru-RU" sz="1900" kern="1200" dirty="0"/>
            <a:t> тенденции рынка труда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kern="1200" dirty="0"/>
            <a:t>Организовывать обучение под конкретные запросы </a:t>
          </a:r>
        </a:p>
      </dsp:txBody>
      <dsp:txXfrm rot="-5400000">
        <a:off x="3318129" y="228324"/>
        <a:ext cx="5835462" cy="1172574"/>
      </dsp:txXfrm>
    </dsp:sp>
    <dsp:sp modelId="{C35C1F2F-3A9D-43BC-8F8C-18302FAB999F}">
      <dsp:nvSpPr>
        <dsp:cNvPr id="0" name=""/>
        <dsp:cNvSpPr/>
      </dsp:nvSpPr>
      <dsp:spPr>
        <a:xfrm>
          <a:off x="0" y="2461"/>
          <a:ext cx="3318128" cy="16243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Подготовка кандидатов с учетом потребностей бизнеса</a:t>
          </a:r>
        </a:p>
      </dsp:txBody>
      <dsp:txXfrm>
        <a:off x="79292" y="81753"/>
        <a:ext cx="3159544" cy="1465716"/>
      </dsp:txXfrm>
    </dsp:sp>
    <dsp:sp modelId="{5AF95F54-E923-46B5-AB58-E23ADB4FD56A}">
      <dsp:nvSpPr>
        <dsp:cNvPr id="0" name=""/>
        <dsp:cNvSpPr/>
      </dsp:nvSpPr>
      <dsp:spPr>
        <a:xfrm rot="5400000">
          <a:off x="5617856" y="-429320"/>
          <a:ext cx="1299440" cy="5898895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kern="1200" dirty="0"/>
            <a:t>Максимальная наполненность резюме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kern="1200" dirty="0"/>
            <a:t>Возможность организации </a:t>
          </a:r>
          <a:r>
            <a:rPr lang="ru-RU" sz="1900" kern="1200" dirty="0" err="1"/>
            <a:t>видеоинтервью</a:t>
          </a:r>
          <a:endParaRPr lang="ru-RU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kern="1200" dirty="0"/>
            <a:t>Ставить отметки/комментарии по итогам  собеседовании</a:t>
          </a:r>
        </a:p>
      </dsp:txBody>
      <dsp:txXfrm rot="-5400000">
        <a:off x="3318129" y="1933840"/>
        <a:ext cx="5835462" cy="1172574"/>
      </dsp:txXfrm>
    </dsp:sp>
    <dsp:sp modelId="{D70185B8-AC6A-488C-925E-7007AB5630A6}">
      <dsp:nvSpPr>
        <dsp:cNvPr id="0" name=""/>
        <dsp:cNvSpPr/>
      </dsp:nvSpPr>
      <dsp:spPr>
        <a:xfrm>
          <a:off x="0" y="1707976"/>
          <a:ext cx="3318128" cy="16243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Дополнение портала «</a:t>
          </a:r>
          <a:r>
            <a:rPr lang="ru-RU" sz="2100" kern="1200" dirty="0" err="1"/>
            <a:t>Трудвсем</a:t>
          </a:r>
          <a:r>
            <a:rPr lang="ru-RU" sz="2100" kern="1200" dirty="0"/>
            <a:t>»</a:t>
          </a:r>
        </a:p>
      </dsp:txBody>
      <dsp:txXfrm>
        <a:off x="79292" y="1787268"/>
        <a:ext cx="3159544" cy="1465716"/>
      </dsp:txXfrm>
    </dsp:sp>
    <dsp:sp modelId="{CFA1CD0B-41A2-40CB-AD14-F743BC19315F}">
      <dsp:nvSpPr>
        <dsp:cNvPr id="0" name=""/>
        <dsp:cNvSpPr/>
      </dsp:nvSpPr>
      <dsp:spPr>
        <a:xfrm rot="5400000">
          <a:off x="5617856" y="1276194"/>
          <a:ext cx="1299440" cy="5898895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kern="1200" dirty="0"/>
            <a:t>Заранее присылать резюме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kern="1200" dirty="0"/>
            <a:t>Предусмотреть проведение телефонного интервью</a:t>
          </a:r>
        </a:p>
      </dsp:txBody>
      <dsp:txXfrm rot="-5400000">
        <a:off x="3318129" y="3639355"/>
        <a:ext cx="5835462" cy="1172574"/>
      </dsp:txXfrm>
    </dsp:sp>
    <dsp:sp modelId="{5AE73B45-39E1-4705-8D0D-8EF5543AB345}">
      <dsp:nvSpPr>
        <dsp:cNvPr id="0" name=""/>
        <dsp:cNvSpPr/>
      </dsp:nvSpPr>
      <dsp:spPr>
        <a:xfrm>
          <a:off x="0" y="3413492"/>
          <a:ext cx="3318128" cy="16243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Минимизация посещения работодателей кандидатами с целью получения отметки</a:t>
          </a:r>
        </a:p>
      </dsp:txBody>
      <dsp:txXfrm>
        <a:off x="79292" y="3492784"/>
        <a:ext cx="3159544" cy="14657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642" cy="341026"/>
          </a:xfrm>
          <a:prstGeom prst="rect">
            <a:avLst/>
          </a:prstGeom>
        </p:spPr>
        <p:txBody>
          <a:bodyPr vert="horz" lIns="83759" tIns="41880" rIns="83759" bIns="41880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3523" y="0"/>
            <a:ext cx="4300168" cy="341026"/>
          </a:xfrm>
          <a:prstGeom prst="rect">
            <a:avLst/>
          </a:prstGeom>
        </p:spPr>
        <p:txBody>
          <a:bodyPr vert="horz" lIns="83759" tIns="41880" rIns="83759" bIns="41880" rtlCol="0"/>
          <a:lstStyle>
            <a:lvl1pPr algn="r">
              <a:defRPr sz="1100"/>
            </a:lvl1pPr>
          </a:lstStyle>
          <a:p>
            <a:fld id="{47600F42-00BB-4F06-A61C-4C3067D04129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850900"/>
            <a:ext cx="3243262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759" tIns="41880" rIns="83759" bIns="4188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3254" y="3271845"/>
            <a:ext cx="7940131" cy="2676834"/>
          </a:xfrm>
          <a:prstGeom prst="rect">
            <a:avLst/>
          </a:prstGeom>
        </p:spPr>
        <p:txBody>
          <a:bodyPr vert="horz" lIns="83759" tIns="41880" rIns="83759" bIns="4188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650"/>
            <a:ext cx="4301642" cy="341025"/>
          </a:xfrm>
          <a:prstGeom prst="rect">
            <a:avLst/>
          </a:prstGeom>
        </p:spPr>
        <p:txBody>
          <a:bodyPr vert="horz" lIns="83759" tIns="41880" rIns="83759" bIns="41880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3523" y="6456650"/>
            <a:ext cx="4300168" cy="341025"/>
          </a:xfrm>
          <a:prstGeom prst="rect">
            <a:avLst/>
          </a:prstGeom>
        </p:spPr>
        <p:txBody>
          <a:bodyPr vert="horz" lIns="83759" tIns="41880" rIns="83759" bIns="41880" rtlCol="0" anchor="b"/>
          <a:lstStyle>
            <a:lvl1pPr algn="r">
              <a:defRPr sz="1100"/>
            </a:lvl1pPr>
          </a:lstStyle>
          <a:p>
            <a:fld id="{5D929D1E-68B3-4801-8481-29A0F25269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401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29137" rtl="0" eaLnBrk="1" latinLnBrk="0" hangingPunct="1">
      <a:defRPr sz="1088" kern="1200">
        <a:solidFill>
          <a:schemeClr val="tx1"/>
        </a:solidFill>
        <a:latin typeface="+mn-lt"/>
        <a:ea typeface="+mn-ea"/>
        <a:cs typeface="+mn-cs"/>
      </a:defRPr>
    </a:lvl1pPr>
    <a:lvl2pPr marL="414568" algn="l" defTabSz="829137" rtl="0" eaLnBrk="1" latinLnBrk="0" hangingPunct="1">
      <a:defRPr sz="1088" kern="1200">
        <a:solidFill>
          <a:schemeClr val="tx1"/>
        </a:solidFill>
        <a:latin typeface="+mn-lt"/>
        <a:ea typeface="+mn-ea"/>
        <a:cs typeface="+mn-cs"/>
      </a:defRPr>
    </a:lvl2pPr>
    <a:lvl3pPr marL="829137" algn="l" defTabSz="829137" rtl="0" eaLnBrk="1" latinLnBrk="0" hangingPunct="1">
      <a:defRPr sz="1088" kern="1200">
        <a:solidFill>
          <a:schemeClr val="tx1"/>
        </a:solidFill>
        <a:latin typeface="+mn-lt"/>
        <a:ea typeface="+mn-ea"/>
        <a:cs typeface="+mn-cs"/>
      </a:defRPr>
    </a:lvl3pPr>
    <a:lvl4pPr marL="1243705" algn="l" defTabSz="829137" rtl="0" eaLnBrk="1" latinLnBrk="0" hangingPunct="1">
      <a:defRPr sz="1088" kern="1200">
        <a:solidFill>
          <a:schemeClr val="tx1"/>
        </a:solidFill>
        <a:latin typeface="+mn-lt"/>
        <a:ea typeface="+mn-ea"/>
        <a:cs typeface="+mn-cs"/>
      </a:defRPr>
    </a:lvl4pPr>
    <a:lvl5pPr marL="1658273" algn="l" defTabSz="829137" rtl="0" eaLnBrk="1" latinLnBrk="0" hangingPunct="1">
      <a:defRPr sz="1088" kern="1200">
        <a:solidFill>
          <a:schemeClr val="tx1"/>
        </a:solidFill>
        <a:latin typeface="+mn-lt"/>
        <a:ea typeface="+mn-ea"/>
        <a:cs typeface="+mn-cs"/>
      </a:defRPr>
    </a:lvl5pPr>
    <a:lvl6pPr marL="2072843" algn="l" defTabSz="829137" rtl="0" eaLnBrk="1" latinLnBrk="0" hangingPunct="1">
      <a:defRPr sz="1088" kern="1200">
        <a:solidFill>
          <a:schemeClr val="tx1"/>
        </a:solidFill>
        <a:latin typeface="+mn-lt"/>
        <a:ea typeface="+mn-ea"/>
        <a:cs typeface="+mn-cs"/>
      </a:defRPr>
    </a:lvl6pPr>
    <a:lvl7pPr marL="2487408" algn="l" defTabSz="829137" rtl="0" eaLnBrk="1" latinLnBrk="0" hangingPunct="1">
      <a:defRPr sz="1088" kern="1200">
        <a:solidFill>
          <a:schemeClr val="tx1"/>
        </a:solidFill>
        <a:latin typeface="+mn-lt"/>
        <a:ea typeface="+mn-ea"/>
        <a:cs typeface="+mn-cs"/>
      </a:defRPr>
    </a:lvl7pPr>
    <a:lvl8pPr marL="2901978" algn="l" defTabSz="829137" rtl="0" eaLnBrk="1" latinLnBrk="0" hangingPunct="1">
      <a:defRPr sz="1088" kern="1200">
        <a:solidFill>
          <a:schemeClr val="tx1"/>
        </a:solidFill>
        <a:latin typeface="+mn-lt"/>
        <a:ea typeface="+mn-ea"/>
        <a:cs typeface="+mn-cs"/>
      </a:defRPr>
    </a:lvl8pPr>
    <a:lvl9pPr marL="3316546" algn="l" defTabSz="829137" rtl="0" eaLnBrk="1" latinLnBrk="0" hangingPunct="1">
      <a:defRPr sz="108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9795" y="2594156"/>
            <a:ext cx="7055577" cy="1689527"/>
          </a:xfrm>
        </p:spPr>
        <p:txBody>
          <a:bodyPr/>
          <a:lstStyle>
            <a:lvl1pPr>
              <a:defRPr sz="4797" b="0"/>
            </a:lvl1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2070148" y="4415061"/>
            <a:ext cx="2897091" cy="397232"/>
          </a:xfrm>
          <a:prstGeom prst="rect">
            <a:avLst/>
          </a:prstGeom>
        </p:spPr>
        <p:txBody>
          <a:bodyPr/>
          <a:lstStyle>
            <a:lvl1pPr>
              <a:defRPr sz="2646" i="1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1"/>
          </p:nvPr>
        </p:nvSpPr>
        <p:spPr>
          <a:xfrm>
            <a:off x="2062229" y="5367020"/>
            <a:ext cx="2210211" cy="100795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7269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ольшая таблица+фо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object 3"/>
          <p:cNvSpPr/>
          <p:nvPr userDrawn="1"/>
        </p:nvSpPr>
        <p:spPr>
          <a:xfrm>
            <a:off x="5345906" y="0"/>
            <a:ext cx="5345907" cy="6875481"/>
          </a:xfrm>
          <a:custGeom>
            <a:avLst/>
            <a:gdLst/>
            <a:ahLst/>
            <a:cxnLst/>
            <a:rect l="l" t="t" r="r" b="b"/>
            <a:pathLst>
              <a:path w="5344159" h="7548245">
                <a:moveTo>
                  <a:pt x="5343893" y="0"/>
                </a:moveTo>
                <a:lnTo>
                  <a:pt x="0" y="0"/>
                </a:lnTo>
                <a:lnTo>
                  <a:pt x="0" y="7548079"/>
                </a:lnTo>
                <a:lnTo>
                  <a:pt x="5343893" y="7548079"/>
                </a:lnTo>
                <a:lnTo>
                  <a:pt x="5343893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99276" y="403059"/>
            <a:ext cx="3915155" cy="995514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</a:t>
            </a:r>
            <a:br>
              <a:rPr lang="ru-RU" dirty="0"/>
            </a:br>
            <a:r>
              <a:rPr lang="ru-RU" dirty="0"/>
              <a:t>заголовка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 flipH="1">
            <a:off x="10221984" y="7007459"/>
            <a:ext cx="325251" cy="401469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6" name="Прямоугольник 45"/>
          <p:cNvSpPr/>
          <p:nvPr userDrawn="1"/>
        </p:nvSpPr>
        <p:spPr>
          <a:xfrm>
            <a:off x="9134765" y="1043533"/>
            <a:ext cx="931745" cy="936104"/>
          </a:xfrm>
          <a:prstGeom prst="rect">
            <a:avLst/>
          </a:prstGeom>
          <a:solidFill>
            <a:srgbClr val="3770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9"/>
          </a:p>
        </p:txBody>
      </p:sp>
      <p:sp>
        <p:nvSpPr>
          <p:cNvPr id="47" name="Прямоугольник 46"/>
          <p:cNvSpPr/>
          <p:nvPr userDrawn="1"/>
        </p:nvSpPr>
        <p:spPr>
          <a:xfrm>
            <a:off x="925572" y="1398573"/>
            <a:ext cx="8840670" cy="54769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9"/>
          </a:p>
        </p:txBody>
      </p:sp>
      <p:sp>
        <p:nvSpPr>
          <p:cNvPr id="4" name="Таблица 3"/>
          <p:cNvSpPr>
            <a:spLocks noGrp="1"/>
          </p:cNvSpPr>
          <p:nvPr>
            <p:ph type="tbl" sz="quarter" idx="13"/>
          </p:nvPr>
        </p:nvSpPr>
        <p:spPr>
          <a:xfrm>
            <a:off x="925789" y="1557433"/>
            <a:ext cx="8713549" cy="5158778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1617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Большая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99276" y="403059"/>
            <a:ext cx="3915155" cy="995514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</a:t>
            </a:r>
            <a:br>
              <a:rPr lang="ru-RU" dirty="0"/>
            </a:br>
            <a:r>
              <a:rPr lang="ru-RU" dirty="0"/>
              <a:t>заголовка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 flipH="1">
            <a:off x="10221984" y="7007459"/>
            <a:ext cx="325251" cy="401469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7" name="Прямоугольник 46"/>
          <p:cNvSpPr/>
          <p:nvPr userDrawn="1"/>
        </p:nvSpPr>
        <p:spPr>
          <a:xfrm>
            <a:off x="925572" y="1398573"/>
            <a:ext cx="8840670" cy="54769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9"/>
          </a:p>
        </p:txBody>
      </p:sp>
      <p:sp>
        <p:nvSpPr>
          <p:cNvPr id="4" name="Таблица 3"/>
          <p:cNvSpPr>
            <a:spLocks noGrp="1"/>
          </p:cNvSpPr>
          <p:nvPr>
            <p:ph type="tbl" sz="quarter" idx="13"/>
          </p:nvPr>
        </p:nvSpPr>
        <p:spPr>
          <a:xfrm>
            <a:off x="925789" y="1557433"/>
            <a:ext cx="8713549" cy="5158778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4298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+фото+фо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object 3"/>
          <p:cNvSpPr/>
          <p:nvPr userDrawn="1"/>
        </p:nvSpPr>
        <p:spPr>
          <a:xfrm>
            <a:off x="5345906" y="0"/>
            <a:ext cx="5345907" cy="6875481"/>
          </a:xfrm>
          <a:custGeom>
            <a:avLst/>
            <a:gdLst/>
            <a:ahLst/>
            <a:cxnLst/>
            <a:rect l="l" t="t" r="r" b="b"/>
            <a:pathLst>
              <a:path w="5344159" h="7548245">
                <a:moveTo>
                  <a:pt x="5343893" y="0"/>
                </a:moveTo>
                <a:lnTo>
                  <a:pt x="0" y="0"/>
                </a:lnTo>
                <a:lnTo>
                  <a:pt x="0" y="7548079"/>
                </a:lnTo>
                <a:lnTo>
                  <a:pt x="5343893" y="7548079"/>
                </a:lnTo>
                <a:lnTo>
                  <a:pt x="5343893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99276" y="403059"/>
            <a:ext cx="3915155" cy="995514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</a:t>
            </a:r>
            <a:br>
              <a:rPr lang="ru-RU" dirty="0"/>
            </a:br>
            <a:r>
              <a:rPr lang="ru-RU" dirty="0"/>
              <a:t>заголовка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 flipH="1">
            <a:off x="10221984" y="7007459"/>
            <a:ext cx="325251" cy="401469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7" name="Прямоугольник 46"/>
          <p:cNvSpPr/>
          <p:nvPr userDrawn="1"/>
        </p:nvSpPr>
        <p:spPr>
          <a:xfrm>
            <a:off x="925572" y="2986083"/>
            <a:ext cx="8840670" cy="39687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9"/>
          </a:p>
        </p:txBody>
      </p:sp>
      <p:sp>
        <p:nvSpPr>
          <p:cNvPr id="53" name="Текст 52"/>
          <p:cNvSpPr>
            <a:spLocks noGrp="1"/>
          </p:cNvSpPr>
          <p:nvPr>
            <p:ph type="body" sz="quarter" idx="14"/>
          </p:nvPr>
        </p:nvSpPr>
        <p:spPr>
          <a:xfrm>
            <a:off x="799276" y="1478277"/>
            <a:ext cx="3788076" cy="1587182"/>
          </a:xfrm>
        </p:spPr>
        <p:txBody>
          <a:bodyPr>
            <a:normAutofit/>
          </a:bodyPr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Таблица 3"/>
          <p:cNvSpPr>
            <a:spLocks noGrp="1"/>
          </p:cNvSpPr>
          <p:nvPr>
            <p:ph type="tbl" sz="quarter" idx="15"/>
          </p:nvPr>
        </p:nvSpPr>
        <p:spPr>
          <a:xfrm>
            <a:off x="799276" y="2986083"/>
            <a:ext cx="9422707" cy="365127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Рисунок 5"/>
          <p:cNvSpPr>
            <a:spLocks noGrp="1"/>
          </p:cNvSpPr>
          <p:nvPr>
            <p:ph type="pic" sz="quarter" idx="16"/>
          </p:nvPr>
        </p:nvSpPr>
        <p:spPr>
          <a:xfrm>
            <a:off x="3451173" y="1"/>
            <a:ext cx="6567659" cy="2509392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09558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аблица+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99276" y="403059"/>
            <a:ext cx="3915155" cy="995514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</a:t>
            </a:r>
            <a:br>
              <a:rPr lang="ru-RU" dirty="0"/>
            </a:br>
            <a:r>
              <a:rPr lang="ru-RU" dirty="0"/>
              <a:t>заголовка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 flipH="1">
            <a:off x="10221984" y="7007459"/>
            <a:ext cx="325251" cy="401469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7" name="Прямоугольник 46"/>
          <p:cNvSpPr/>
          <p:nvPr userDrawn="1"/>
        </p:nvSpPr>
        <p:spPr>
          <a:xfrm>
            <a:off x="925572" y="2986083"/>
            <a:ext cx="8840670" cy="39687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9"/>
          </a:p>
        </p:txBody>
      </p:sp>
      <p:sp>
        <p:nvSpPr>
          <p:cNvPr id="53" name="Текст 52"/>
          <p:cNvSpPr>
            <a:spLocks noGrp="1"/>
          </p:cNvSpPr>
          <p:nvPr>
            <p:ph type="body" sz="quarter" idx="14"/>
          </p:nvPr>
        </p:nvSpPr>
        <p:spPr>
          <a:xfrm>
            <a:off x="799276" y="1478277"/>
            <a:ext cx="2530406" cy="1587182"/>
          </a:xfrm>
        </p:spPr>
        <p:txBody>
          <a:bodyPr>
            <a:normAutofit/>
          </a:bodyPr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Таблица 3"/>
          <p:cNvSpPr>
            <a:spLocks noGrp="1"/>
          </p:cNvSpPr>
          <p:nvPr>
            <p:ph type="tbl" sz="quarter" idx="15"/>
          </p:nvPr>
        </p:nvSpPr>
        <p:spPr>
          <a:xfrm>
            <a:off x="799276" y="2986083"/>
            <a:ext cx="9422707" cy="365127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Рисунок 5"/>
          <p:cNvSpPr>
            <a:spLocks noGrp="1"/>
          </p:cNvSpPr>
          <p:nvPr>
            <p:ph type="pic" sz="quarter" idx="16"/>
          </p:nvPr>
        </p:nvSpPr>
        <p:spPr>
          <a:xfrm>
            <a:off x="3674791" y="1"/>
            <a:ext cx="6567659" cy="2509392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1242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аблица+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object 3"/>
          <p:cNvSpPr/>
          <p:nvPr userDrawn="1"/>
        </p:nvSpPr>
        <p:spPr>
          <a:xfrm>
            <a:off x="5345906" y="0"/>
            <a:ext cx="5345907" cy="6875481"/>
          </a:xfrm>
          <a:custGeom>
            <a:avLst/>
            <a:gdLst/>
            <a:ahLst/>
            <a:cxnLst/>
            <a:rect l="l" t="t" r="r" b="b"/>
            <a:pathLst>
              <a:path w="5344159" h="7548245">
                <a:moveTo>
                  <a:pt x="5343893" y="0"/>
                </a:moveTo>
                <a:lnTo>
                  <a:pt x="0" y="0"/>
                </a:lnTo>
                <a:lnTo>
                  <a:pt x="0" y="7548079"/>
                </a:lnTo>
                <a:lnTo>
                  <a:pt x="5343893" y="7548079"/>
                </a:lnTo>
                <a:lnTo>
                  <a:pt x="5343893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99276" y="403059"/>
            <a:ext cx="3915155" cy="995514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</a:t>
            </a:r>
            <a:br>
              <a:rPr lang="ru-RU" dirty="0"/>
            </a:br>
            <a:r>
              <a:rPr lang="ru-RU" dirty="0"/>
              <a:t>заголовка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 flipH="1">
            <a:off x="10221984" y="7007459"/>
            <a:ext cx="325251" cy="401469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7" name="Прямоугольник 46"/>
          <p:cNvSpPr/>
          <p:nvPr userDrawn="1"/>
        </p:nvSpPr>
        <p:spPr>
          <a:xfrm>
            <a:off x="925572" y="2986083"/>
            <a:ext cx="8840670" cy="39687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9"/>
          </a:p>
        </p:txBody>
      </p:sp>
    </p:spTree>
    <p:extLst>
      <p:ext uri="{BB962C8B-B14F-4D97-AF65-F5344CB8AC3E}">
        <p14:creationId xmlns:p14="http://schemas.microsoft.com/office/powerpoint/2010/main" val="2156986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490" y="504624"/>
            <a:ext cx="3449127" cy="1762973"/>
          </a:xfrm>
        </p:spPr>
        <p:txBody>
          <a:bodyPr anchor="b"/>
          <a:lstStyle>
            <a:lvl1pPr>
              <a:defRPr sz="4021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45926" y="1088572"/>
            <a:ext cx="5412572" cy="5371431"/>
          </a:xfrm>
          <a:prstGeom prst="rect">
            <a:avLst/>
          </a:prstGeom>
        </p:spPr>
        <p:txBody>
          <a:bodyPr/>
          <a:lstStyle>
            <a:lvl1pPr>
              <a:defRPr sz="4021"/>
            </a:lvl1pPr>
            <a:lvl2pPr>
              <a:defRPr sz="3519"/>
            </a:lvl2pPr>
            <a:lvl3pPr>
              <a:defRPr sz="3017"/>
            </a:lvl3pPr>
            <a:lvl4pPr>
              <a:defRPr sz="2513"/>
            </a:lvl4pPr>
            <a:lvl5pPr>
              <a:defRPr sz="2513"/>
            </a:lvl5pPr>
            <a:lvl6pPr>
              <a:defRPr sz="2513"/>
            </a:lvl6pPr>
            <a:lvl7pPr>
              <a:defRPr sz="2513"/>
            </a:lvl7pPr>
            <a:lvl8pPr>
              <a:defRPr sz="2513"/>
            </a:lvl8pPr>
            <a:lvl9pPr>
              <a:defRPr sz="2513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490" y="2267585"/>
            <a:ext cx="3449127" cy="42019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11"/>
            </a:lvl1pPr>
            <a:lvl2pPr marL="574627" indent="0">
              <a:buNone/>
              <a:defRPr sz="1759"/>
            </a:lvl2pPr>
            <a:lvl3pPr marL="1149246" indent="0">
              <a:buNone/>
              <a:defRPr sz="1508"/>
            </a:lvl3pPr>
            <a:lvl4pPr marL="1723875" indent="0">
              <a:buNone/>
              <a:defRPr sz="1257"/>
            </a:lvl4pPr>
            <a:lvl5pPr marL="2298495" indent="0">
              <a:buNone/>
              <a:defRPr sz="1257"/>
            </a:lvl5pPr>
            <a:lvl6pPr marL="2873121" indent="0">
              <a:buNone/>
              <a:defRPr sz="1257"/>
            </a:lvl6pPr>
            <a:lvl7pPr marL="3447743" indent="0">
              <a:buNone/>
              <a:defRPr sz="1257"/>
            </a:lvl7pPr>
            <a:lvl8pPr marL="4022367" indent="0">
              <a:buNone/>
              <a:defRPr sz="1257"/>
            </a:lvl8pPr>
            <a:lvl9pPr marL="4596990" indent="0">
              <a:buNone/>
              <a:defRPr sz="1257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8" name="Holder 4"/>
          <p:cNvSpPr txBox="1">
            <a:spLocks/>
          </p:cNvSpPr>
          <p:nvPr userDrawn="1"/>
        </p:nvSpPr>
        <p:spPr>
          <a:xfrm>
            <a:off x="10230952" y="7090818"/>
            <a:ext cx="327675" cy="276883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ru-RU"/>
            </a:defPPr>
            <a:lvl1pPr marL="0" algn="ctr" defTabSz="829137" rtl="0" eaLnBrk="1" latinLnBrk="0" hangingPunct="1">
              <a:defRPr sz="1269" kern="1200">
                <a:solidFill>
                  <a:schemeClr val="bg1"/>
                </a:solidFill>
                <a:latin typeface="Roboto"/>
                <a:ea typeface="+mn-ea"/>
                <a:cs typeface="+mn-cs"/>
              </a:defRPr>
            </a:lvl1pPr>
            <a:lvl2pPr marL="414568" algn="l" defTabSz="829137" rtl="0" eaLnBrk="1" latinLnBrk="0" hangingPunct="1">
              <a:defRPr sz="16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9137" algn="l" defTabSz="829137" rtl="0" eaLnBrk="1" latinLnBrk="0" hangingPunct="1">
              <a:defRPr sz="16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43705" algn="l" defTabSz="829137" rtl="0" eaLnBrk="1" latinLnBrk="0" hangingPunct="1">
              <a:defRPr sz="16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58273" algn="l" defTabSz="829137" rtl="0" eaLnBrk="1" latinLnBrk="0" hangingPunct="1">
              <a:defRPr sz="16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2843" algn="l" defTabSz="829137" rtl="0" eaLnBrk="1" latinLnBrk="0" hangingPunct="1">
              <a:defRPr sz="16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87408" algn="l" defTabSz="829137" rtl="0" eaLnBrk="1" latinLnBrk="0" hangingPunct="1">
              <a:defRPr sz="16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01978" algn="l" defTabSz="829137" rtl="0" eaLnBrk="1" latinLnBrk="0" hangingPunct="1">
              <a:defRPr sz="16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6546" algn="l" defTabSz="829137" rtl="0" eaLnBrk="1" latinLnBrk="0" hangingPunct="1">
              <a:defRPr sz="16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399" smtClean="0"/>
              <a:pPr/>
              <a:t>‹#›</a:t>
            </a:fld>
            <a:endParaRPr lang="ru-RU" sz="1399" dirty="0"/>
          </a:p>
        </p:txBody>
      </p:sp>
    </p:spTree>
    <p:extLst>
      <p:ext uri="{BB962C8B-B14F-4D97-AF65-F5344CB8AC3E}">
        <p14:creationId xmlns:p14="http://schemas.microsoft.com/office/powerpoint/2010/main" val="2606065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+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0"/>
          </p:nvPr>
        </p:nvSpPr>
        <p:spPr>
          <a:xfrm>
            <a:off x="0" y="3779837"/>
            <a:ext cx="10691813" cy="3779838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9795" y="2594156"/>
            <a:ext cx="7055577" cy="1689527"/>
          </a:xfrm>
        </p:spPr>
        <p:txBody>
          <a:bodyPr/>
          <a:lstStyle>
            <a:lvl1pPr>
              <a:defRPr sz="4797" b="0"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4468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2424" y="49190"/>
            <a:ext cx="9267234" cy="96731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Holder 4"/>
          <p:cNvSpPr>
            <a:spLocks noGrp="1"/>
          </p:cNvSpPr>
          <p:nvPr>
            <p:ph type="sldNum" sz="quarter" idx="4"/>
          </p:nvPr>
        </p:nvSpPr>
        <p:spPr>
          <a:xfrm>
            <a:off x="10230952" y="7090818"/>
            <a:ext cx="327675" cy="27688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1186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0142" y="1885160"/>
            <a:ext cx="9220419" cy="3143519"/>
          </a:xfrm>
        </p:spPr>
        <p:txBody>
          <a:bodyPr anchor="b"/>
          <a:lstStyle>
            <a:lvl1pPr>
              <a:defRPr sz="4524"/>
            </a:lvl1pPr>
          </a:lstStyle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0142" y="5058832"/>
            <a:ext cx="9220419" cy="16534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17">
                <a:solidFill>
                  <a:schemeClr val="tx1">
                    <a:tint val="75000"/>
                  </a:schemeClr>
                </a:solidFill>
              </a:defRPr>
            </a:lvl1pPr>
            <a:lvl2pPr marL="574627" indent="0">
              <a:buNone/>
              <a:defRPr sz="2513">
                <a:solidFill>
                  <a:schemeClr val="tx1">
                    <a:tint val="75000"/>
                  </a:schemeClr>
                </a:solidFill>
              </a:defRPr>
            </a:lvl2pPr>
            <a:lvl3pPr marL="1149246" indent="0">
              <a:buNone/>
              <a:defRPr sz="2262">
                <a:solidFill>
                  <a:schemeClr val="tx1">
                    <a:tint val="75000"/>
                  </a:schemeClr>
                </a:solidFill>
              </a:defRPr>
            </a:lvl3pPr>
            <a:lvl4pPr marL="1723875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4pPr>
            <a:lvl5pPr marL="2298495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5pPr>
            <a:lvl6pPr marL="2873121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6pPr>
            <a:lvl7pPr marL="344774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7pPr>
            <a:lvl8pPr marL="4022367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8pPr>
            <a:lvl9pPr marL="4596990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Holder 4"/>
          <p:cNvSpPr>
            <a:spLocks noGrp="1"/>
          </p:cNvSpPr>
          <p:nvPr>
            <p:ph type="sldNum" sz="quarter" idx="4"/>
          </p:nvPr>
        </p:nvSpPr>
        <p:spPr>
          <a:xfrm>
            <a:off x="10230952" y="7090818"/>
            <a:ext cx="327675" cy="27688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3159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+рисун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0142" y="3621087"/>
            <a:ext cx="9220419" cy="1407592"/>
          </a:xfrm>
        </p:spPr>
        <p:txBody>
          <a:bodyPr anchor="b"/>
          <a:lstStyle>
            <a:lvl1pPr>
              <a:defRPr sz="4524"/>
            </a:lvl1pPr>
          </a:lstStyle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0142" y="5058832"/>
            <a:ext cx="9220419" cy="16534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17">
                <a:solidFill>
                  <a:schemeClr val="tx1">
                    <a:tint val="75000"/>
                  </a:schemeClr>
                </a:solidFill>
              </a:defRPr>
            </a:lvl1pPr>
            <a:lvl2pPr marL="574627" indent="0">
              <a:buNone/>
              <a:defRPr sz="2513">
                <a:solidFill>
                  <a:schemeClr val="tx1">
                    <a:tint val="75000"/>
                  </a:schemeClr>
                </a:solidFill>
              </a:defRPr>
            </a:lvl2pPr>
            <a:lvl3pPr marL="1149246" indent="0">
              <a:buNone/>
              <a:defRPr sz="2262">
                <a:solidFill>
                  <a:schemeClr val="tx1">
                    <a:tint val="75000"/>
                  </a:schemeClr>
                </a:solidFill>
              </a:defRPr>
            </a:lvl3pPr>
            <a:lvl4pPr marL="1723875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4pPr>
            <a:lvl5pPr marL="2298495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5pPr>
            <a:lvl6pPr marL="2873121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6pPr>
            <a:lvl7pPr marL="344774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7pPr>
            <a:lvl8pPr marL="4022367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8pPr>
            <a:lvl9pPr marL="4596990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Holder 4"/>
          <p:cNvSpPr>
            <a:spLocks noGrp="1"/>
          </p:cNvSpPr>
          <p:nvPr>
            <p:ph type="sldNum" sz="quarter" idx="4"/>
          </p:nvPr>
        </p:nvSpPr>
        <p:spPr>
          <a:xfrm>
            <a:off x="10230952" y="7090818"/>
            <a:ext cx="327675" cy="27688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0"/>
          </p:nvPr>
        </p:nvSpPr>
        <p:spPr>
          <a:xfrm>
            <a:off x="925790" y="605474"/>
            <a:ext cx="9218904" cy="2857628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5612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2424" y="180949"/>
            <a:ext cx="9094492" cy="96731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68" name="Holder 4"/>
          <p:cNvSpPr txBox="1">
            <a:spLocks/>
          </p:cNvSpPr>
          <p:nvPr userDrawn="1"/>
        </p:nvSpPr>
        <p:spPr>
          <a:xfrm>
            <a:off x="10230952" y="7090818"/>
            <a:ext cx="327675" cy="276883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ru-RU"/>
            </a:defPPr>
            <a:lvl1pPr marL="0" algn="ctr" defTabSz="829137" rtl="0" eaLnBrk="1" latinLnBrk="0" hangingPunct="1">
              <a:defRPr sz="1269" kern="1200">
                <a:solidFill>
                  <a:schemeClr val="bg1"/>
                </a:solidFill>
                <a:latin typeface="Roboto"/>
                <a:ea typeface="+mn-ea"/>
                <a:cs typeface="+mn-cs"/>
              </a:defRPr>
            </a:lvl1pPr>
            <a:lvl2pPr marL="414568" algn="l" defTabSz="829137" rtl="0" eaLnBrk="1" latinLnBrk="0" hangingPunct="1">
              <a:defRPr sz="16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9137" algn="l" defTabSz="829137" rtl="0" eaLnBrk="1" latinLnBrk="0" hangingPunct="1">
              <a:defRPr sz="16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43705" algn="l" defTabSz="829137" rtl="0" eaLnBrk="1" latinLnBrk="0" hangingPunct="1">
              <a:defRPr sz="16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58273" algn="l" defTabSz="829137" rtl="0" eaLnBrk="1" latinLnBrk="0" hangingPunct="1">
              <a:defRPr sz="16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2843" algn="l" defTabSz="829137" rtl="0" eaLnBrk="1" latinLnBrk="0" hangingPunct="1">
              <a:defRPr sz="16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87408" algn="l" defTabSz="829137" rtl="0" eaLnBrk="1" latinLnBrk="0" hangingPunct="1">
              <a:defRPr sz="16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01978" algn="l" defTabSz="829137" rtl="0" eaLnBrk="1" latinLnBrk="0" hangingPunct="1">
              <a:defRPr sz="16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6546" algn="l" defTabSz="829137" rtl="0" eaLnBrk="1" latinLnBrk="0" hangingPunct="1">
              <a:defRPr sz="16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399" smtClean="0"/>
              <a:pPr/>
              <a:t>‹#›</a:t>
            </a:fld>
            <a:endParaRPr lang="ru-RU" sz="1399" dirty="0"/>
          </a:p>
        </p:txBody>
      </p:sp>
      <p:sp>
        <p:nvSpPr>
          <p:cNvPr id="4" name="Рисунок 3"/>
          <p:cNvSpPr>
            <a:spLocks noGrp="1"/>
          </p:cNvSpPr>
          <p:nvPr>
            <p:ph type="pic" sz="quarter" idx="10"/>
          </p:nvPr>
        </p:nvSpPr>
        <p:spPr>
          <a:xfrm>
            <a:off x="925789" y="1398573"/>
            <a:ext cx="4167527" cy="501353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Рисунок 5"/>
          <p:cNvSpPr>
            <a:spLocks noGrp="1"/>
          </p:cNvSpPr>
          <p:nvPr>
            <p:ph type="pic" sz="quarter" idx="11"/>
          </p:nvPr>
        </p:nvSpPr>
        <p:spPr>
          <a:xfrm>
            <a:off x="5345907" y="1385695"/>
            <a:ext cx="4801888" cy="5013534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2721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497" y="403060"/>
            <a:ext cx="9222005" cy="78558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36494" y="2761095"/>
            <a:ext cx="4523703" cy="340000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 flipH="1">
            <a:off x="10221984" y="7007459"/>
            <a:ext cx="325251" cy="401469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11" name="Рисунок 10"/>
          <p:cNvSpPr>
            <a:spLocks noGrp="1"/>
          </p:cNvSpPr>
          <p:nvPr>
            <p:ph type="pic" sz="quarter" idx="13"/>
          </p:nvPr>
        </p:nvSpPr>
        <p:spPr>
          <a:xfrm>
            <a:off x="5345906" y="402483"/>
            <a:ext cx="5345907" cy="5758619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7363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а+текст+фо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object 3"/>
          <p:cNvSpPr/>
          <p:nvPr userDrawn="1"/>
        </p:nvSpPr>
        <p:spPr>
          <a:xfrm>
            <a:off x="5345906" y="0"/>
            <a:ext cx="5345907" cy="6875481"/>
          </a:xfrm>
          <a:custGeom>
            <a:avLst/>
            <a:gdLst/>
            <a:ahLst/>
            <a:cxnLst/>
            <a:rect l="l" t="t" r="r" b="b"/>
            <a:pathLst>
              <a:path w="5344159" h="7548245">
                <a:moveTo>
                  <a:pt x="5343893" y="0"/>
                </a:moveTo>
                <a:lnTo>
                  <a:pt x="0" y="0"/>
                </a:lnTo>
                <a:lnTo>
                  <a:pt x="0" y="7548079"/>
                </a:lnTo>
                <a:lnTo>
                  <a:pt x="5343893" y="7548079"/>
                </a:lnTo>
                <a:lnTo>
                  <a:pt x="5343893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99276" y="403059"/>
            <a:ext cx="3915155" cy="995514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</a:t>
            </a:r>
            <a:br>
              <a:rPr lang="ru-RU" dirty="0"/>
            </a:br>
            <a:r>
              <a:rPr lang="ru-RU" dirty="0"/>
              <a:t>заголовка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 flipH="1">
            <a:off x="10221984" y="7007459"/>
            <a:ext cx="325251" cy="401469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6" name="Прямоугольник 45"/>
          <p:cNvSpPr/>
          <p:nvPr userDrawn="1"/>
        </p:nvSpPr>
        <p:spPr>
          <a:xfrm>
            <a:off x="9134765" y="2669345"/>
            <a:ext cx="931745" cy="894468"/>
          </a:xfrm>
          <a:prstGeom prst="rect">
            <a:avLst/>
          </a:prstGeom>
          <a:solidFill>
            <a:srgbClr val="3770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9"/>
          </a:p>
        </p:txBody>
      </p:sp>
      <p:sp>
        <p:nvSpPr>
          <p:cNvPr id="47" name="Прямоугольник 46"/>
          <p:cNvSpPr/>
          <p:nvPr userDrawn="1"/>
        </p:nvSpPr>
        <p:spPr>
          <a:xfrm>
            <a:off x="925572" y="2986083"/>
            <a:ext cx="8840670" cy="39687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9"/>
          </a:p>
        </p:txBody>
      </p:sp>
      <p:sp>
        <p:nvSpPr>
          <p:cNvPr id="49" name="Диаграмма 48"/>
          <p:cNvSpPr>
            <a:spLocks noGrp="1"/>
          </p:cNvSpPr>
          <p:nvPr>
            <p:ph type="chart" sz="quarter" idx="13"/>
          </p:nvPr>
        </p:nvSpPr>
        <p:spPr>
          <a:xfrm>
            <a:off x="925789" y="3463101"/>
            <a:ext cx="8398920" cy="2698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3" name="Текст 52"/>
          <p:cNvSpPr>
            <a:spLocks noGrp="1"/>
          </p:cNvSpPr>
          <p:nvPr>
            <p:ph type="body" sz="quarter" idx="14"/>
          </p:nvPr>
        </p:nvSpPr>
        <p:spPr>
          <a:xfrm>
            <a:off x="5977949" y="605475"/>
            <a:ext cx="3788076" cy="1587182"/>
          </a:xfrm>
        </p:spPr>
        <p:txBody>
          <a:bodyPr>
            <a:normAutofit/>
          </a:bodyPr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73771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368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а+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99276" y="403059"/>
            <a:ext cx="3915155" cy="995514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</a:t>
            </a:r>
            <a:br>
              <a:rPr lang="ru-RU" dirty="0"/>
            </a:br>
            <a:r>
              <a:rPr lang="ru-RU" dirty="0"/>
              <a:t>заголовка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 flipH="1">
            <a:off x="10221984" y="7007459"/>
            <a:ext cx="325251" cy="401469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7" name="Прямоугольник 46"/>
          <p:cNvSpPr/>
          <p:nvPr userDrawn="1"/>
        </p:nvSpPr>
        <p:spPr>
          <a:xfrm>
            <a:off x="925572" y="2986083"/>
            <a:ext cx="8840670" cy="39687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9"/>
          </a:p>
        </p:txBody>
      </p:sp>
      <p:sp>
        <p:nvSpPr>
          <p:cNvPr id="49" name="Диаграмма 48"/>
          <p:cNvSpPr>
            <a:spLocks noGrp="1"/>
          </p:cNvSpPr>
          <p:nvPr>
            <p:ph type="chart" sz="quarter" idx="13"/>
          </p:nvPr>
        </p:nvSpPr>
        <p:spPr>
          <a:xfrm>
            <a:off x="925789" y="3463101"/>
            <a:ext cx="8840236" cy="2698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3" name="Текст 52"/>
          <p:cNvSpPr>
            <a:spLocks noGrp="1"/>
          </p:cNvSpPr>
          <p:nvPr>
            <p:ph type="body" sz="quarter" idx="14"/>
          </p:nvPr>
        </p:nvSpPr>
        <p:spPr>
          <a:xfrm>
            <a:off x="5977949" y="605474"/>
            <a:ext cx="3788076" cy="2380609"/>
          </a:xfrm>
        </p:spPr>
        <p:txBody>
          <a:bodyPr>
            <a:normAutofit/>
          </a:bodyPr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550000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36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 userDrawn="1"/>
        </p:nvSpPr>
        <p:spPr>
          <a:xfrm>
            <a:off x="1097434" y="1763613"/>
            <a:ext cx="2564536" cy="2510468"/>
          </a:xfrm>
          <a:prstGeom prst="rect">
            <a:avLst/>
          </a:prstGeom>
          <a:solidFill>
            <a:srgbClr val="3770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394" tIns="67197" rIns="134394" bIns="6719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399"/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1641246" y="2298164"/>
            <a:ext cx="7493520" cy="35983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394" tIns="67197" rIns="134394" bIns="6719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39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78035" y="2594159"/>
            <a:ext cx="7090073" cy="167992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1" i="0">
                <a:solidFill>
                  <a:schemeClr val="tx1"/>
                </a:solidFill>
                <a:latin typeface="Roboto"/>
                <a:cs typeface="Roboto"/>
              </a:defRPr>
            </a:lvl1pPr>
          </a:lstStyle>
          <a:p>
            <a:pPr marL="15962" marR="165207" lvl="0" indent="0" algn="l" defTabSz="1149246" rtl="0" eaLnBrk="1" fontAlgn="auto" latinLnBrk="0" hangingPunct="1">
              <a:lnSpc>
                <a:spcPct val="100699"/>
              </a:lnSpc>
              <a:spcBef>
                <a:spcPts val="11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964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+mn-ea"/>
              <a:cs typeface="Roboto"/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121" y="518949"/>
            <a:ext cx="5726513" cy="167671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9" r:id="rId2"/>
  </p:sldLayoutIdLst>
  <p:hf hdr="0" ftr="0" dt="0"/>
  <p:txStyles>
    <p:titleStyle>
      <a:lvl1pPr eaLnBrk="1" hangingPunct="1">
        <a:defRPr sz="5398" b="1"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574627" eaLnBrk="1" hangingPunct="1">
        <a:defRPr>
          <a:latin typeface="+mn-lt"/>
          <a:ea typeface="+mn-ea"/>
          <a:cs typeface="+mn-cs"/>
        </a:defRPr>
      </a:lvl2pPr>
      <a:lvl3pPr marL="1149246" eaLnBrk="1" hangingPunct="1">
        <a:defRPr>
          <a:latin typeface="+mn-lt"/>
          <a:ea typeface="+mn-ea"/>
          <a:cs typeface="+mn-cs"/>
        </a:defRPr>
      </a:lvl3pPr>
      <a:lvl4pPr marL="1723875" eaLnBrk="1" hangingPunct="1">
        <a:defRPr>
          <a:latin typeface="+mn-lt"/>
          <a:ea typeface="+mn-ea"/>
          <a:cs typeface="+mn-cs"/>
        </a:defRPr>
      </a:lvl4pPr>
      <a:lvl5pPr marL="2298495" eaLnBrk="1" hangingPunct="1">
        <a:defRPr>
          <a:latin typeface="+mn-lt"/>
          <a:ea typeface="+mn-ea"/>
          <a:cs typeface="+mn-cs"/>
        </a:defRPr>
      </a:lvl5pPr>
      <a:lvl6pPr marL="2873121" eaLnBrk="1" hangingPunct="1">
        <a:defRPr>
          <a:latin typeface="+mn-lt"/>
          <a:ea typeface="+mn-ea"/>
          <a:cs typeface="+mn-cs"/>
        </a:defRPr>
      </a:lvl6pPr>
      <a:lvl7pPr marL="3447743" eaLnBrk="1" hangingPunct="1">
        <a:defRPr>
          <a:latin typeface="+mn-lt"/>
          <a:ea typeface="+mn-ea"/>
          <a:cs typeface="+mn-cs"/>
        </a:defRPr>
      </a:lvl7pPr>
      <a:lvl8pPr marL="4022367" eaLnBrk="1" hangingPunct="1">
        <a:defRPr>
          <a:latin typeface="+mn-lt"/>
          <a:ea typeface="+mn-ea"/>
          <a:cs typeface="+mn-cs"/>
        </a:defRPr>
      </a:lvl8pPr>
      <a:lvl9pPr marL="459699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574627" eaLnBrk="1" hangingPunct="1">
        <a:defRPr>
          <a:latin typeface="+mn-lt"/>
          <a:ea typeface="+mn-ea"/>
          <a:cs typeface="+mn-cs"/>
        </a:defRPr>
      </a:lvl2pPr>
      <a:lvl3pPr marL="1149246" eaLnBrk="1" hangingPunct="1">
        <a:defRPr>
          <a:latin typeface="+mn-lt"/>
          <a:ea typeface="+mn-ea"/>
          <a:cs typeface="+mn-cs"/>
        </a:defRPr>
      </a:lvl3pPr>
      <a:lvl4pPr marL="1723875" eaLnBrk="1" hangingPunct="1">
        <a:defRPr>
          <a:latin typeface="+mn-lt"/>
          <a:ea typeface="+mn-ea"/>
          <a:cs typeface="+mn-cs"/>
        </a:defRPr>
      </a:lvl4pPr>
      <a:lvl5pPr marL="2298495" eaLnBrk="1" hangingPunct="1">
        <a:defRPr>
          <a:latin typeface="+mn-lt"/>
          <a:ea typeface="+mn-ea"/>
          <a:cs typeface="+mn-cs"/>
        </a:defRPr>
      </a:lvl5pPr>
      <a:lvl6pPr marL="2873121" eaLnBrk="1" hangingPunct="1">
        <a:defRPr>
          <a:latin typeface="+mn-lt"/>
          <a:ea typeface="+mn-ea"/>
          <a:cs typeface="+mn-cs"/>
        </a:defRPr>
      </a:lvl6pPr>
      <a:lvl7pPr marL="3447743" eaLnBrk="1" hangingPunct="1">
        <a:defRPr>
          <a:latin typeface="+mn-lt"/>
          <a:ea typeface="+mn-ea"/>
          <a:cs typeface="+mn-cs"/>
        </a:defRPr>
      </a:lvl7pPr>
      <a:lvl8pPr marL="4022367" eaLnBrk="1" hangingPunct="1">
        <a:defRPr>
          <a:latin typeface="+mn-lt"/>
          <a:ea typeface="+mn-ea"/>
          <a:cs typeface="+mn-cs"/>
        </a:defRPr>
      </a:lvl8pPr>
      <a:lvl9pPr marL="459699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 userDrawn="1"/>
        </p:nvSpPr>
        <p:spPr>
          <a:xfrm>
            <a:off x="290549" y="-2552"/>
            <a:ext cx="168393" cy="755967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394" tIns="67197" rIns="134394" bIns="6719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399"/>
          </a:p>
        </p:txBody>
      </p:sp>
      <p:sp>
        <p:nvSpPr>
          <p:cNvPr id="18" name="bg object 16"/>
          <p:cNvSpPr/>
          <p:nvPr userDrawn="1"/>
        </p:nvSpPr>
        <p:spPr>
          <a:xfrm>
            <a:off x="10232288" y="6948189"/>
            <a:ext cx="326341" cy="609699"/>
          </a:xfrm>
          <a:custGeom>
            <a:avLst/>
            <a:gdLst/>
            <a:ahLst/>
            <a:cxnLst/>
            <a:rect l="l" t="t" r="r" b="b"/>
            <a:pathLst>
              <a:path w="326390" h="621029">
                <a:moveTo>
                  <a:pt x="0" y="0"/>
                </a:moveTo>
                <a:lnTo>
                  <a:pt x="0" y="620801"/>
                </a:lnTo>
                <a:lnTo>
                  <a:pt x="325793" y="620801"/>
                </a:lnTo>
                <a:lnTo>
                  <a:pt x="325793" y="131762"/>
                </a:lnTo>
                <a:lnTo>
                  <a:pt x="0" y="0"/>
                </a:lnTo>
                <a:close/>
              </a:path>
            </a:pathLst>
          </a:custGeom>
          <a:solidFill>
            <a:srgbClr val="3770B5"/>
          </a:solidFill>
        </p:spPr>
        <p:txBody>
          <a:bodyPr wrap="square" lIns="0" tIns="0" rIns="0" bIns="0" rtlCol="0"/>
          <a:lstStyle/>
          <a:p>
            <a:pPr marL="0" marR="0" lvl="0" indent="0" defTabSz="114924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262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9276" y="123774"/>
            <a:ext cx="9267234" cy="9673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9276" y="1620506"/>
            <a:ext cx="9267234" cy="5188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4" name="Holder 4"/>
          <p:cNvSpPr>
            <a:spLocks noGrp="1"/>
          </p:cNvSpPr>
          <p:nvPr>
            <p:ph type="sldNum" sz="quarter" idx="4"/>
          </p:nvPr>
        </p:nvSpPr>
        <p:spPr>
          <a:xfrm>
            <a:off x="10230952" y="7090818"/>
            <a:ext cx="327675" cy="276883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399">
                <a:solidFill>
                  <a:schemeClr val="bg1"/>
                </a:solidFill>
                <a:latin typeface="Roboto"/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6226" y="6993561"/>
            <a:ext cx="1924746" cy="563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458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707" r:id="rId3"/>
    <p:sldLayoutId id="2147483703" r:id="rId4"/>
    <p:sldLayoutId id="2147483689" r:id="rId5"/>
    <p:sldLayoutId id="2147483698" r:id="rId6"/>
    <p:sldLayoutId id="2147483704" r:id="rId7"/>
    <p:sldLayoutId id="2147483701" r:id="rId8"/>
    <p:sldLayoutId id="2147483705" r:id="rId9"/>
    <p:sldLayoutId id="2147483700" r:id="rId10"/>
    <p:sldLayoutId id="2147483706" r:id="rId11"/>
    <p:sldLayoutId id="2147483702" r:id="rId12"/>
    <p:sldLayoutId id="2147483692" r:id="rId13"/>
  </p:sldLayoutIdLst>
  <p:hf hdr="0" ftr="0" dt="0"/>
  <p:txStyles>
    <p:titleStyle>
      <a:lvl1pPr algn="l" defTabSz="1149246" rtl="0" eaLnBrk="1" latinLnBrk="0" hangingPunct="1">
        <a:lnSpc>
          <a:spcPct val="90000"/>
        </a:lnSpc>
        <a:spcBef>
          <a:spcPct val="0"/>
        </a:spcBef>
        <a:buNone/>
        <a:defRPr sz="2513" b="1" kern="1200" cap="all" baseline="0">
          <a:solidFill>
            <a:schemeClr val="tx1"/>
          </a:solidFill>
          <a:latin typeface="+mn-lt"/>
          <a:ea typeface="+mj-ea"/>
          <a:cs typeface="Arial" panose="020B0604020202020204" pitchFamily="34" charset="0"/>
        </a:defRPr>
      </a:lvl1pPr>
    </p:titleStyle>
    <p:bodyStyle>
      <a:lvl1pPr marL="287311" indent="-287311" algn="l" defTabSz="1149246" rtl="0" eaLnBrk="1" latinLnBrk="0" hangingPunct="1">
        <a:lnSpc>
          <a:spcPct val="90000"/>
        </a:lnSpc>
        <a:spcBef>
          <a:spcPts val="1257"/>
        </a:spcBef>
        <a:buFont typeface="Arial" panose="020B0604020202020204" pitchFamily="34" charset="0"/>
        <a:buChar char="•"/>
        <a:defRPr sz="3519" kern="1200">
          <a:solidFill>
            <a:schemeClr val="tx1"/>
          </a:solidFill>
          <a:latin typeface="+mn-lt"/>
          <a:ea typeface="+mn-ea"/>
          <a:cs typeface="+mn-cs"/>
        </a:defRPr>
      </a:lvl1pPr>
      <a:lvl2pPr marL="861936" indent="-287311" algn="l" defTabSz="1149246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3017" kern="1200">
          <a:solidFill>
            <a:schemeClr val="tx1"/>
          </a:solidFill>
          <a:latin typeface="+mn-lt"/>
          <a:ea typeface="+mn-ea"/>
          <a:cs typeface="+mn-cs"/>
        </a:defRPr>
      </a:lvl2pPr>
      <a:lvl3pPr marL="1436559" indent="-287311" algn="l" defTabSz="1149246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513" kern="1200">
          <a:solidFill>
            <a:schemeClr val="tx1"/>
          </a:solidFill>
          <a:latin typeface="+mn-lt"/>
          <a:ea typeface="+mn-ea"/>
          <a:cs typeface="+mn-cs"/>
        </a:defRPr>
      </a:lvl3pPr>
      <a:lvl4pPr marL="2011184" indent="-287311" algn="l" defTabSz="1149246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2" kern="1200">
          <a:solidFill>
            <a:schemeClr val="tx1"/>
          </a:solidFill>
          <a:latin typeface="+mn-lt"/>
          <a:ea typeface="+mn-ea"/>
          <a:cs typeface="+mn-cs"/>
        </a:defRPr>
      </a:lvl4pPr>
      <a:lvl5pPr marL="2585807" indent="-287311" algn="l" defTabSz="1149246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2" kern="1200">
          <a:solidFill>
            <a:schemeClr val="tx1"/>
          </a:solidFill>
          <a:latin typeface="+mn-lt"/>
          <a:ea typeface="+mn-ea"/>
          <a:cs typeface="+mn-cs"/>
        </a:defRPr>
      </a:lvl5pPr>
      <a:lvl6pPr marL="3160434" indent="-287311" algn="l" defTabSz="1149246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2" kern="1200">
          <a:solidFill>
            <a:schemeClr val="tx1"/>
          </a:solidFill>
          <a:latin typeface="+mn-lt"/>
          <a:ea typeface="+mn-ea"/>
          <a:cs typeface="+mn-cs"/>
        </a:defRPr>
      </a:lvl6pPr>
      <a:lvl7pPr marL="3735056" indent="-287311" algn="l" defTabSz="1149246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2" kern="1200">
          <a:solidFill>
            <a:schemeClr val="tx1"/>
          </a:solidFill>
          <a:latin typeface="+mn-lt"/>
          <a:ea typeface="+mn-ea"/>
          <a:cs typeface="+mn-cs"/>
        </a:defRPr>
      </a:lvl7pPr>
      <a:lvl8pPr marL="4309682" indent="-287311" algn="l" defTabSz="1149246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2" kern="1200">
          <a:solidFill>
            <a:schemeClr val="tx1"/>
          </a:solidFill>
          <a:latin typeface="+mn-lt"/>
          <a:ea typeface="+mn-ea"/>
          <a:cs typeface="+mn-cs"/>
        </a:defRPr>
      </a:lvl8pPr>
      <a:lvl9pPr marL="4884305" indent="-287311" algn="l" defTabSz="1149246" rtl="0" eaLnBrk="1" latinLnBrk="0" hangingPunct="1">
        <a:lnSpc>
          <a:spcPct val="90000"/>
        </a:lnSpc>
        <a:spcBef>
          <a:spcPts val="629"/>
        </a:spcBef>
        <a:buFont typeface="Arial" panose="020B0604020202020204" pitchFamily="34" charset="0"/>
        <a:buChar char="•"/>
        <a:defRPr sz="2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149246" rtl="0" eaLnBrk="1" latinLnBrk="0" hangingPunct="1">
        <a:defRPr sz="2262" kern="1200">
          <a:solidFill>
            <a:schemeClr val="tx1"/>
          </a:solidFill>
          <a:latin typeface="+mn-lt"/>
          <a:ea typeface="+mn-ea"/>
          <a:cs typeface="+mn-cs"/>
        </a:defRPr>
      </a:lvl1pPr>
      <a:lvl2pPr marL="574627" algn="l" defTabSz="1149246" rtl="0" eaLnBrk="1" latinLnBrk="0" hangingPunct="1">
        <a:defRPr sz="2262" kern="1200">
          <a:solidFill>
            <a:schemeClr val="tx1"/>
          </a:solidFill>
          <a:latin typeface="+mn-lt"/>
          <a:ea typeface="+mn-ea"/>
          <a:cs typeface="+mn-cs"/>
        </a:defRPr>
      </a:lvl2pPr>
      <a:lvl3pPr marL="1149246" algn="l" defTabSz="1149246" rtl="0" eaLnBrk="1" latinLnBrk="0" hangingPunct="1">
        <a:defRPr sz="2262" kern="1200">
          <a:solidFill>
            <a:schemeClr val="tx1"/>
          </a:solidFill>
          <a:latin typeface="+mn-lt"/>
          <a:ea typeface="+mn-ea"/>
          <a:cs typeface="+mn-cs"/>
        </a:defRPr>
      </a:lvl3pPr>
      <a:lvl4pPr marL="1723875" algn="l" defTabSz="1149246" rtl="0" eaLnBrk="1" latinLnBrk="0" hangingPunct="1">
        <a:defRPr sz="2262" kern="1200">
          <a:solidFill>
            <a:schemeClr val="tx1"/>
          </a:solidFill>
          <a:latin typeface="+mn-lt"/>
          <a:ea typeface="+mn-ea"/>
          <a:cs typeface="+mn-cs"/>
        </a:defRPr>
      </a:lvl4pPr>
      <a:lvl5pPr marL="2298495" algn="l" defTabSz="1149246" rtl="0" eaLnBrk="1" latinLnBrk="0" hangingPunct="1">
        <a:defRPr sz="2262" kern="1200">
          <a:solidFill>
            <a:schemeClr val="tx1"/>
          </a:solidFill>
          <a:latin typeface="+mn-lt"/>
          <a:ea typeface="+mn-ea"/>
          <a:cs typeface="+mn-cs"/>
        </a:defRPr>
      </a:lvl5pPr>
      <a:lvl6pPr marL="2873121" algn="l" defTabSz="1149246" rtl="0" eaLnBrk="1" latinLnBrk="0" hangingPunct="1">
        <a:defRPr sz="2262" kern="1200">
          <a:solidFill>
            <a:schemeClr val="tx1"/>
          </a:solidFill>
          <a:latin typeface="+mn-lt"/>
          <a:ea typeface="+mn-ea"/>
          <a:cs typeface="+mn-cs"/>
        </a:defRPr>
      </a:lvl6pPr>
      <a:lvl7pPr marL="3447743" algn="l" defTabSz="1149246" rtl="0" eaLnBrk="1" latinLnBrk="0" hangingPunct="1">
        <a:defRPr sz="2262" kern="1200">
          <a:solidFill>
            <a:schemeClr val="tx1"/>
          </a:solidFill>
          <a:latin typeface="+mn-lt"/>
          <a:ea typeface="+mn-ea"/>
          <a:cs typeface="+mn-cs"/>
        </a:defRPr>
      </a:lvl7pPr>
      <a:lvl8pPr marL="4022367" algn="l" defTabSz="1149246" rtl="0" eaLnBrk="1" latinLnBrk="0" hangingPunct="1">
        <a:defRPr sz="2262" kern="1200">
          <a:solidFill>
            <a:schemeClr val="tx1"/>
          </a:solidFill>
          <a:latin typeface="+mn-lt"/>
          <a:ea typeface="+mn-ea"/>
          <a:cs typeface="+mn-cs"/>
        </a:defRPr>
      </a:lvl8pPr>
      <a:lvl9pPr marL="4596990" algn="l" defTabSz="1149246" rtl="0" eaLnBrk="1" latinLnBrk="0" hangingPunct="1">
        <a:defRPr sz="22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Взаимодействие с ЦЗН </a:t>
            </a:r>
          </a:p>
        </p:txBody>
      </p:sp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2033538" y="4859957"/>
            <a:ext cx="6732142" cy="397232"/>
          </a:xfrm>
        </p:spPr>
        <p:txBody>
          <a:bodyPr/>
          <a:lstStyle/>
          <a:p>
            <a:r>
              <a:rPr lang="ru-RU" dirty="0"/>
              <a:t>Дирекция по управлению персоналом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2105546" y="5364013"/>
            <a:ext cx="2210211" cy="359885"/>
          </a:xfrm>
        </p:spPr>
        <p:txBody>
          <a:bodyPr/>
          <a:lstStyle/>
          <a:p>
            <a:r>
              <a:rPr lang="ru-RU" dirty="0"/>
              <a:t>Дата 22.04.2021</a:t>
            </a:r>
          </a:p>
        </p:txBody>
      </p:sp>
    </p:spTree>
    <p:extLst>
      <p:ext uri="{BB962C8B-B14F-4D97-AF65-F5344CB8AC3E}">
        <p14:creationId xmlns:p14="http://schemas.microsoft.com/office/powerpoint/2010/main" val="4185573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Немного обо мне…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394" y="899517"/>
            <a:ext cx="1847817" cy="2771726"/>
          </a:xfrm>
          <a:prstGeom prst="rect">
            <a:avLst/>
          </a:prstGeom>
        </p:spPr>
      </p:pic>
      <p:graphicFrame>
        <p:nvGraphicFramePr>
          <p:cNvPr id="30" name="Схема 29"/>
          <p:cNvGraphicFramePr/>
          <p:nvPr>
            <p:extLst>
              <p:ext uri="{D42A27DB-BD31-4B8C-83A1-F6EECF244321}">
                <p14:modId xmlns:p14="http://schemas.microsoft.com/office/powerpoint/2010/main" val="1773949272"/>
              </p:ext>
            </p:extLst>
          </p:nvPr>
        </p:nvGraphicFramePr>
        <p:xfrm>
          <a:off x="2897634" y="2699717"/>
          <a:ext cx="6048672" cy="3995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2" name="TextBox 31"/>
          <p:cNvSpPr txBox="1"/>
          <p:nvPr/>
        </p:nvSpPr>
        <p:spPr>
          <a:xfrm>
            <a:off x="2825626" y="917967"/>
            <a:ext cx="5762668" cy="8458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Симакова Екатерина Сергеевна</a:t>
            </a:r>
          </a:p>
          <a:p>
            <a:r>
              <a:rPr lang="ru-RU" dirty="0"/>
              <a:t>Начальник отдела подбора и развития персонала</a:t>
            </a:r>
          </a:p>
          <a:p>
            <a:r>
              <a:rPr lang="ru-RU" dirty="0"/>
              <a:t>ООО «Главстрой СПб специализированный застройщик»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97634" y="1979072"/>
            <a:ext cx="2627642" cy="3434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Профессиональный путь</a:t>
            </a:r>
          </a:p>
        </p:txBody>
      </p:sp>
    </p:spTree>
    <p:extLst>
      <p:ext uri="{BB962C8B-B14F-4D97-AF65-F5344CB8AC3E}">
        <p14:creationId xmlns:p14="http://schemas.microsoft.com/office/powerpoint/2010/main" val="475427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Направления подбора персонала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3</a:t>
            </a:fld>
            <a:endParaRPr lang="ru-RU" dirty="0"/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345555848"/>
              </p:ext>
            </p:extLst>
          </p:nvPr>
        </p:nvGraphicFramePr>
        <p:xfrm>
          <a:off x="881410" y="1619597"/>
          <a:ext cx="4824536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913858" y="2699717"/>
            <a:ext cx="468052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КА, Социальные сети, Экспертные сообщества, Телеграмм каналы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93978" y="4571925"/>
            <a:ext cx="3318601" cy="594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Труд всем , </a:t>
            </a:r>
            <a:r>
              <a:rPr lang="en-US" dirty="0" err="1"/>
              <a:t>avito</a:t>
            </a:r>
            <a:r>
              <a:rPr lang="ru-RU" dirty="0"/>
              <a:t>,</a:t>
            </a:r>
          </a:p>
          <a:p>
            <a:r>
              <a:rPr lang="ru-RU" dirty="0"/>
              <a:t> размещение в парадных домов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849962" y="3436345"/>
            <a:ext cx="4518673" cy="8458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Сложные вакансии </a:t>
            </a:r>
            <a:r>
              <a:rPr lang="ru-RU" dirty="0"/>
              <a:t>в сфере Маркетинга, ИТ,</a:t>
            </a:r>
          </a:p>
          <a:p>
            <a:r>
              <a:rPr lang="ru-RU" dirty="0"/>
              <a:t>Риск-менеджмент, финансисты с опытом</a:t>
            </a:r>
          </a:p>
          <a:p>
            <a:r>
              <a:rPr lang="ru-RU" dirty="0"/>
              <a:t>Проектного финансирования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53463" y="5364013"/>
            <a:ext cx="4038350" cy="8458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Сложные вакансии </a:t>
            </a:r>
            <a:r>
              <a:rPr lang="ru-RU" dirty="0"/>
              <a:t>слесарь, сантехник,</a:t>
            </a:r>
          </a:p>
          <a:p>
            <a:r>
              <a:rPr lang="ru-RU" dirty="0"/>
              <a:t>Оператор РБУЮ маляр, монтажник,</a:t>
            </a:r>
          </a:p>
          <a:p>
            <a:r>
              <a:rPr lang="ru-RU" dirty="0"/>
              <a:t>Отделочник.</a:t>
            </a:r>
          </a:p>
        </p:txBody>
      </p:sp>
    </p:spTree>
    <p:extLst>
      <p:ext uri="{BB962C8B-B14F-4D97-AF65-F5344CB8AC3E}">
        <p14:creationId xmlns:p14="http://schemas.microsoft.com/office/powerpoint/2010/main" val="2484515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Направления подбора персонала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4</a:t>
            </a:fld>
            <a:endParaRPr lang="ru-RU" dirty="0"/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43890842"/>
              </p:ext>
            </p:extLst>
          </p:nvPr>
        </p:nvGraphicFramePr>
        <p:xfrm>
          <a:off x="881410" y="1619597"/>
          <a:ext cx="4824536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913858" y="2699717"/>
            <a:ext cx="468052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КА, Социальные сети, Экспертные сообщества, Телеграмм каналы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93978" y="4571925"/>
            <a:ext cx="3318601" cy="594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 Труд всем , </a:t>
            </a:r>
            <a:r>
              <a:rPr lang="en-US" dirty="0" err="1"/>
              <a:t>avito</a:t>
            </a:r>
            <a:r>
              <a:rPr lang="ru-RU" dirty="0"/>
              <a:t>,</a:t>
            </a:r>
          </a:p>
          <a:p>
            <a:r>
              <a:rPr lang="ru-RU" dirty="0"/>
              <a:t> размещение в парадных домов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849962" y="3436345"/>
            <a:ext cx="4518673" cy="8458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Сложные вакансии </a:t>
            </a:r>
            <a:r>
              <a:rPr lang="ru-RU" dirty="0"/>
              <a:t>в сфере Маркетинга, ИТ,</a:t>
            </a:r>
          </a:p>
          <a:p>
            <a:r>
              <a:rPr lang="ru-RU" dirty="0"/>
              <a:t>Риск-менеджмент, финансисты с опытом</a:t>
            </a:r>
          </a:p>
          <a:p>
            <a:r>
              <a:rPr lang="ru-RU" dirty="0"/>
              <a:t>Проектного финансирования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98034" y="5364013"/>
            <a:ext cx="4038350" cy="8458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Сложные вакансии </a:t>
            </a:r>
            <a:r>
              <a:rPr lang="ru-RU" dirty="0"/>
              <a:t>слесарь, сантехник,</a:t>
            </a:r>
          </a:p>
          <a:p>
            <a:r>
              <a:rPr lang="ru-RU" dirty="0"/>
              <a:t>Оператор РБУ маляр, монтажник,</a:t>
            </a:r>
          </a:p>
          <a:p>
            <a:r>
              <a:rPr lang="ru-RU" dirty="0"/>
              <a:t>Отделочник.</a:t>
            </a:r>
          </a:p>
        </p:txBody>
      </p:sp>
      <p:sp>
        <p:nvSpPr>
          <p:cNvPr id="2" name="Стрелка вверх 1"/>
          <p:cNvSpPr/>
          <p:nvPr/>
        </p:nvSpPr>
        <p:spPr>
          <a:xfrm rot="2401414">
            <a:off x="7226742" y="6240749"/>
            <a:ext cx="484632" cy="886742"/>
          </a:xfrm>
          <a:prstGeom prst="up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5056316" y="6903213"/>
            <a:ext cx="2883436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Закрытие массовых вакансий с помощью ЦЗН</a:t>
            </a:r>
          </a:p>
        </p:txBody>
      </p:sp>
    </p:spTree>
    <p:extLst>
      <p:ext uri="{BB962C8B-B14F-4D97-AF65-F5344CB8AC3E}">
        <p14:creationId xmlns:p14="http://schemas.microsoft.com/office/powerpoint/2010/main" val="862659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Ожидание от работы Центра занятости населения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5</a:t>
            </a:fld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528501651"/>
              </p:ext>
            </p:extLst>
          </p:nvPr>
        </p:nvGraphicFramePr>
        <p:xfrm>
          <a:off x="953418" y="1619597"/>
          <a:ext cx="9217024" cy="50402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01058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113658" y="3635821"/>
            <a:ext cx="621836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/>
              <a:t>Спасибо за внимание !</a:t>
            </a:r>
          </a:p>
        </p:txBody>
      </p:sp>
    </p:spTree>
    <p:extLst>
      <p:ext uri="{BB962C8B-B14F-4D97-AF65-F5344CB8AC3E}">
        <p14:creationId xmlns:p14="http://schemas.microsoft.com/office/powerpoint/2010/main" val="313403896"/>
      </p:ext>
    </p:extLst>
  </p:cSld>
  <p:clrMapOvr>
    <a:masterClrMapping/>
  </p:clrMapOvr>
</p:sld>
</file>

<file path=ppt/theme/theme1.xml><?xml version="1.0" encoding="utf-8"?>
<a:theme xmlns:a="http://schemas.openxmlformats.org/drawingml/2006/main" name="Обложка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Другая 2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Шаблон презентация ГС 2020" id="{BF3E62A3-1D87-4B27-A4FB-B7BABFE81D36}" vid="{E1B17022-CED4-4F7D-AF53-E885DE685054}"/>
    </a:ext>
  </a:extLst>
</a:theme>
</file>

<file path=ppt/theme/theme2.xml><?xml version="1.0" encoding="utf-8"?>
<a:theme xmlns:a="http://schemas.openxmlformats.org/drawingml/2006/main" name="Page">
  <a:themeElements>
    <a:clrScheme name="Color GS+21">
      <a:dk1>
        <a:srgbClr val="000000"/>
      </a:dk1>
      <a:lt1>
        <a:srgbClr val="FFFFFF"/>
      </a:lt1>
      <a:dk2>
        <a:srgbClr val="003349"/>
      </a:dk2>
      <a:lt2>
        <a:srgbClr val="E5E4E5"/>
      </a:lt2>
      <a:accent1>
        <a:srgbClr val="0072CE"/>
      </a:accent1>
      <a:accent2>
        <a:srgbClr val="B7312C"/>
      </a:accent2>
      <a:accent3>
        <a:srgbClr val="839AA1"/>
      </a:accent3>
      <a:accent4>
        <a:srgbClr val="5E8095"/>
      </a:accent4>
      <a:accent5>
        <a:srgbClr val="A5ADBF"/>
      </a:accent5>
      <a:accent6>
        <a:srgbClr val="319B42"/>
      </a:accent6>
      <a:hlink>
        <a:srgbClr val="0563C1"/>
      </a:hlink>
      <a:folHlink>
        <a:srgbClr val="954F72"/>
      </a:folHlink>
    </a:clrScheme>
    <a:fontScheme name="GS+U+21+SD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Шаблон презентация ГС 2020" id="{BF3E62A3-1D87-4B27-A4FB-B7BABFE81D36}" vid="{C5DE23D3-8131-4A18-B248-4BFF7EC9898D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7103</TotalTime>
  <Words>219</Words>
  <Application>Microsoft Office PowerPoint</Application>
  <PresentationFormat>Произвольный</PresentationFormat>
  <Paragraphs>55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Roboto</vt:lpstr>
      <vt:lpstr>Обложка</vt:lpstr>
      <vt:lpstr>Page</vt:lpstr>
      <vt:lpstr>Взаимодействие с ЦЗН </vt:lpstr>
      <vt:lpstr>Немного обо мне…</vt:lpstr>
      <vt:lpstr>Направления подбора персонала</vt:lpstr>
      <vt:lpstr>Направления подбора персонала</vt:lpstr>
      <vt:lpstr>Ожидание от работы Центра занятости населения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Ломаченко Ольга Игоревна</dc:creator>
  <cp:lastModifiedBy>Elena Aksenova</cp:lastModifiedBy>
  <cp:revision>196</cp:revision>
  <cp:lastPrinted>2021-04-08T08:06:24Z</cp:lastPrinted>
  <dcterms:created xsi:type="dcterms:W3CDTF">2020-09-25T10:00:40Z</dcterms:created>
  <dcterms:modified xsi:type="dcterms:W3CDTF">2021-04-21T09:15:28Z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2020-09-16T00:00:00Z</vt:filetime>
  </property>
  <property fmtid="{D5CDD505-2E9C-101B-9397-08002B2CF9AE}" pid="3" name="Creator">
    <vt:lpwstr>Adobe Illustrator CC 23.1 (Windows)</vt:lpwstr>
  </property>
  <property fmtid="{D5CDD505-2E9C-101B-9397-08002B2CF9AE}" pid="4" name="LastSaved">
    <vt:filetime>2020-09-16T00:00:00Z</vt:filetime>
  </property>
</Properties>
</file>