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23" r:id="rId2"/>
    <p:sldId id="624" r:id="rId3"/>
    <p:sldId id="836" r:id="rId4"/>
    <p:sldId id="397" r:id="rId5"/>
    <p:sldId id="833" r:id="rId6"/>
    <p:sldId id="417" r:id="rId7"/>
    <p:sldId id="832" r:id="rId8"/>
    <p:sldId id="645" r:id="rId9"/>
    <p:sldId id="646" r:id="rId10"/>
    <p:sldId id="647" r:id="rId11"/>
    <p:sldId id="648" r:id="rId12"/>
    <p:sldId id="408" r:id="rId13"/>
    <p:sldId id="409" r:id="rId14"/>
    <p:sldId id="637" r:id="rId15"/>
    <p:sldId id="638" r:id="rId16"/>
    <p:sldId id="689" r:id="rId17"/>
    <p:sldId id="834" r:id="rId18"/>
    <p:sldId id="552" r:id="rId19"/>
    <p:sldId id="659" r:id="rId20"/>
    <p:sldId id="661" r:id="rId21"/>
    <p:sldId id="690" r:id="rId22"/>
    <p:sldId id="691" r:id="rId23"/>
    <p:sldId id="633" r:id="rId24"/>
    <p:sldId id="396" r:id="rId25"/>
    <p:sldId id="430" r:id="rId26"/>
    <p:sldId id="381" r:id="rId27"/>
    <p:sldId id="554" r:id="rId28"/>
    <p:sldId id="560" r:id="rId2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0"/>
    <p:restoredTop sz="94548"/>
  </p:normalViewPr>
  <p:slideViewPr>
    <p:cSldViewPr snapToGrid="0" snapToObjects="1">
      <p:cViewPr>
        <p:scale>
          <a:sx n="94" d="100"/>
          <a:sy n="94" d="100"/>
        </p:scale>
        <p:origin x="2160" y="9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8605" y="4403784"/>
            <a:ext cx="7790058" cy="253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4E4BDF2-95CA-5A45-8CB8-79B47D05C3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48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80х8_1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1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80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80х8_2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1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53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0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66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7-1-20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1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967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kvi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33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Ценность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29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6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1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187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CC394A-CA36-7349-8162-AE3001E8D7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" y="0"/>
            <a:ext cx="90324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75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7E05CB-4B34-0542-863C-1658E736EA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49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Поведение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1166" y="-451842"/>
            <a:ext cx="11448357" cy="644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87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A392D59-5471-9049-BFF1-C26D66A7B0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6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решения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0"/>
            <a:ext cx="90210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51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уровни дизайна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1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6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Процесс SD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4"/>
          <a:stretch/>
        </p:blipFill>
        <p:spPr>
          <a:xfrm>
            <a:off x="0" y="341193"/>
            <a:ext cx="9135197" cy="457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28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0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22002D-BD62-E242-AA06-B33A6C53CD51}"/>
              </a:ext>
            </a:extLst>
          </p:cNvPr>
          <p:cNvSpPr/>
          <p:nvPr/>
        </p:nvSpPr>
        <p:spPr>
          <a:xfrm>
            <a:off x="4804012" y="3998794"/>
            <a:ext cx="3057098" cy="504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095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карта эмпатии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1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28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точка_потребность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37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FA90DB-E291-E44D-B2F7-1B7E88D29A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89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1E9210-B309-644D-ACBC-56DEFDE902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63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CB188E0-BDA3-2545-A944-4D1507CFE3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05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9AD7537-00A9-F842-8330-FABEF6A371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93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11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60"/>
          <a:stretch/>
        </p:blipFill>
        <p:spPr>
          <a:xfrm>
            <a:off x="0" y="805222"/>
            <a:ext cx="9135879" cy="301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62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еда, цветок&#10;&#10;Автоматически созданное описание">
            <a:extLst>
              <a:ext uri="{FF2B5EF4-FFF2-40B4-BE49-F238E27FC236}">
                <a16:creationId xmlns:a16="http://schemas.microsoft.com/office/drawing/2014/main" id="{56840990-0ED2-6044-BA55-1A199BB9FB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08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интерфейс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1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63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experience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2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ожидание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87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ui vs ux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4349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Черный .thmx</Template>
  <TotalTime>27353</TotalTime>
  <Words>0</Words>
  <Application>Microsoft Office PowerPoint</Application>
  <PresentationFormat>Экран (16:9)</PresentationFormat>
  <Paragraphs>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Black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Service Design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 Zolin</dc:creator>
  <cp:lastModifiedBy>Andrey Zhdanov</cp:lastModifiedBy>
  <cp:revision>194</cp:revision>
  <dcterms:created xsi:type="dcterms:W3CDTF">2017-04-16T17:34:46Z</dcterms:created>
  <dcterms:modified xsi:type="dcterms:W3CDTF">2021-11-24T11:47:18Z</dcterms:modified>
</cp:coreProperties>
</file>