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5694"/>
  </p:normalViewPr>
  <p:slideViewPr>
    <p:cSldViewPr snapToGrid="0" snapToObjects="1" showGuides="1">
      <p:cViewPr varScale="1">
        <p:scale>
          <a:sx n="55" d="100"/>
          <a:sy n="55" d="100"/>
        </p:scale>
        <p:origin x="61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1C66-CC09-354A-8874-91D7052A6B1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D87FB-1883-A24C-A712-D129F9910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8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F72ED-D5F9-4D4F-8379-7A9BB3D77B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1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EB96-8DA3-3F4C-958E-2B8A0BA6B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295184-47B4-A143-A9E2-E683C493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27C03-8040-8C42-82D1-6AE552A2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ACE16-4A41-BC4B-8477-97C095CF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5729F-F95B-E445-BD28-3CC43FBB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3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0C198-E969-2345-9423-A773A77A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BD7394-46E2-514F-91FD-B5360200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B79B0-C1DC-184A-BF97-7EE8AF48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5B010-22DA-E14F-B494-4EDBD8C2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284BC-5CF1-BF47-BC7A-5ECDB009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2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B42998-6953-3349-9CAD-6230E7EA5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B9C142-FF26-234B-9A1C-E2EAD3FDC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B6366-44F2-8247-BF42-B23923C8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64571-DA72-964E-BAD5-04263DF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DE18F-87F9-664B-B727-108FC5C8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C005F-809A-3D43-89A9-F75E8F8D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112F56-21F4-5846-96A6-4B9AF5C2F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628D5-1D81-4647-9F1F-73CF7ABC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BB0E1-5F9C-A646-BC9F-C81E56AC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C60DF-6E18-EC4D-B024-32AADCEA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2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58041-329F-214A-8FF8-C965ED5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D7E91-1875-E54A-BBB3-635D6748A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410E0-8B51-834C-B58A-9030302A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94A39-1B2E-8141-8B02-5297E501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4856C-9A2F-114D-B775-A622BD07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C3CCD-9367-3242-B32F-619D104E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23B14-E5F0-8041-8422-5CC76089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37197D-4182-8B43-A682-CB32062C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EE725E-56EB-CB4D-881C-5A1EDDB6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3B33E-EB45-B14D-84E9-EA8843CE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7E7E5-F47A-0D45-8830-FB7D76A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4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B90E8-291E-A84D-AD22-12600903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3FF395-207D-F14C-895B-42B21FD4C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32BF5-E693-DB4F-904E-46DD8A01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EA7D90-E563-A04F-85B2-E0AE22F5B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943F57-3CFB-5D4B-831F-086C1698F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AFE3A-EF7C-BE4F-A3F0-A372617E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882832-345E-054B-9FB3-5D502AC1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511F34-451B-DC41-B472-58844004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0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E7DFA-B5FA-AB4E-9CA7-DB752F90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CE8565-D618-9A4A-A8D5-531F1AC0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C3B04-AADD-C940-9C2D-6B049FE1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920A58-6567-E247-AD15-2B4A5D68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8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FEA46D-1493-BC4E-93F0-E947372B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F6EDE3-FFD1-584B-92A9-657B309D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042C8A-3218-FB4F-BC60-154E9C1D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9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D5F0-9CD3-DE4C-800E-63648051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B0E59-F2F4-7E47-B2BE-54357092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767602-3998-E348-8674-C81629D4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0DFA9-57ED-6249-95F4-429805DB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196-82D4-2A48-B64C-224C4C43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1C4217-F3EC-4F4C-9699-3574E51F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6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105D2-30C8-AD41-AEC7-57946783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9A663F-8D42-B545-8D29-AEF80F982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6699AE-97D9-3846-B2AA-5DC6D50DA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05A47-BC64-9E4B-980F-478039BD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A38DA-6FDE-4C4C-A6B6-5D4B4D9A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61185-56FF-914D-8DB0-64CB2DE7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92D58-8420-6749-80BF-35D26F51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B218B9-B7A9-3643-AA58-7E4D24892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95CFF-93EE-1248-B23A-1BF111F0F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FF31-9E6E-DF4F-8EC9-D4CA28B0B61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0BA93-F28C-D042-B407-B2706A44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75D12-1FAA-6A4C-98E1-251352DC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E57E-853B-EC4D-B67A-A48829CD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8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2B3993-714F-314C-BC57-28F7353D608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B0F0">
              <a:alpha val="80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99A03-876C-A04E-9BB7-54E54EB4544A}"/>
              </a:ext>
            </a:extLst>
          </p:cNvPr>
          <p:cNvSpPr txBox="1"/>
          <p:nvPr/>
        </p:nvSpPr>
        <p:spPr>
          <a:xfrm>
            <a:off x="426710" y="268485"/>
            <a:ext cx="6099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Кейс №4.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1451D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Онлайн-кейс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FCD804F-CE3E-0044-954B-D3DCA5D04E79}"/>
              </a:ext>
            </a:extLst>
          </p:cNvPr>
          <p:cNvSpPr/>
          <p:nvPr/>
        </p:nvSpPr>
        <p:spPr>
          <a:xfrm>
            <a:off x="6539380" y="1658435"/>
            <a:ext cx="5105400" cy="2517907"/>
          </a:xfrm>
          <a:prstGeom prst="roundRect">
            <a:avLst>
              <a:gd name="adj" fmla="val 7144"/>
            </a:avLst>
          </a:prstGeom>
          <a:gradFill flip="none" rotWithShape="1">
            <a:gsLst>
              <a:gs pos="0">
                <a:srgbClr val="3E93FF"/>
              </a:gs>
              <a:gs pos="100000">
                <a:srgbClr val="4E69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DFB68E77-8043-7E43-9EDB-FC05F78F484B}"/>
              </a:ext>
            </a:extLst>
          </p:cNvPr>
          <p:cNvSpPr/>
          <p:nvPr/>
        </p:nvSpPr>
        <p:spPr>
          <a:xfrm>
            <a:off x="6682831" y="1378372"/>
            <a:ext cx="2409249" cy="4935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4000">
                <a:srgbClr val="E1451D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Ирина Петровна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A376B-AC63-6D46-AAF7-C1B4C301DAC7}"/>
              </a:ext>
            </a:extLst>
          </p:cNvPr>
          <p:cNvSpPr txBox="1"/>
          <p:nvPr/>
        </p:nvSpPr>
        <p:spPr>
          <a:xfrm>
            <a:off x="7099757" y="1988229"/>
            <a:ext cx="1559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48 лет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C953B-3295-C343-BF76-4000F9F681D9}"/>
              </a:ext>
            </a:extLst>
          </p:cNvPr>
          <p:cNvSpPr txBox="1"/>
          <p:nvPr/>
        </p:nvSpPr>
        <p:spPr>
          <a:xfrm>
            <a:off x="7099757" y="2467366"/>
            <a:ext cx="1559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Домохозяйка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9BC7B6-4C77-9048-B51E-D63D859D3D28}"/>
              </a:ext>
            </a:extLst>
          </p:cNvPr>
          <p:cNvSpPr txBox="1"/>
          <p:nvPr/>
        </p:nvSpPr>
        <p:spPr>
          <a:xfrm>
            <a:off x="6623087" y="2946503"/>
            <a:ext cx="251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Профессиональное образование, медсестра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A377F-C770-124D-A4C3-836E56BCA425}"/>
              </a:ext>
            </a:extLst>
          </p:cNvPr>
          <p:cNvSpPr txBox="1"/>
          <p:nvPr/>
        </p:nvSpPr>
        <p:spPr>
          <a:xfrm>
            <a:off x="6623087" y="3610307"/>
            <a:ext cx="251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Перерыв в трудовой деятельности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&gt;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 лет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D4FF52C3-53AA-0B41-BE87-F9067467E7C9}"/>
              </a:ext>
            </a:extLst>
          </p:cNvPr>
          <p:cNvSpPr/>
          <p:nvPr/>
        </p:nvSpPr>
        <p:spPr>
          <a:xfrm>
            <a:off x="6590963" y="4313298"/>
            <a:ext cx="5092316" cy="1666010"/>
          </a:xfrm>
          <a:prstGeom prst="roundRect">
            <a:avLst>
              <a:gd name="adj" fmla="val 5515"/>
            </a:avLst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Ирина Петровна попросила помощи в трудоустройстве и рассказала о своей сложной жизненной ситуации.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У Ирины Петровны есть профессиональное образование (медсестра), но она никогда по нему не работала: перерыв в трудовой деятельности более 20 лет.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После окончания училища вышла замуж и была домохозяйкой. Брак распался и остро нужна работа.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69E5B-7161-D942-BABB-4F705491C1DE}"/>
              </a:ext>
            </a:extLst>
          </p:cNvPr>
          <p:cNvSpPr txBox="1"/>
          <p:nvPr/>
        </p:nvSpPr>
        <p:spPr>
          <a:xfrm>
            <a:off x="6438023" y="627044"/>
            <a:ext cx="49986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В СЗН обратилась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Левина Ирина Петровна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ExtraBold" pitchFamily="2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5945A-8847-7B4F-917F-CFBFEEE1FFA9}"/>
              </a:ext>
            </a:extLst>
          </p:cNvPr>
          <p:cNvSpPr txBox="1"/>
          <p:nvPr/>
        </p:nvSpPr>
        <p:spPr>
          <a:xfrm>
            <a:off x="7004020" y="6042764"/>
            <a:ext cx="4679260" cy="50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1451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Как помочь Ирине Петровне?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1451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Какие услуги и сервисы можем предложить?</a:t>
            </a:r>
          </a:p>
        </p:txBody>
      </p:sp>
      <p:pic>
        <p:nvPicPr>
          <p:cNvPr id="27" name="Рисунок 26" descr="Знак вопроса со сплошной заливкой">
            <a:extLst>
              <a:ext uri="{FF2B5EF4-FFF2-40B4-BE49-F238E27FC236}">
                <a16:creationId xmlns:a16="http://schemas.microsoft.com/office/drawing/2014/main" id="{0D93A8C1-8BD7-ED4E-8F8A-82B56BEE0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510" y="6081295"/>
            <a:ext cx="459510" cy="459510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162DAFFE-6D8A-0141-9F3C-1EA6FAF16641}"/>
              </a:ext>
            </a:extLst>
          </p:cNvPr>
          <p:cNvSpPr/>
          <p:nvPr/>
        </p:nvSpPr>
        <p:spPr>
          <a:xfrm>
            <a:off x="515936" y="4652063"/>
            <a:ext cx="5463140" cy="46689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предложите максимально эффективные решения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E6218B03-3C4E-7649-9085-8AD4E8B8AA5A}"/>
              </a:ext>
            </a:extLst>
          </p:cNvPr>
          <p:cNvSpPr/>
          <p:nvPr/>
        </p:nvSpPr>
        <p:spPr>
          <a:xfrm>
            <a:off x="515937" y="5335691"/>
            <a:ext cx="5463140" cy="46689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аргументируйте свою позицию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4963555-BD80-C849-B805-83CECE058757}"/>
              </a:ext>
            </a:extLst>
          </p:cNvPr>
          <p:cNvSpPr/>
          <p:nvPr/>
        </p:nvSpPr>
        <p:spPr>
          <a:xfrm>
            <a:off x="515938" y="6019319"/>
            <a:ext cx="5463140" cy="46689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приведите примеры из практики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19796-C169-9447-A037-FDBC16346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938" y="966218"/>
            <a:ext cx="3309613" cy="33096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179D74-771D-7C44-96AC-06595ED013EC}"/>
              </a:ext>
            </a:extLst>
          </p:cNvPr>
          <p:cNvSpPr txBox="1"/>
          <p:nvPr/>
        </p:nvSpPr>
        <p:spPr>
          <a:xfrm>
            <a:off x="3919089" y="1055311"/>
            <a:ext cx="20833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Отсканируйте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QR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-код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Вступите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телеграм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-чат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Предложите свои варианты</a:t>
            </a:r>
          </a:p>
        </p:txBody>
      </p:sp>
      <p:pic>
        <p:nvPicPr>
          <p:cNvPr id="24" name="Рисунок 23" descr="Изображение выглядит как человек, стол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F56E54F-B992-C149-AD5F-62B5699F71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269" r="17234" b="32166"/>
          <a:stretch/>
        </p:blipFill>
        <p:spPr>
          <a:xfrm flipH="1">
            <a:off x="9609513" y="1659819"/>
            <a:ext cx="2035144" cy="2511061"/>
          </a:xfrm>
          <a:prstGeom prst="rect">
            <a:avLst/>
          </a:prstGeom>
        </p:spPr>
      </p:pic>
      <p:pic>
        <p:nvPicPr>
          <p:cNvPr id="32" name="Рисунок 31" descr="Секундомер со сплошной заливкой">
            <a:extLst>
              <a:ext uri="{FF2B5EF4-FFF2-40B4-BE49-F238E27FC236}">
                <a16:creationId xmlns:a16="http://schemas.microsoft.com/office/drawing/2014/main" id="{098C4ACE-95C1-164B-8A4D-95D75FFFF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5764" y="3425041"/>
            <a:ext cx="561767" cy="5617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411DF06-096B-834A-9994-9EA091B370D6}"/>
              </a:ext>
            </a:extLst>
          </p:cNvPr>
          <p:cNvSpPr txBox="1"/>
          <p:nvPr/>
        </p:nvSpPr>
        <p:spPr>
          <a:xfrm>
            <a:off x="4482984" y="3573542"/>
            <a:ext cx="1446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1451D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 минут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145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943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Montserrat ExtraBold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Залалова</dc:creator>
  <cp:lastModifiedBy>Андрей Михайлович Жданов</cp:lastModifiedBy>
  <cp:revision>3</cp:revision>
  <dcterms:created xsi:type="dcterms:W3CDTF">2021-11-24T13:21:35Z</dcterms:created>
  <dcterms:modified xsi:type="dcterms:W3CDTF">2021-11-24T14:43:24Z</dcterms:modified>
</cp:coreProperties>
</file>