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0" r:id="rId2"/>
    <p:sldId id="293" r:id="rId3"/>
    <p:sldId id="295" r:id="rId4"/>
    <p:sldId id="296" r:id="rId5"/>
    <p:sldId id="297" r:id="rId6"/>
    <p:sldId id="298" r:id="rId7"/>
    <p:sldId id="301" r:id="rId8"/>
    <p:sldId id="300" r:id="rId9"/>
    <p:sldId id="29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848C94-B4F9-4024-91A4-B9D72BE2D8AF}" v="316" dt="2021-11-24T21:01:35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дрей Михайлович Жданов" userId="5cc48fdc-b012-4b0d-8200-55e23ae5a5d4" providerId="ADAL" clId="{D6848C94-B4F9-4024-91A4-B9D72BE2D8AF}"/>
    <pc:docChg chg="undo custSel addSld delSld modSld sldOrd">
      <pc:chgData name="Андрей Михайлович Жданов" userId="5cc48fdc-b012-4b0d-8200-55e23ae5a5d4" providerId="ADAL" clId="{D6848C94-B4F9-4024-91A4-B9D72BE2D8AF}" dt="2021-11-24T21:05:18.727" v="826" actId="207"/>
      <pc:docMkLst>
        <pc:docMk/>
      </pc:docMkLst>
      <pc:sldChg chg="del">
        <pc:chgData name="Андрей Михайлович Жданов" userId="5cc48fdc-b012-4b0d-8200-55e23ae5a5d4" providerId="ADAL" clId="{D6848C94-B4F9-4024-91A4-B9D72BE2D8AF}" dt="2021-11-24T20:54:07.240" v="811" actId="47"/>
        <pc:sldMkLst>
          <pc:docMk/>
          <pc:sldMk cId="573660470" sldId="256"/>
        </pc:sldMkLst>
      </pc:sldChg>
      <pc:sldChg chg="modSp del mod">
        <pc:chgData name="Андрей Михайлович Жданов" userId="5cc48fdc-b012-4b0d-8200-55e23ae5a5d4" providerId="ADAL" clId="{D6848C94-B4F9-4024-91A4-B9D72BE2D8AF}" dt="2021-11-24T20:54:03.731" v="810" actId="47"/>
        <pc:sldMkLst>
          <pc:docMk/>
          <pc:sldMk cId="1558723729" sldId="291"/>
        </pc:sldMkLst>
        <pc:spChg chg="mod">
          <ac:chgData name="Андрей Михайлович Жданов" userId="5cc48fdc-b012-4b0d-8200-55e23ae5a5d4" providerId="ADAL" clId="{D6848C94-B4F9-4024-91A4-B9D72BE2D8AF}" dt="2021-11-24T14:38:35.962" v="269" actId="20577"/>
          <ac:spMkLst>
            <pc:docMk/>
            <pc:sldMk cId="1558723729" sldId="291"/>
            <ac:spMk id="4" creationId="{660B19A2-9AD8-48A8-91DA-0284629EE891}"/>
          </ac:spMkLst>
        </pc:spChg>
      </pc:sldChg>
      <pc:sldChg chg="modSp del mod">
        <pc:chgData name="Андрей Михайлович Жданов" userId="5cc48fdc-b012-4b0d-8200-55e23ae5a5d4" providerId="ADAL" clId="{D6848C94-B4F9-4024-91A4-B9D72BE2D8AF}" dt="2021-11-24T20:54:02.041" v="809" actId="47"/>
        <pc:sldMkLst>
          <pc:docMk/>
          <pc:sldMk cId="3162577222" sldId="292"/>
        </pc:sldMkLst>
        <pc:spChg chg="mod">
          <ac:chgData name="Андрей Михайлович Жданов" userId="5cc48fdc-b012-4b0d-8200-55e23ae5a5d4" providerId="ADAL" clId="{D6848C94-B4F9-4024-91A4-B9D72BE2D8AF}" dt="2021-11-24T14:38:52.113" v="276" actId="20577"/>
          <ac:spMkLst>
            <pc:docMk/>
            <pc:sldMk cId="3162577222" sldId="292"/>
            <ac:spMk id="4" creationId="{049928DD-386C-40B1-8A0F-0018C7550B77}"/>
          </ac:spMkLst>
        </pc:spChg>
      </pc:sldChg>
      <pc:sldChg chg="addSp delSp modSp mod ord delAnim modAnim">
        <pc:chgData name="Андрей Михайлович Жданов" userId="5cc48fdc-b012-4b0d-8200-55e23ae5a5d4" providerId="ADAL" clId="{D6848C94-B4F9-4024-91A4-B9D72BE2D8AF}" dt="2021-11-24T21:01:49.405" v="821" actId="1076"/>
        <pc:sldMkLst>
          <pc:docMk/>
          <pc:sldMk cId="2573961205" sldId="293"/>
        </pc:sldMkLst>
        <pc:spChg chg="mod">
          <ac:chgData name="Андрей Михайлович Жданов" userId="5cc48fdc-b012-4b0d-8200-55e23ae5a5d4" providerId="ADAL" clId="{D6848C94-B4F9-4024-91A4-B9D72BE2D8AF}" dt="2021-11-24T19:43:33.517" v="365" actId="1076"/>
          <ac:spMkLst>
            <pc:docMk/>
            <pc:sldMk cId="2573961205" sldId="293"/>
            <ac:spMk id="2" creationId="{40CA8564-DA63-430E-AEA2-FF10AE208450}"/>
          </ac:spMkLst>
        </pc:spChg>
        <pc:picChg chg="add mod">
          <ac:chgData name="Андрей Михайлович Жданов" userId="5cc48fdc-b012-4b0d-8200-55e23ae5a5d4" providerId="ADAL" clId="{D6848C94-B4F9-4024-91A4-B9D72BE2D8AF}" dt="2021-11-24T21:01:49.405" v="821" actId="1076"/>
          <ac:picMkLst>
            <pc:docMk/>
            <pc:sldMk cId="2573961205" sldId="293"/>
            <ac:picMk id="3" creationId="{4D68C7EB-C406-4174-B078-9593E6657169}"/>
          </ac:picMkLst>
        </pc:picChg>
        <pc:picChg chg="del mod">
          <ac:chgData name="Андрей Михайлович Жданов" userId="5cc48fdc-b012-4b0d-8200-55e23ae5a5d4" providerId="ADAL" clId="{D6848C94-B4F9-4024-91A4-B9D72BE2D8AF}" dt="2021-11-24T21:01:10.433" v="815" actId="478"/>
          <ac:picMkLst>
            <pc:docMk/>
            <pc:sldMk cId="2573961205" sldId="293"/>
            <ac:picMk id="7" creationId="{15DEF656-E46E-459B-B1B7-5F92352C8E88}"/>
          </ac:picMkLst>
        </pc:picChg>
        <pc:picChg chg="mod">
          <ac:chgData name="Андрей Михайлович Жданов" userId="5cc48fdc-b012-4b0d-8200-55e23ae5a5d4" providerId="ADAL" clId="{D6848C94-B4F9-4024-91A4-B9D72BE2D8AF}" dt="2021-11-24T21:01:14.408" v="817" actId="1076"/>
          <ac:picMkLst>
            <pc:docMk/>
            <pc:sldMk cId="2573961205" sldId="293"/>
            <ac:picMk id="8" creationId="{7854D7C7-3DDC-3348-A096-77C88FE6686C}"/>
          </ac:picMkLst>
        </pc:picChg>
      </pc:sldChg>
      <pc:sldChg chg="modSp mod">
        <pc:chgData name="Андрей Михайлович Жданов" userId="5cc48fdc-b012-4b0d-8200-55e23ae5a5d4" providerId="ADAL" clId="{D6848C94-B4F9-4024-91A4-B9D72BE2D8AF}" dt="2021-11-24T21:05:18.727" v="826" actId="207"/>
        <pc:sldMkLst>
          <pc:docMk/>
          <pc:sldMk cId="2306136800" sldId="294"/>
        </pc:sldMkLst>
        <pc:spChg chg="mod">
          <ac:chgData name="Андрей Михайлович Жданов" userId="5cc48fdc-b012-4b0d-8200-55e23ae5a5d4" providerId="ADAL" clId="{D6848C94-B4F9-4024-91A4-B9D72BE2D8AF}" dt="2021-11-24T21:04:58.668" v="822" actId="207"/>
          <ac:spMkLst>
            <pc:docMk/>
            <pc:sldMk cId="2306136800" sldId="294"/>
            <ac:spMk id="11" creationId="{914C23DE-7610-4162-9DFF-E7B4548A48D3}"/>
          </ac:spMkLst>
        </pc:spChg>
        <pc:spChg chg="mod">
          <ac:chgData name="Андрей Михайлович Жданов" userId="5cc48fdc-b012-4b0d-8200-55e23ae5a5d4" providerId="ADAL" clId="{D6848C94-B4F9-4024-91A4-B9D72BE2D8AF}" dt="2021-11-24T21:05:18.727" v="826" actId="207"/>
          <ac:spMkLst>
            <pc:docMk/>
            <pc:sldMk cId="2306136800" sldId="294"/>
            <ac:spMk id="22" creationId="{105BA62C-FC48-4162-BA58-74E5D85E3665}"/>
          </ac:spMkLst>
        </pc:spChg>
        <pc:picChg chg="mod">
          <ac:chgData name="Андрей Михайлович Жданов" userId="5cc48fdc-b012-4b0d-8200-55e23ae5a5d4" providerId="ADAL" clId="{D6848C94-B4F9-4024-91A4-B9D72BE2D8AF}" dt="2021-11-24T20:54:37.473" v="813" actId="1076"/>
          <ac:picMkLst>
            <pc:docMk/>
            <pc:sldMk cId="2306136800" sldId="294"/>
            <ac:picMk id="5" creationId="{7854D7C7-3DDC-3348-A096-77C88FE6686C}"/>
          </ac:picMkLst>
        </pc:picChg>
        <pc:picChg chg="mod">
          <ac:chgData name="Андрей Михайлович Жданов" userId="5cc48fdc-b012-4b0d-8200-55e23ae5a5d4" providerId="ADAL" clId="{D6848C94-B4F9-4024-91A4-B9D72BE2D8AF}" dt="2021-11-24T20:55:18.212" v="814" actId="14826"/>
          <ac:picMkLst>
            <pc:docMk/>
            <pc:sldMk cId="2306136800" sldId="294"/>
            <ac:picMk id="24" creationId="{42758793-0F13-4AC6-BD5E-22A21A3D1FF0}"/>
          </ac:picMkLst>
        </pc:picChg>
      </pc:sldChg>
      <pc:sldChg chg="addSp delSp modSp new mod">
        <pc:chgData name="Андрей Михайлович Жданов" userId="5cc48fdc-b012-4b0d-8200-55e23ae5a5d4" providerId="ADAL" clId="{D6848C94-B4F9-4024-91A4-B9D72BE2D8AF}" dt="2021-11-24T20:14:47.851" v="425"/>
        <pc:sldMkLst>
          <pc:docMk/>
          <pc:sldMk cId="942786205" sldId="295"/>
        </pc:sldMkLst>
        <pc:spChg chg="del">
          <ac:chgData name="Андрей Михайлович Жданов" userId="5cc48fdc-b012-4b0d-8200-55e23ae5a5d4" providerId="ADAL" clId="{D6848C94-B4F9-4024-91A4-B9D72BE2D8AF}" dt="2021-11-24T14:04:27.794" v="73" actId="478"/>
          <ac:spMkLst>
            <pc:docMk/>
            <pc:sldMk cId="942786205" sldId="295"/>
            <ac:spMk id="2" creationId="{7007D7B1-D3D3-49D7-9F10-0A677E2048A8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04:30.215" v="74" actId="478"/>
          <ac:spMkLst>
            <pc:docMk/>
            <pc:sldMk cId="942786205" sldId="295"/>
            <ac:spMk id="3" creationId="{41282B70-E29E-4F45-BD9C-3DBB95613117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04:25.316" v="72" actId="478"/>
          <ac:spMkLst>
            <pc:docMk/>
            <pc:sldMk cId="942786205" sldId="295"/>
            <ac:spMk id="4" creationId="{F742169E-E901-44FE-9B19-BCDA5675CD17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14:06:45.538" v="118" actId="1076"/>
          <ac:spMkLst>
            <pc:docMk/>
            <pc:sldMk cId="942786205" sldId="295"/>
            <ac:spMk id="7" creationId="{FD6B7FB1-2D8F-40AC-9933-43963F72BFAF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19:40:10.467" v="277" actId="26606"/>
          <ac:spMkLst>
            <pc:docMk/>
            <pc:sldMk cId="942786205" sldId="295"/>
            <ac:spMk id="9" creationId="{881B44B5-507A-43F7-8330-86952D706F96}"/>
          </ac:spMkLst>
        </pc:spChg>
        <pc:graphicFrameChg chg="add modGraphic">
          <ac:chgData name="Андрей Михайлович Жданов" userId="5cc48fdc-b012-4b0d-8200-55e23ae5a5d4" providerId="ADAL" clId="{D6848C94-B4F9-4024-91A4-B9D72BE2D8AF}" dt="2021-11-24T19:41:04.423" v="282" actId="207"/>
          <ac:graphicFrameMkLst>
            <pc:docMk/>
            <pc:sldMk cId="942786205" sldId="295"/>
            <ac:graphicFrameMk id="11" creationId="{9A18ED3E-B0C1-4CE0-B7A3-F23449A24561}"/>
          </ac:graphicFrameMkLst>
        </pc:graphicFrameChg>
        <pc:picChg chg="add mod ord">
          <ac:chgData name="Андрей Михайлович Жданов" userId="5cc48fdc-b012-4b0d-8200-55e23ae5a5d4" providerId="ADAL" clId="{D6848C94-B4F9-4024-91A4-B9D72BE2D8AF}" dt="2021-11-24T14:06:36.158" v="117" actId="1076"/>
          <ac:picMkLst>
            <pc:docMk/>
            <pc:sldMk cId="942786205" sldId="295"/>
            <ac:picMk id="5" creationId="{0D8C724D-616D-4279-91F9-4EDE3CED1D0D}"/>
          </ac:picMkLst>
        </pc:picChg>
        <pc:picChg chg="add mod">
          <ac:chgData name="Андрей Михайлович Жданов" userId="5cc48fdc-b012-4b0d-8200-55e23ae5a5d4" providerId="ADAL" clId="{D6848C94-B4F9-4024-91A4-B9D72BE2D8AF}" dt="2021-11-24T20:14:47.851" v="425"/>
          <ac:picMkLst>
            <pc:docMk/>
            <pc:sldMk cId="942786205" sldId="295"/>
            <ac:picMk id="6" creationId="{5C2C0426-949F-47AB-A575-0600834589DF}"/>
          </ac:picMkLst>
        </pc:picChg>
      </pc:sldChg>
      <pc:sldChg chg="addSp delSp modSp new mod">
        <pc:chgData name="Андрей Михайлович Жданов" userId="5cc48fdc-b012-4b0d-8200-55e23ae5a5d4" providerId="ADAL" clId="{D6848C94-B4F9-4024-91A4-B9D72BE2D8AF}" dt="2021-11-24T20:14:51.793" v="426"/>
        <pc:sldMkLst>
          <pc:docMk/>
          <pc:sldMk cId="513741584" sldId="296"/>
        </pc:sldMkLst>
        <pc:spChg chg="del">
          <ac:chgData name="Андрей Михайлович Жданов" userId="5cc48fdc-b012-4b0d-8200-55e23ae5a5d4" providerId="ADAL" clId="{D6848C94-B4F9-4024-91A4-B9D72BE2D8AF}" dt="2021-11-24T14:20:27.435" v="206" actId="478"/>
          <ac:spMkLst>
            <pc:docMk/>
            <pc:sldMk cId="513741584" sldId="296"/>
            <ac:spMk id="2" creationId="{419B0FED-454A-4B2A-B3C5-43865301EA59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20:33.302" v="208" actId="478"/>
          <ac:spMkLst>
            <pc:docMk/>
            <pc:sldMk cId="513741584" sldId="296"/>
            <ac:spMk id="3" creationId="{A2D64023-0AA6-497B-8A9E-E3AC21D4DADA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20:30.092" v="207" actId="478"/>
          <ac:spMkLst>
            <pc:docMk/>
            <pc:sldMk cId="513741584" sldId="296"/>
            <ac:spMk id="4" creationId="{734247B3-E180-4F7E-8EDE-6BECBBEC3C54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14:22:28.575" v="239" actId="1076"/>
          <ac:spMkLst>
            <pc:docMk/>
            <pc:sldMk cId="513741584" sldId="296"/>
            <ac:spMk id="7" creationId="{AAB6778F-5C2E-4182-9365-E385AAD5E46C}"/>
          </ac:spMkLst>
        </pc:spChg>
        <pc:picChg chg="add mod">
          <ac:chgData name="Андрей Михайлович Жданов" userId="5cc48fdc-b012-4b0d-8200-55e23ae5a5d4" providerId="ADAL" clId="{D6848C94-B4F9-4024-91A4-B9D72BE2D8AF}" dt="2021-11-24T20:14:51.793" v="426"/>
          <ac:picMkLst>
            <pc:docMk/>
            <pc:sldMk cId="513741584" sldId="296"/>
            <ac:picMk id="4" creationId="{F0A13D39-8147-4929-9C3C-1831D697C951}"/>
          </ac:picMkLst>
        </pc:picChg>
        <pc:picChg chg="add mod ord">
          <ac:chgData name="Андрей Михайлович Жданов" userId="5cc48fdc-b012-4b0d-8200-55e23ae5a5d4" providerId="ADAL" clId="{D6848C94-B4F9-4024-91A4-B9D72BE2D8AF}" dt="2021-11-24T14:22:01.645" v="237" actId="1076"/>
          <ac:picMkLst>
            <pc:docMk/>
            <pc:sldMk cId="513741584" sldId="296"/>
            <ac:picMk id="5" creationId="{039BAC5C-0719-41C5-A7C2-833ABD0EACFD}"/>
          </ac:picMkLst>
        </pc:picChg>
      </pc:sldChg>
      <pc:sldChg chg="addSp delSp modSp new mod">
        <pc:chgData name="Андрей Михайлович Жданов" userId="5cc48fdc-b012-4b0d-8200-55e23ae5a5d4" providerId="ADAL" clId="{D6848C94-B4F9-4024-91A4-B9D72BE2D8AF}" dt="2021-11-24T20:14:57.345" v="427"/>
        <pc:sldMkLst>
          <pc:docMk/>
          <pc:sldMk cId="2798366963" sldId="297"/>
        </pc:sldMkLst>
        <pc:spChg chg="del">
          <ac:chgData name="Андрей Михайлович Жданов" userId="5cc48fdc-b012-4b0d-8200-55e23ae5a5d4" providerId="ADAL" clId="{D6848C94-B4F9-4024-91A4-B9D72BE2D8AF}" dt="2021-11-24T14:23:10.267" v="244" actId="478"/>
          <ac:spMkLst>
            <pc:docMk/>
            <pc:sldMk cId="2798366963" sldId="297"/>
            <ac:spMk id="2" creationId="{41694899-4FF7-4003-9544-C88FAA405E75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23:03.430" v="243" actId="478"/>
          <ac:spMkLst>
            <pc:docMk/>
            <pc:sldMk cId="2798366963" sldId="297"/>
            <ac:spMk id="3" creationId="{B043E3B6-A04C-482D-852E-F7ECFC8BBE04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4:23:12.874" v="245" actId="478"/>
          <ac:spMkLst>
            <pc:docMk/>
            <pc:sldMk cId="2798366963" sldId="297"/>
            <ac:spMk id="4" creationId="{E5B0BD27-E26E-4F58-9BF5-F0ECD6152DDC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14:24:07.133" v="252" actId="22"/>
          <ac:spMkLst>
            <pc:docMk/>
            <pc:sldMk cId="2798366963" sldId="297"/>
            <ac:spMk id="7" creationId="{8E99902D-D3C3-4D61-9ED7-C5C79DF7420E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14:26:50.413" v="268" actId="1076"/>
          <ac:spMkLst>
            <pc:docMk/>
            <pc:sldMk cId="2798366963" sldId="297"/>
            <ac:spMk id="9" creationId="{5091FEE7-D0E3-4066-AC6C-A19460FE9805}"/>
          </ac:spMkLst>
        </pc:spChg>
        <pc:picChg chg="add mod">
          <ac:chgData name="Андрей Михайлович Жданов" userId="5cc48fdc-b012-4b0d-8200-55e23ae5a5d4" providerId="ADAL" clId="{D6848C94-B4F9-4024-91A4-B9D72BE2D8AF}" dt="2021-11-24T20:14:57.345" v="427"/>
          <ac:picMkLst>
            <pc:docMk/>
            <pc:sldMk cId="2798366963" sldId="297"/>
            <ac:picMk id="4" creationId="{90159744-60C8-47BB-9AEA-780A366629F3}"/>
          </ac:picMkLst>
        </pc:picChg>
        <pc:picChg chg="add mod">
          <ac:chgData name="Андрей Михайлович Жданов" userId="5cc48fdc-b012-4b0d-8200-55e23ae5a5d4" providerId="ADAL" clId="{D6848C94-B4F9-4024-91A4-B9D72BE2D8AF}" dt="2021-11-24T14:24:55.050" v="262" actId="1076"/>
          <ac:picMkLst>
            <pc:docMk/>
            <pc:sldMk cId="2798366963" sldId="297"/>
            <ac:picMk id="5" creationId="{DE6E1BA6-ADAD-4C02-B8C3-8F8691E1106C}"/>
          </ac:picMkLst>
        </pc:picChg>
      </pc:sldChg>
      <pc:sldChg chg="addSp delSp modSp new mod ord setBg setClrOvrMap">
        <pc:chgData name="Андрей Михайлович Жданов" userId="5cc48fdc-b012-4b0d-8200-55e23ae5a5d4" providerId="ADAL" clId="{D6848C94-B4F9-4024-91A4-B9D72BE2D8AF}" dt="2021-11-24T20:17:18.696" v="442" actId="1076"/>
        <pc:sldMkLst>
          <pc:docMk/>
          <pc:sldMk cId="3699715584" sldId="298"/>
        </pc:sldMkLst>
        <pc:spChg chg="del">
          <ac:chgData name="Андрей Михайлович Жданов" userId="5cc48fdc-b012-4b0d-8200-55e23ae5a5d4" providerId="ADAL" clId="{D6848C94-B4F9-4024-91A4-B9D72BE2D8AF}" dt="2021-11-24T19:57:52.806" v="371" actId="478"/>
          <ac:spMkLst>
            <pc:docMk/>
            <pc:sldMk cId="3699715584" sldId="298"/>
            <ac:spMk id="2" creationId="{7C4BE76E-10B4-469A-B125-4476F317CF47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9:57:55.542" v="372" actId="478"/>
          <ac:spMkLst>
            <pc:docMk/>
            <pc:sldMk cId="3699715584" sldId="298"/>
            <ac:spMk id="3" creationId="{F9D9D752-3C55-4D9B-9FFA-5C2B90F75BE1}"/>
          </ac:spMkLst>
        </pc:spChg>
        <pc:spChg chg="del">
          <ac:chgData name="Андрей Михайлович Жданов" userId="5cc48fdc-b012-4b0d-8200-55e23ae5a5d4" providerId="ADAL" clId="{D6848C94-B4F9-4024-91A4-B9D72BE2D8AF}" dt="2021-11-24T19:57:49.243" v="370" actId="478"/>
          <ac:spMkLst>
            <pc:docMk/>
            <pc:sldMk cId="3699715584" sldId="298"/>
            <ac:spMk id="4" creationId="{7868C31F-2F58-4E82-9AB8-0546F76CC55F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20:17:18.696" v="442" actId="1076"/>
          <ac:spMkLst>
            <pc:docMk/>
            <pc:sldMk cId="3699715584" sldId="298"/>
            <ac:spMk id="7" creationId="{AE0E07D4-E17D-4563-A78E-EA12A3D6006D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09:20.873" v="395" actId="26606"/>
          <ac:spMkLst>
            <pc:docMk/>
            <pc:sldMk cId="3699715584" sldId="298"/>
            <ac:spMk id="9" creationId="{60BC8FD4-F885-4099-8AD5-1ACE0B0DD50A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07:45.643" v="381" actId="26606"/>
          <ac:spMkLst>
            <pc:docMk/>
            <pc:sldMk cId="3699715584" sldId="298"/>
            <ac:spMk id="14" creationId="{C5E6CFF1-2F42-4E10-9A97-F116F46F53FE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08:38.926" v="389" actId="478"/>
          <ac:spMkLst>
            <pc:docMk/>
            <pc:sldMk cId="3699715584" sldId="298"/>
            <ac:spMk id="15" creationId="{3BFD096A-D206-4959-B3F7-44BAC66F1BFD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08:34.034" v="387" actId="478"/>
          <ac:spMkLst>
            <pc:docMk/>
            <pc:sldMk cId="3699715584" sldId="298"/>
            <ac:spMk id="17" creationId="{96E348E5-C458-4D1C-A5F2-DC227E31FE98}"/>
          </ac:spMkLst>
        </pc:spChg>
        <pc:graphicFrameChg chg="add del">
          <ac:chgData name="Андрей Михайлович Жданов" userId="5cc48fdc-b012-4b0d-8200-55e23ae5a5d4" providerId="ADAL" clId="{D6848C94-B4F9-4024-91A4-B9D72BE2D8AF}" dt="2021-11-24T20:09:07.766" v="392" actId="26606"/>
          <ac:graphicFrameMkLst>
            <pc:docMk/>
            <pc:sldMk cId="3699715584" sldId="298"/>
            <ac:graphicFrameMk id="11" creationId="{F0266B35-E003-471C-9E9B-2E9C6B8122C1}"/>
          </ac:graphicFrameMkLst>
        </pc:graphicFrameChg>
        <pc:graphicFrameChg chg="add del">
          <ac:chgData name="Андрей Михайлович Жданов" userId="5cc48fdc-b012-4b0d-8200-55e23ae5a5d4" providerId="ADAL" clId="{D6848C94-B4F9-4024-91A4-B9D72BE2D8AF}" dt="2021-11-24T20:09:20.334" v="394" actId="26606"/>
          <ac:graphicFrameMkLst>
            <pc:docMk/>
            <pc:sldMk cId="3699715584" sldId="298"/>
            <ac:graphicFrameMk id="13" creationId="{DA9F225E-1782-409D-86BC-7B9D5AAA70FD}"/>
          </ac:graphicFrameMkLst>
        </pc:graphicFrameChg>
        <pc:graphicFrameChg chg="add del">
          <ac:chgData name="Андрей Михайлович Жданов" userId="5cc48fdc-b012-4b0d-8200-55e23ae5a5d4" providerId="ADAL" clId="{D6848C94-B4F9-4024-91A4-B9D72BE2D8AF}" dt="2021-11-24T20:07:45.527" v="380" actId="26606"/>
          <ac:graphicFrameMkLst>
            <pc:docMk/>
            <pc:sldMk cId="3699715584" sldId="298"/>
            <ac:graphicFrameMk id="18" creationId="{DAA1968A-B0DF-4567-8FF7-D2924CFFE1CD}"/>
          </ac:graphicFrameMkLst>
        </pc:graphicFrameChg>
        <pc:graphicFrameChg chg="add mod modGraphic">
          <ac:chgData name="Андрей Михайлович Жданов" userId="5cc48fdc-b012-4b0d-8200-55e23ae5a5d4" providerId="ADAL" clId="{D6848C94-B4F9-4024-91A4-B9D72BE2D8AF}" dt="2021-11-24T20:14:07.562" v="421" actId="2711"/>
          <ac:graphicFrameMkLst>
            <pc:docMk/>
            <pc:sldMk cId="3699715584" sldId="298"/>
            <ac:graphicFrameMk id="19" creationId="{F0266B35-E003-471C-9E9B-2E9C6B8122C1}"/>
          </ac:graphicFrameMkLst>
        </pc:graphicFrameChg>
        <pc:picChg chg="add mod ord">
          <ac:chgData name="Андрей Михайлович Жданов" userId="5cc48fdc-b012-4b0d-8200-55e23ae5a5d4" providerId="ADAL" clId="{D6848C94-B4F9-4024-91A4-B9D72BE2D8AF}" dt="2021-11-24T20:07:45.643" v="381" actId="26606"/>
          <ac:picMkLst>
            <pc:docMk/>
            <pc:sldMk cId="3699715584" sldId="298"/>
            <ac:picMk id="5" creationId="{6F35F35D-14B4-4CE1-B9B6-BB2A30B9B260}"/>
          </ac:picMkLst>
        </pc:picChg>
        <pc:picChg chg="add mod">
          <ac:chgData name="Андрей Михайлович Жданов" userId="5cc48fdc-b012-4b0d-8200-55e23ae5a5d4" providerId="ADAL" clId="{D6848C94-B4F9-4024-91A4-B9D72BE2D8AF}" dt="2021-11-24T20:15:01.531" v="428"/>
          <ac:picMkLst>
            <pc:docMk/>
            <pc:sldMk cId="3699715584" sldId="298"/>
            <ac:picMk id="20" creationId="{EAFD7952-2905-4B4B-991F-E8205458AA3F}"/>
          </ac:picMkLst>
        </pc:picChg>
        <pc:cxnChg chg="add del">
          <ac:chgData name="Андрей Михайлович Жданов" userId="5cc48fdc-b012-4b0d-8200-55e23ae5a5d4" providerId="ADAL" clId="{D6848C94-B4F9-4024-91A4-B9D72BE2D8AF}" dt="2021-11-24T20:07:45.643" v="381" actId="26606"/>
          <ac:cxnSpMkLst>
            <pc:docMk/>
            <pc:sldMk cId="3699715584" sldId="298"/>
            <ac:cxnSpMk id="16" creationId="{67182200-4859-4C8D-BCBB-55B245C28BA3}"/>
          </ac:cxnSpMkLst>
        </pc:cxnChg>
      </pc:sldChg>
      <pc:sldChg chg="addSp delSp modSp new del mod">
        <pc:chgData name="Андрей Михайлович Жданов" userId="5cc48fdc-b012-4b0d-8200-55e23ae5a5d4" providerId="ADAL" clId="{D6848C94-B4F9-4024-91A4-B9D72BE2D8AF}" dt="2021-11-24T20:54:09.763" v="812" actId="47"/>
        <pc:sldMkLst>
          <pc:docMk/>
          <pc:sldMk cId="111288947" sldId="299"/>
        </pc:sldMkLst>
        <pc:spChg chg="del">
          <ac:chgData name="Андрей Михайлович Жданов" userId="5cc48fdc-b012-4b0d-8200-55e23ae5a5d4" providerId="ADAL" clId="{D6848C94-B4F9-4024-91A4-B9D72BE2D8AF}" dt="2021-11-24T20:47:51.888" v="775" actId="478"/>
          <ac:spMkLst>
            <pc:docMk/>
            <pc:sldMk cId="111288947" sldId="299"/>
            <ac:spMk id="2" creationId="{1A9ECEED-D559-4228-BD6D-FC68C6A1A8EB}"/>
          </ac:spMkLst>
        </pc:spChg>
        <pc:spChg chg="del">
          <ac:chgData name="Андрей Михайлович Жданов" userId="5cc48fdc-b012-4b0d-8200-55e23ae5a5d4" providerId="ADAL" clId="{D6848C94-B4F9-4024-91A4-B9D72BE2D8AF}" dt="2021-11-24T20:47:45.439" v="773" actId="478"/>
          <ac:spMkLst>
            <pc:docMk/>
            <pc:sldMk cId="111288947" sldId="299"/>
            <ac:spMk id="3" creationId="{0C29AF37-5026-460B-8F9A-517598FA11F5}"/>
          </ac:spMkLst>
        </pc:spChg>
        <pc:spChg chg="del">
          <ac:chgData name="Андрей Михайлович Жданов" userId="5cc48fdc-b012-4b0d-8200-55e23ae5a5d4" providerId="ADAL" clId="{D6848C94-B4F9-4024-91A4-B9D72BE2D8AF}" dt="2021-11-24T20:47:49.643" v="774" actId="478"/>
          <ac:spMkLst>
            <pc:docMk/>
            <pc:sldMk cId="111288947" sldId="299"/>
            <ac:spMk id="4" creationId="{85B3255D-699E-4FF4-8517-BBB891C6CDAB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20:47:55.266" v="776"/>
          <ac:spMkLst>
            <pc:docMk/>
            <pc:sldMk cId="111288947" sldId="299"/>
            <ac:spMk id="5" creationId="{6E59F9CC-D375-465F-8857-9A4F189C1348}"/>
          </ac:spMkLst>
        </pc:spChg>
      </pc:sldChg>
      <pc:sldChg chg="addSp delSp modSp new mod setBg setClrOvrMap">
        <pc:chgData name="Андрей Михайлович Жданов" userId="5cc48fdc-b012-4b0d-8200-55e23ae5a5d4" providerId="ADAL" clId="{D6848C94-B4F9-4024-91A4-B9D72BE2D8AF}" dt="2021-11-24T20:53:49.075" v="808" actId="14100"/>
        <pc:sldMkLst>
          <pc:docMk/>
          <pc:sldMk cId="2234121232" sldId="300"/>
        </pc:sldMkLst>
        <pc:spChg chg="del">
          <ac:chgData name="Андрей Михайлович Жданов" userId="5cc48fdc-b012-4b0d-8200-55e23ae5a5d4" providerId="ADAL" clId="{D6848C94-B4F9-4024-91A4-B9D72BE2D8AF}" dt="2021-11-24T20:15:22.363" v="430" actId="478"/>
          <ac:spMkLst>
            <pc:docMk/>
            <pc:sldMk cId="2234121232" sldId="300"/>
            <ac:spMk id="2" creationId="{14E18C2A-9656-4849-B440-217EA06CDBE5}"/>
          </ac:spMkLst>
        </pc:spChg>
        <pc:spChg chg="del">
          <ac:chgData name="Андрей Михайлович Жданов" userId="5cc48fdc-b012-4b0d-8200-55e23ae5a5d4" providerId="ADAL" clId="{D6848C94-B4F9-4024-91A4-B9D72BE2D8AF}" dt="2021-11-24T20:15:26.204" v="432" actId="478"/>
          <ac:spMkLst>
            <pc:docMk/>
            <pc:sldMk cId="2234121232" sldId="300"/>
            <ac:spMk id="3" creationId="{1B697953-42EB-4A99-AC01-23FE56983CF3}"/>
          </ac:spMkLst>
        </pc:spChg>
        <pc:spChg chg="del">
          <ac:chgData name="Андрей Михайлович Жданов" userId="5cc48fdc-b012-4b0d-8200-55e23ae5a5d4" providerId="ADAL" clId="{D6848C94-B4F9-4024-91A4-B9D72BE2D8AF}" dt="2021-11-24T20:15:25.055" v="431" actId="478"/>
          <ac:spMkLst>
            <pc:docMk/>
            <pc:sldMk cId="2234121232" sldId="300"/>
            <ac:spMk id="4" creationId="{DA6EE6A4-F059-49E1-B163-A2727140F699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20:46:19.020" v="764" actId="26606"/>
          <ac:spMkLst>
            <pc:docMk/>
            <pc:sldMk cId="2234121232" sldId="300"/>
            <ac:spMk id="7" creationId="{0D07C544-B3C6-4A8F-A075-FE8C1A391496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29:15.421" v="483" actId="26606"/>
          <ac:spMkLst>
            <pc:docMk/>
            <pc:sldMk cId="2234121232" sldId="300"/>
            <ac:spMk id="10" creationId="{1960E595-29EE-451D-824F-224806690435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30:39.029" v="487" actId="26606"/>
          <ac:spMkLst>
            <pc:docMk/>
            <pc:sldMk cId="2234121232" sldId="300"/>
            <ac:spMk id="16" creationId="{3CD9DF72-87A3-404E-A828-84CBF11A8303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31:45.659" v="491" actId="478"/>
          <ac:spMkLst>
            <pc:docMk/>
            <pc:sldMk cId="2234121232" sldId="300"/>
            <ac:spMk id="17" creationId="{45EAD90F-8572-4BBE-8F74-5BA4B7D8CD09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30:16.657" v="485" actId="26606"/>
          <ac:spMkLst>
            <pc:docMk/>
            <pc:sldMk cId="2234121232" sldId="300"/>
            <ac:spMk id="19" creationId="{B50AB553-2A96-4A92-96F2-93548E096954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37:41.588" v="503" actId="11529"/>
          <ac:spMkLst>
            <pc:docMk/>
            <pc:sldMk cId="2234121232" sldId="300"/>
            <ac:spMk id="20" creationId="{11B33D32-0CF4-4362-AA16-74DB25D2365B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45:55.779" v="763" actId="26606"/>
          <ac:spMkLst>
            <pc:docMk/>
            <pc:sldMk cId="2234121232" sldId="300"/>
            <ac:spMk id="23" creationId="{B4147794-66B7-4CDE-BC75-BBDC48B2FCEB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45:55.779" v="763" actId="26606"/>
          <ac:spMkLst>
            <pc:docMk/>
            <pc:sldMk cId="2234121232" sldId="300"/>
            <ac:spMk id="24" creationId="{41202E79-1236-4DF8-9921-F47A0B079C13}"/>
          </ac:spMkLst>
        </pc:spChg>
        <pc:spChg chg="add">
          <ac:chgData name="Андрей Михайлович Жданов" userId="5cc48fdc-b012-4b0d-8200-55e23ae5a5d4" providerId="ADAL" clId="{D6848C94-B4F9-4024-91A4-B9D72BE2D8AF}" dt="2021-11-24T20:46:19.020" v="764" actId="26606"/>
          <ac:spMkLst>
            <pc:docMk/>
            <pc:sldMk cId="2234121232" sldId="300"/>
            <ac:spMk id="25" creationId="{C5E6CFF1-2F42-4E10-9A97-F116F46F53FE}"/>
          </ac:spMkLst>
        </pc:spChg>
        <pc:spChg chg="add mod">
          <ac:chgData name="Андрей Михайлович Жданов" userId="5cc48fdc-b012-4b0d-8200-55e23ae5a5d4" providerId="ADAL" clId="{D6848C94-B4F9-4024-91A4-B9D72BE2D8AF}" dt="2021-11-24T20:53:24.972" v="806" actId="1076"/>
          <ac:spMkLst>
            <pc:docMk/>
            <pc:sldMk cId="2234121232" sldId="300"/>
            <ac:spMk id="29" creationId="{1623BF97-83BE-4AE4-BCA1-E7BEEC1409A5}"/>
          </ac:spMkLst>
        </pc:spChg>
        <pc:graphicFrameChg chg="add del">
          <ac:chgData name="Андрей Михайлович Жданов" userId="5cc48fdc-b012-4b0d-8200-55e23ae5a5d4" providerId="ADAL" clId="{D6848C94-B4F9-4024-91A4-B9D72BE2D8AF}" dt="2021-11-24T20:29:15.406" v="482" actId="26606"/>
          <ac:graphicFrameMkLst>
            <pc:docMk/>
            <pc:sldMk cId="2234121232" sldId="300"/>
            <ac:graphicFrameMk id="12" creationId="{4A8E7B39-3A5F-4A60-A683-7D2EC663FDC3}"/>
          </ac:graphicFrameMkLst>
        </pc:graphicFrameChg>
        <pc:graphicFrameChg chg="add del mod modGraphic">
          <ac:chgData name="Андрей Михайлович Жданов" userId="5cc48fdc-b012-4b0d-8200-55e23ae5a5d4" providerId="ADAL" clId="{D6848C94-B4F9-4024-91A4-B9D72BE2D8AF}" dt="2021-11-24T20:53:49.075" v="808" actId="14100"/>
          <ac:graphicFrameMkLst>
            <pc:docMk/>
            <pc:sldMk cId="2234121232" sldId="300"/>
            <ac:graphicFrameMk id="14" creationId="{D1412237-3581-4CAE-818C-0C31DEE2B57F}"/>
          </ac:graphicFrameMkLst>
        </pc:graphicFrameChg>
        <pc:graphicFrameChg chg="add del mod">
          <ac:chgData name="Андрей Михайлович Жданов" userId="5cc48fdc-b012-4b0d-8200-55e23ae5a5d4" providerId="ADAL" clId="{D6848C94-B4F9-4024-91A4-B9D72BE2D8AF}" dt="2021-11-24T20:37:40.339" v="502" actId="12084"/>
          <ac:graphicFrameMkLst>
            <pc:docMk/>
            <pc:sldMk cId="2234121232" sldId="300"/>
            <ac:graphicFrameMk id="22" creationId="{22BF4051-177E-4B3A-AF4E-0B2178B05CA6}"/>
          </ac:graphicFrameMkLst>
        </pc:graphicFrameChg>
        <pc:picChg chg="add del mod ord">
          <ac:chgData name="Андрей Михайлович Жданов" userId="5cc48fdc-b012-4b0d-8200-55e23ae5a5d4" providerId="ADAL" clId="{D6848C94-B4F9-4024-91A4-B9D72BE2D8AF}" dt="2021-11-24T20:47:06.318" v="770" actId="478"/>
          <ac:picMkLst>
            <pc:docMk/>
            <pc:sldMk cId="2234121232" sldId="300"/>
            <ac:picMk id="5" creationId="{AD2CC930-5536-453A-BE60-529A0BDE3CF6}"/>
          </ac:picMkLst>
        </pc:picChg>
        <pc:picChg chg="add mod">
          <ac:chgData name="Андрей Михайлович Жданов" userId="5cc48fdc-b012-4b0d-8200-55e23ae5a5d4" providerId="ADAL" clId="{D6848C94-B4F9-4024-91A4-B9D72BE2D8AF}" dt="2021-11-24T20:23:41.186" v="475"/>
          <ac:picMkLst>
            <pc:docMk/>
            <pc:sldMk cId="2234121232" sldId="300"/>
            <ac:picMk id="8" creationId="{F801A63A-010A-45C5-9940-814CAAAD4841}"/>
          </ac:picMkLst>
        </pc:picChg>
        <pc:picChg chg="add del mod">
          <ac:chgData name="Андрей Михайлович Жданов" userId="5cc48fdc-b012-4b0d-8200-55e23ae5a5d4" providerId="ADAL" clId="{D6848C94-B4F9-4024-91A4-B9D72BE2D8AF}" dt="2021-11-24T20:41:40.758" v="512" actId="478"/>
          <ac:picMkLst>
            <pc:docMk/>
            <pc:sldMk cId="2234121232" sldId="300"/>
            <ac:picMk id="13" creationId="{6FD08561-9DB4-48AF-B8E5-A7240EDF4BC1}"/>
          </ac:picMkLst>
        </pc:picChg>
        <pc:picChg chg="add del">
          <ac:chgData name="Андрей Михайлович Жданов" userId="5cc48fdc-b012-4b0d-8200-55e23ae5a5d4" providerId="ADAL" clId="{D6848C94-B4F9-4024-91A4-B9D72BE2D8AF}" dt="2021-11-24T20:36:01.459" v="497" actId="22"/>
          <ac:picMkLst>
            <pc:docMk/>
            <pc:sldMk cId="2234121232" sldId="300"/>
            <ac:picMk id="18" creationId="{8673AE4E-27A9-4E52-829A-2AFBA67E0D80}"/>
          </ac:picMkLst>
        </pc:picChg>
        <pc:picChg chg="add mod ord">
          <ac:chgData name="Андрей Михайлович Жданов" userId="5cc48fdc-b012-4b0d-8200-55e23ae5a5d4" providerId="ADAL" clId="{D6848C94-B4F9-4024-91A4-B9D72BE2D8AF}" dt="2021-11-24T20:48:55.811" v="783" actId="171"/>
          <ac:picMkLst>
            <pc:docMk/>
            <pc:sldMk cId="2234121232" sldId="300"/>
            <ac:picMk id="27" creationId="{0D888A94-E41F-43AA-9670-7A5CA536F1DD}"/>
          </ac:picMkLst>
        </pc:picChg>
        <pc:picChg chg="add mod">
          <ac:chgData name="Андрей Михайлович Жданов" userId="5cc48fdc-b012-4b0d-8200-55e23ae5a5d4" providerId="ADAL" clId="{D6848C94-B4F9-4024-91A4-B9D72BE2D8AF}" dt="2021-11-24T20:53:05.089" v="804"/>
          <ac:picMkLst>
            <pc:docMk/>
            <pc:sldMk cId="2234121232" sldId="300"/>
            <ac:picMk id="30" creationId="{CDCA015E-AC77-4BB0-9531-76A28F3DFF01}"/>
          </ac:picMkLst>
        </pc:picChg>
        <pc:cxnChg chg="add del">
          <ac:chgData name="Андрей Михайлович Жданов" userId="5cc48fdc-b012-4b0d-8200-55e23ae5a5d4" providerId="ADAL" clId="{D6848C94-B4F9-4024-91A4-B9D72BE2D8AF}" dt="2021-11-24T20:30:39.029" v="487" actId="26606"/>
          <ac:cxnSpMkLst>
            <pc:docMk/>
            <pc:sldMk cId="2234121232" sldId="300"/>
            <ac:cxnSpMk id="21" creationId="{20E3A342-4D61-4E3F-AF90-1AB42AEB96CC}"/>
          </ac:cxnSpMkLst>
        </pc:cxnChg>
        <pc:cxnChg chg="add">
          <ac:chgData name="Андрей Михайлович Жданов" userId="5cc48fdc-b012-4b0d-8200-55e23ae5a5d4" providerId="ADAL" clId="{D6848C94-B4F9-4024-91A4-B9D72BE2D8AF}" dt="2021-11-24T20:46:19.020" v="764" actId="26606"/>
          <ac:cxnSpMkLst>
            <pc:docMk/>
            <pc:sldMk cId="2234121232" sldId="300"/>
            <ac:cxnSpMk id="26" creationId="{67182200-4859-4C8D-BCBB-55B245C28BA3}"/>
          </ac:cxnSpMkLst>
        </pc:cxnChg>
      </pc:sldChg>
      <pc:sldChg chg="addSp delSp modSp add mod ord setBg">
        <pc:chgData name="Андрей Михайлович Жданов" userId="5cc48fdc-b012-4b0d-8200-55e23ae5a5d4" providerId="ADAL" clId="{D6848C94-B4F9-4024-91A4-B9D72BE2D8AF}" dt="2021-11-24T20:53:32.554" v="807" actId="14100"/>
        <pc:sldMkLst>
          <pc:docMk/>
          <pc:sldMk cId="2977873540" sldId="301"/>
        </pc:sldMkLst>
        <pc:spChg chg="add mod">
          <ac:chgData name="Андрей Михайлович Жданов" userId="5cc48fdc-b012-4b0d-8200-55e23ae5a5d4" providerId="ADAL" clId="{D6848C94-B4F9-4024-91A4-B9D72BE2D8AF}" dt="2021-11-24T20:53:32.554" v="807" actId="14100"/>
          <ac:spMkLst>
            <pc:docMk/>
            <pc:sldMk cId="2977873540" sldId="301"/>
            <ac:spMk id="6" creationId="{1F2764CE-E754-4BCE-B3AD-9720F4A58242}"/>
          </ac:spMkLst>
        </pc:spChg>
        <pc:spChg chg="add del mod">
          <ac:chgData name="Андрей Михайлович Жданов" userId="5cc48fdc-b012-4b0d-8200-55e23ae5a5d4" providerId="ADAL" clId="{D6848C94-B4F9-4024-91A4-B9D72BE2D8AF}" dt="2021-11-24T20:20:49.855" v="450" actId="26606"/>
          <ac:spMkLst>
            <pc:docMk/>
            <pc:sldMk cId="2977873540" sldId="301"/>
            <ac:spMk id="8" creationId="{3B22BC6C-E26D-4FBB-BE42-7A1CB329DDEC}"/>
          </ac:spMkLst>
        </pc:spChg>
        <pc:spChg chg="del mod">
          <ac:chgData name="Андрей Михайлович Жданов" userId="5cc48fdc-b012-4b0d-8200-55e23ae5a5d4" providerId="ADAL" clId="{D6848C94-B4F9-4024-91A4-B9D72BE2D8AF}" dt="2021-11-24T20:15:41.256" v="435" actId="478"/>
          <ac:spMkLst>
            <pc:docMk/>
            <pc:sldMk cId="2977873540" sldId="301"/>
            <ac:spMk id="9" creationId="{5091FEE7-D0E3-4066-AC6C-A19460FE9805}"/>
          </ac:spMkLst>
        </pc:spChg>
        <pc:spChg chg="add del">
          <ac:chgData name="Андрей Михайлович Жданов" userId="5cc48fdc-b012-4b0d-8200-55e23ae5a5d4" providerId="ADAL" clId="{D6848C94-B4F9-4024-91A4-B9D72BE2D8AF}" dt="2021-11-24T20:18:38.548" v="448" actId="26606"/>
          <ac:spMkLst>
            <pc:docMk/>
            <pc:sldMk cId="2977873540" sldId="301"/>
            <ac:spMk id="13" creationId="{3CD9DF72-87A3-404E-A828-84CBF11A8303}"/>
          </ac:spMkLst>
        </pc:spChg>
        <pc:graphicFrameChg chg="add mod modGraphic">
          <ac:chgData name="Андрей Михайлович Жданов" userId="5cc48fdc-b012-4b0d-8200-55e23ae5a5d4" providerId="ADAL" clId="{D6848C94-B4F9-4024-91A4-B9D72BE2D8AF}" dt="2021-11-24T20:22:16.905" v="466" actId="20577"/>
          <ac:graphicFrameMkLst>
            <pc:docMk/>
            <pc:sldMk cId="2977873540" sldId="301"/>
            <ac:graphicFrameMk id="10" creationId="{7103763D-6C89-40E7-BE0F-30CD1236DDB6}"/>
          </ac:graphicFrameMkLst>
        </pc:graphicFrameChg>
        <pc:picChg chg="ord">
          <ac:chgData name="Андрей Михайлович Жданов" userId="5cc48fdc-b012-4b0d-8200-55e23ae5a5d4" providerId="ADAL" clId="{D6848C94-B4F9-4024-91A4-B9D72BE2D8AF}" dt="2021-11-24T20:18:38.548" v="448" actId="26606"/>
          <ac:picMkLst>
            <pc:docMk/>
            <pc:sldMk cId="2977873540" sldId="301"/>
            <ac:picMk id="4" creationId="{90159744-60C8-47BB-9AEA-780A366629F3}"/>
          </ac:picMkLst>
        </pc:picChg>
        <pc:picChg chg="mod">
          <ac:chgData name="Андрей Михайлович Жданов" userId="5cc48fdc-b012-4b0d-8200-55e23ae5a5d4" providerId="ADAL" clId="{D6848C94-B4F9-4024-91A4-B9D72BE2D8AF}" dt="2021-11-24T20:18:38.548" v="448" actId="26606"/>
          <ac:picMkLst>
            <pc:docMk/>
            <pc:sldMk cId="2977873540" sldId="301"/>
            <ac:picMk id="5" creationId="{DE6E1BA6-ADAD-4C02-B8C3-8F8691E1106C}"/>
          </ac:picMkLst>
        </pc:picChg>
        <pc:cxnChg chg="add del">
          <ac:chgData name="Андрей Михайлович Жданов" userId="5cc48fdc-b012-4b0d-8200-55e23ae5a5d4" providerId="ADAL" clId="{D6848C94-B4F9-4024-91A4-B9D72BE2D8AF}" dt="2021-11-24T20:18:38.548" v="448" actId="26606"/>
          <ac:cxnSpMkLst>
            <pc:docMk/>
            <pc:sldMk cId="2977873540" sldId="301"/>
            <ac:cxnSpMk id="15" creationId="{20E3A342-4D61-4E3F-AF90-1AB42AEB96CC}"/>
          </ac:cxnSpMkLst>
        </pc:cxnChg>
      </pc:sldChg>
      <pc:sldChg chg="add del">
        <pc:chgData name="Андрей Михайлович Жданов" userId="5cc48fdc-b012-4b0d-8200-55e23ae5a5d4" providerId="ADAL" clId="{D6848C94-B4F9-4024-91A4-B9D72BE2D8AF}" dt="2021-11-24T20:22:41.439" v="468"/>
        <pc:sldMkLst>
          <pc:docMk/>
          <pc:sldMk cId="3866283963" sldId="302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AE667-1A59-4986-972A-026FF3C01C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83492B-3EA0-47CE-BC5F-C142DFD191DF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Формат</a:t>
          </a:r>
          <a:endParaRPr lang="en-US" dirty="0">
            <a:solidFill>
              <a:schemeClr val="accent2"/>
            </a:solidFill>
          </a:endParaRPr>
        </a:p>
      </dgm:t>
    </dgm:pt>
    <dgm:pt modelId="{05500B29-61BF-46F2-A88A-B33EFD87EDCA}" type="parTrans" cxnId="{547AFFC5-8BAC-4419-B726-5FBC95566E3D}">
      <dgm:prSet/>
      <dgm:spPr/>
      <dgm:t>
        <a:bodyPr/>
        <a:lstStyle/>
        <a:p>
          <a:endParaRPr lang="en-US"/>
        </a:p>
      </dgm:t>
    </dgm:pt>
    <dgm:pt modelId="{C15C5611-3114-4C12-A182-BE596172338F}" type="sibTrans" cxnId="{547AFFC5-8BAC-4419-B726-5FBC95566E3D}">
      <dgm:prSet/>
      <dgm:spPr/>
      <dgm:t>
        <a:bodyPr/>
        <a:lstStyle/>
        <a:p>
          <a:endParaRPr lang="en-US"/>
        </a:p>
      </dgm:t>
    </dgm:pt>
    <dgm:pt modelId="{7C19089C-B6EC-4AA4-8256-30966165BCBF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Хронометраж</a:t>
          </a:r>
          <a:endParaRPr lang="en-US" dirty="0">
            <a:solidFill>
              <a:schemeClr val="accent2"/>
            </a:solidFill>
          </a:endParaRPr>
        </a:p>
      </dgm:t>
    </dgm:pt>
    <dgm:pt modelId="{ABCC0ED4-62A9-410A-A994-F6B7BEC8735E}" type="parTrans" cxnId="{3E10B46D-F696-4BFA-902F-12F8472F350F}">
      <dgm:prSet/>
      <dgm:spPr/>
      <dgm:t>
        <a:bodyPr/>
        <a:lstStyle/>
        <a:p>
          <a:endParaRPr lang="en-US"/>
        </a:p>
      </dgm:t>
    </dgm:pt>
    <dgm:pt modelId="{BD694A4C-AC11-42FD-90F7-B19855DCC2DD}" type="sibTrans" cxnId="{3E10B46D-F696-4BFA-902F-12F8472F350F}">
      <dgm:prSet/>
      <dgm:spPr/>
      <dgm:t>
        <a:bodyPr/>
        <a:lstStyle/>
        <a:p>
          <a:endParaRPr lang="en-US"/>
        </a:p>
      </dgm:t>
    </dgm:pt>
    <dgm:pt modelId="{4098BC34-68BD-4583-9960-D1BE1EFB8B10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Динамика</a:t>
          </a:r>
          <a:endParaRPr lang="en-US" dirty="0">
            <a:solidFill>
              <a:schemeClr val="accent2"/>
            </a:solidFill>
          </a:endParaRPr>
        </a:p>
      </dgm:t>
    </dgm:pt>
    <dgm:pt modelId="{49CE7F59-BE27-4D87-B676-0A1815C821A5}" type="parTrans" cxnId="{F05A3A55-C5E3-4379-92B0-D6FBAC65CEAC}">
      <dgm:prSet/>
      <dgm:spPr/>
      <dgm:t>
        <a:bodyPr/>
        <a:lstStyle/>
        <a:p>
          <a:endParaRPr lang="en-US"/>
        </a:p>
      </dgm:t>
    </dgm:pt>
    <dgm:pt modelId="{8665B5C1-C684-4ABB-A640-424167BF3E75}" type="sibTrans" cxnId="{F05A3A55-C5E3-4379-92B0-D6FBAC65CEAC}">
      <dgm:prSet/>
      <dgm:spPr/>
      <dgm:t>
        <a:bodyPr/>
        <a:lstStyle/>
        <a:p>
          <a:endParaRPr lang="en-US"/>
        </a:p>
      </dgm:t>
    </dgm:pt>
    <dgm:pt modelId="{8A0261EC-5FA6-4DB2-808B-84C7FA799267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Интрига</a:t>
          </a:r>
          <a:endParaRPr lang="en-US" dirty="0">
            <a:solidFill>
              <a:schemeClr val="accent2"/>
            </a:solidFill>
          </a:endParaRPr>
        </a:p>
      </dgm:t>
    </dgm:pt>
    <dgm:pt modelId="{8201B83A-E9ED-4216-A613-BB6E6CD2944E}" type="parTrans" cxnId="{89133580-FE89-4F6E-B855-D3D7FAB80A69}">
      <dgm:prSet/>
      <dgm:spPr/>
      <dgm:t>
        <a:bodyPr/>
        <a:lstStyle/>
        <a:p>
          <a:endParaRPr lang="en-US"/>
        </a:p>
      </dgm:t>
    </dgm:pt>
    <dgm:pt modelId="{CF052F3B-4BF9-4E5E-85DC-CEDA5F625B57}" type="sibTrans" cxnId="{89133580-FE89-4F6E-B855-D3D7FAB80A69}">
      <dgm:prSet/>
      <dgm:spPr/>
      <dgm:t>
        <a:bodyPr/>
        <a:lstStyle/>
        <a:p>
          <a:endParaRPr lang="en-US"/>
        </a:p>
      </dgm:t>
    </dgm:pt>
    <dgm:pt modelId="{2D4A4DF2-9ED1-43BF-A637-FCE4C58C5AF8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</a:rPr>
            <a:t>Юмор</a:t>
          </a:r>
          <a:endParaRPr lang="en-US" dirty="0">
            <a:solidFill>
              <a:schemeClr val="accent2"/>
            </a:solidFill>
          </a:endParaRPr>
        </a:p>
      </dgm:t>
    </dgm:pt>
    <dgm:pt modelId="{F23698CF-D9AA-4D48-ACFE-CDDC92469C28}" type="parTrans" cxnId="{C97CFC4A-B070-421E-9C50-CC6C4511DA5F}">
      <dgm:prSet/>
      <dgm:spPr/>
      <dgm:t>
        <a:bodyPr/>
        <a:lstStyle/>
        <a:p>
          <a:endParaRPr lang="en-US"/>
        </a:p>
      </dgm:t>
    </dgm:pt>
    <dgm:pt modelId="{B6B2B99B-DD63-4C95-BA5A-BE450432BDB0}" type="sibTrans" cxnId="{C97CFC4A-B070-421E-9C50-CC6C4511DA5F}">
      <dgm:prSet/>
      <dgm:spPr/>
      <dgm:t>
        <a:bodyPr/>
        <a:lstStyle/>
        <a:p>
          <a:endParaRPr lang="en-US"/>
        </a:p>
      </dgm:t>
    </dgm:pt>
    <dgm:pt modelId="{D63C6BF3-D31B-4D8E-AE19-CCCB1C616DC7}" type="pres">
      <dgm:prSet presAssocID="{B13AE667-1A59-4986-972A-026FF3C01C4B}" presName="vert0" presStyleCnt="0">
        <dgm:presLayoutVars>
          <dgm:dir/>
          <dgm:animOne val="branch"/>
          <dgm:animLvl val="lvl"/>
        </dgm:presLayoutVars>
      </dgm:prSet>
      <dgm:spPr/>
    </dgm:pt>
    <dgm:pt modelId="{0807EC5A-A3FA-4FF2-AF7E-8A0F0E34C639}" type="pres">
      <dgm:prSet presAssocID="{C383492B-3EA0-47CE-BC5F-C142DFD191DF}" presName="thickLine" presStyleLbl="alignNode1" presStyleIdx="0" presStyleCnt="5"/>
      <dgm:spPr/>
    </dgm:pt>
    <dgm:pt modelId="{DC75358C-9CA7-40AA-8D5F-B7FA610BEB19}" type="pres">
      <dgm:prSet presAssocID="{C383492B-3EA0-47CE-BC5F-C142DFD191DF}" presName="horz1" presStyleCnt="0"/>
      <dgm:spPr/>
    </dgm:pt>
    <dgm:pt modelId="{903E5E42-63C0-42A7-8494-70F12B731AE4}" type="pres">
      <dgm:prSet presAssocID="{C383492B-3EA0-47CE-BC5F-C142DFD191DF}" presName="tx1" presStyleLbl="revTx" presStyleIdx="0" presStyleCnt="5"/>
      <dgm:spPr/>
    </dgm:pt>
    <dgm:pt modelId="{4EC9E5D1-286E-4336-B0C7-6B909159EBAF}" type="pres">
      <dgm:prSet presAssocID="{C383492B-3EA0-47CE-BC5F-C142DFD191DF}" presName="vert1" presStyleCnt="0"/>
      <dgm:spPr/>
    </dgm:pt>
    <dgm:pt modelId="{018A4CAF-BF3A-4E92-8B41-49CE268B2CCB}" type="pres">
      <dgm:prSet presAssocID="{7C19089C-B6EC-4AA4-8256-30966165BCBF}" presName="thickLine" presStyleLbl="alignNode1" presStyleIdx="1" presStyleCnt="5"/>
      <dgm:spPr/>
    </dgm:pt>
    <dgm:pt modelId="{9896C3A8-4342-4DE8-8575-4B6FC7AFB14D}" type="pres">
      <dgm:prSet presAssocID="{7C19089C-B6EC-4AA4-8256-30966165BCBF}" presName="horz1" presStyleCnt="0"/>
      <dgm:spPr/>
    </dgm:pt>
    <dgm:pt modelId="{4B83CF54-4905-4FA9-B041-5AAF0EDC2C4A}" type="pres">
      <dgm:prSet presAssocID="{7C19089C-B6EC-4AA4-8256-30966165BCBF}" presName="tx1" presStyleLbl="revTx" presStyleIdx="1" presStyleCnt="5"/>
      <dgm:spPr/>
    </dgm:pt>
    <dgm:pt modelId="{2D770E54-A8C9-4B2F-AAED-64F0EB8FD02E}" type="pres">
      <dgm:prSet presAssocID="{7C19089C-B6EC-4AA4-8256-30966165BCBF}" presName="vert1" presStyleCnt="0"/>
      <dgm:spPr/>
    </dgm:pt>
    <dgm:pt modelId="{FDE9E04D-3597-432D-AC0B-CEF9806111ED}" type="pres">
      <dgm:prSet presAssocID="{4098BC34-68BD-4583-9960-D1BE1EFB8B10}" presName="thickLine" presStyleLbl="alignNode1" presStyleIdx="2" presStyleCnt="5"/>
      <dgm:spPr/>
    </dgm:pt>
    <dgm:pt modelId="{B32C2A4E-1E20-4FFF-A457-BAC103F6BE4D}" type="pres">
      <dgm:prSet presAssocID="{4098BC34-68BD-4583-9960-D1BE1EFB8B10}" presName="horz1" presStyleCnt="0"/>
      <dgm:spPr/>
    </dgm:pt>
    <dgm:pt modelId="{55C51168-9B0D-4B54-A71B-F540DADB8100}" type="pres">
      <dgm:prSet presAssocID="{4098BC34-68BD-4583-9960-D1BE1EFB8B10}" presName="tx1" presStyleLbl="revTx" presStyleIdx="2" presStyleCnt="5"/>
      <dgm:spPr/>
    </dgm:pt>
    <dgm:pt modelId="{EFB7F6E1-1F3D-4681-8EA2-52AD67B3B91D}" type="pres">
      <dgm:prSet presAssocID="{4098BC34-68BD-4583-9960-D1BE1EFB8B10}" presName="vert1" presStyleCnt="0"/>
      <dgm:spPr/>
    </dgm:pt>
    <dgm:pt modelId="{91C9C8BC-BF0D-47A3-B0D8-22793F395498}" type="pres">
      <dgm:prSet presAssocID="{8A0261EC-5FA6-4DB2-808B-84C7FA799267}" presName="thickLine" presStyleLbl="alignNode1" presStyleIdx="3" presStyleCnt="5"/>
      <dgm:spPr/>
    </dgm:pt>
    <dgm:pt modelId="{F86A39E1-2650-455B-8D22-03D2CD9E4407}" type="pres">
      <dgm:prSet presAssocID="{8A0261EC-5FA6-4DB2-808B-84C7FA799267}" presName="horz1" presStyleCnt="0"/>
      <dgm:spPr/>
    </dgm:pt>
    <dgm:pt modelId="{C342E192-B48E-4EA9-95D5-D9657488E8A3}" type="pres">
      <dgm:prSet presAssocID="{8A0261EC-5FA6-4DB2-808B-84C7FA799267}" presName="tx1" presStyleLbl="revTx" presStyleIdx="3" presStyleCnt="5"/>
      <dgm:spPr/>
    </dgm:pt>
    <dgm:pt modelId="{B5FCF858-AE81-4003-BCF5-B4DE85CB438A}" type="pres">
      <dgm:prSet presAssocID="{8A0261EC-5FA6-4DB2-808B-84C7FA799267}" presName="vert1" presStyleCnt="0"/>
      <dgm:spPr/>
    </dgm:pt>
    <dgm:pt modelId="{EA8229E5-96C3-495C-BFBF-48794C8FB6D8}" type="pres">
      <dgm:prSet presAssocID="{2D4A4DF2-9ED1-43BF-A637-FCE4C58C5AF8}" presName="thickLine" presStyleLbl="alignNode1" presStyleIdx="4" presStyleCnt="5"/>
      <dgm:spPr/>
    </dgm:pt>
    <dgm:pt modelId="{E68E6DEA-A218-4492-9323-206EC0175A6C}" type="pres">
      <dgm:prSet presAssocID="{2D4A4DF2-9ED1-43BF-A637-FCE4C58C5AF8}" presName="horz1" presStyleCnt="0"/>
      <dgm:spPr/>
    </dgm:pt>
    <dgm:pt modelId="{C0E351B0-4334-426E-BD52-7E29AC1E8897}" type="pres">
      <dgm:prSet presAssocID="{2D4A4DF2-9ED1-43BF-A637-FCE4C58C5AF8}" presName="tx1" presStyleLbl="revTx" presStyleIdx="4" presStyleCnt="5"/>
      <dgm:spPr/>
    </dgm:pt>
    <dgm:pt modelId="{A9E288A3-EBC0-4E45-8A4D-F29F5F85A709}" type="pres">
      <dgm:prSet presAssocID="{2D4A4DF2-9ED1-43BF-A637-FCE4C58C5AF8}" presName="vert1" presStyleCnt="0"/>
      <dgm:spPr/>
    </dgm:pt>
  </dgm:ptLst>
  <dgm:cxnLst>
    <dgm:cxn modelId="{56CD0B23-844D-4C08-94BA-01B81E4D1DF1}" type="presOf" srcId="{8A0261EC-5FA6-4DB2-808B-84C7FA799267}" destId="{C342E192-B48E-4EA9-95D5-D9657488E8A3}" srcOrd="0" destOrd="0" presId="urn:microsoft.com/office/officeart/2008/layout/LinedList"/>
    <dgm:cxn modelId="{C97CFC4A-B070-421E-9C50-CC6C4511DA5F}" srcId="{B13AE667-1A59-4986-972A-026FF3C01C4B}" destId="{2D4A4DF2-9ED1-43BF-A637-FCE4C58C5AF8}" srcOrd="4" destOrd="0" parTransId="{F23698CF-D9AA-4D48-ACFE-CDDC92469C28}" sibTransId="{B6B2B99B-DD63-4C95-BA5A-BE450432BDB0}"/>
    <dgm:cxn modelId="{3E10B46D-F696-4BFA-902F-12F8472F350F}" srcId="{B13AE667-1A59-4986-972A-026FF3C01C4B}" destId="{7C19089C-B6EC-4AA4-8256-30966165BCBF}" srcOrd="1" destOrd="0" parTransId="{ABCC0ED4-62A9-410A-A994-F6B7BEC8735E}" sibTransId="{BD694A4C-AC11-42FD-90F7-B19855DCC2DD}"/>
    <dgm:cxn modelId="{F05A3A55-C5E3-4379-92B0-D6FBAC65CEAC}" srcId="{B13AE667-1A59-4986-972A-026FF3C01C4B}" destId="{4098BC34-68BD-4583-9960-D1BE1EFB8B10}" srcOrd="2" destOrd="0" parTransId="{49CE7F59-BE27-4D87-B676-0A1815C821A5}" sibTransId="{8665B5C1-C684-4ABB-A640-424167BF3E75}"/>
    <dgm:cxn modelId="{AA97F655-5AB4-4B9E-8907-82F79E3FF05A}" type="presOf" srcId="{7C19089C-B6EC-4AA4-8256-30966165BCBF}" destId="{4B83CF54-4905-4FA9-B041-5AAF0EDC2C4A}" srcOrd="0" destOrd="0" presId="urn:microsoft.com/office/officeart/2008/layout/LinedList"/>
    <dgm:cxn modelId="{89133580-FE89-4F6E-B855-D3D7FAB80A69}" srcId="{B13AE667-1A59-4986-972A-026FF3C01C4B}" destId="{8A0261EC-5FA6-4DB2-808B-84C7FA799267}" srcOrd="3" destOrd="0" parTransId="{8201B83A-E9ED-4216-A613-BB6E6CD2944E}" sibTransId="{CF052F3B-4BF9-4E5E-85DC-CEDA5F625B57}"/>
    <dgm:cxn modelId="{5177C89C-8788-495C-B01F-E64105584BED}" type="presOf" srcId="{4098BC34-68BD-4583-9960-D1BE1EFB8B10}" destId="{55C51168-9B0D-4B54-A71B-F540DADB8100}" srcOrd="0" destOrd="0" presId="urn:microsoft.com/office/officeart/2008/layout/LinedList"/>
    <dgm:cxn modelId="{547AFFC5-8BAC-4419-B726-5FBC95566E3D}" srcId="{B13AE667-1A59-4986-972A-026FF3C01C4B}" destId="{C383492B-3EA0-47CE-BC5F-C142DFD191DF}" srcOrd="0" destOrd="0" parTransId="{05500B29-61BF-46F2-A88A-B33EFD87EDCA}" sibTransId="{C15C5611-3114-4C12-A182-BE596172338F}"/>
    <dgm:cxn modelId="{3251ABE8-4BF5-4F50-B2B9-71320CBBAB4F}" type="presOf" srcId="{B13AE667-1A59-4986-972A-026FF3C01C4B}" destId="{D63C6BF3-D31B-4D8E-AE19-CCCB1C616DC7}" srcOrd="0" destOrd="0" presId="urn:microsoft.com/office/officeart/2008/layout/LinedList"/>
    <dgm:cxn modelId="{9A8F58F5-9B0C-4CB8-8A06-4CDED4772D71}" type="presOf" srcId="{2D4A4DF2-9ED1-43BF-A637-FCE4C58C5AF8}" destId="{C0E351B0-4334-426E-BD52-7E29AC1E8897}" srcOrd="0" destOrd="0" presId="urn:microsoft.com/office/officeart/2008/layout/LinedList"/>
    <dgm:cxn modelId="{C36F20FE-81D4-4753-892E-91022989DB02}" type="presOf" srcId="{C383492B-3EA0-47CE-BC5F-C142DFD191DF}" destId="{903E5E42-63C0-42A7-8494-70F12B731AE4}" srcOrd="0" destOrd="0" presId="urn:microsoft.com/office/officeart/2008/layout/LinedList"/>
    <dgm:cxn modelId="{E2651863-4D97-4888-9AE3-B2D67A6E754F}" type="presParOf" srcId="{D63C6BF3-D31B-4D8E-AE19-CCCB1C616DC7}" destId="{0807EC5A-A3FA-4FF2-AF7E-8A0F0E34C639}" srcOrd="0" destOrd="0" presId="urn:microsoft.com/office/officeart/2008/layout/LinedList"/>
    <dgm:cxn modelId="{31DCDEBE-D43F-4C35-96C2-8FA9E3019BB0}" type="presParOf" srcId="{D63C6BF3-D31B-4D8E-AE19-CCCB1C616DC7}" destId="{DC75358C-9CA7-40AA-8D5F-B7FA610BEB19}" srcOrd="1" destOrd="0" presId="urn:microsoft.com/office/officeart/2008/layout/LinedList"/>
    <dgm:cxn modelId="{9C09E163-6BF5-4AB9-BEE6-D67B3BF7058F}" type="presParOf" srcId="{DC75358C-9CA7-40AA-8D5F-B7FA610BEB19}" destId="{903E5E42-63C0-42A7-8494-70F12B731AE4}" srcOrd="0" destOrd="0" presId="urn:microsoft.com/office/officeart/2008/layout/LinedList"/>
    <dgm:cxn modelId="{ECB3303E-686A-4433-852A-109105D45C55}" type="presParOf" srcId="{DC75358C-9CA7-40AA-8D5F-B7FA610BEB19}" destId="{4EC9E5D1-286E-4336-B0C7-6B909159EBAF}" srcOrd="1" destOrd="0" presId="urn:microsoft.com/office/officeart/2008/layout/LinedList"/>
    <dgm:cxn modelId="{A000657D-C201-4641-B9FD-A0EDCD986ED1}" type="presParOf" srcId="{D63C6BF3-D31B-4D8E-AE19-CCCB1C616DC7}" destId="{018A4CAF-BF3A-4E92-8B41-49CE268B2CCB}" srcOrd="2" destOrd="0" presId="urn:microsoft.com/office/officeart/2008/layout/LinedList"/>
    <dgm:cxn modelId="{A8C277B0-8914-481D-9D63-113EB0A11AE9}" type="presParOf" srcId="{D63C6BF3-D31B-4D8E-AE19-CCCB1C616DC7}" destId="{9896C3A8-4342-4DE8-8575-4B6FC7AFB14D}" srcOrd="3" destOrd="0" presId="urn:microsoft.com/office/officeart/2008/layout/LinedList"/>
    <dgm:cxn modelId="{974AD4A1-37C5-494E-B4E5-1A650B4AFB9F}" type="presParOf" srcId="{9896C3A8-4342-4DE8-8575-4B6FC7AFB14D}" destId="{4B83CF54-4905-4FA9-B041-5AAF0EDC2C4A}" srcOrd="0" destOrd="0" presId="urn:microsoft.com/office/officeart/2008/layout/LinedList"/>
    <dgm:cxn modelId="{7651073F-3ACB-47C3-A214-4ABE34996B17}" type="presParOf" srcId="{9896C3A8-4342-4DE8-8575-4B6FC7AFB14D}" destId="{2D770E54-A8C9-4B2F-AAED-64F0EB8FD02E}" srcOrd="1" destOrd="0" presId="urn:microsoft.com/office/officeart/2008/layout/LinedList"/>
    <dgm:cxn modelId="{4F1725EE-CDFE-4D48-843D-7848392E311B}" type="presParOf" srcId="{D63C6BF3-D31B-4D8E-AE19-CCCB1C616DC7}" destId="{FDE9E04D-3597-432D-AC0B-CEF9806111ED}" srcOrd="4" destOrd="0" presId="urn:microsoft.com/office/officeart/2008/layout/LinedList"/>
    <dgm:cxn modelId="{E2CDEA55-B6BA-415A-81CC-A43B21CB9223}" type="presParOf" srcId="{D63C6BF3-D31B-4D8E-AE19-CCCB1C616DC7}" destId="{B32C2A4E-1E20-4FFF-A457-BAC103F6BE4D}" srcOrd="5" destOrd="0" presId="urn:microsoft.com/office/officeart/2008/layout/LinedList"/>
    <dgm:cxn modelId="{D78E58AA-B1CA-4664-9424-38F9A80210A9}" type="presParOf" srcId="{B32C2A4E-1E20-4FFF-A457-BAC103F6BE4D}" destId="{55C51168-9B0D-4B54-A71B-F540DADB8100}" srcOrd="0" destOrd="0" presId="urn:microsoft.com/office/officeart/2008/layout/LinedList"/>
    <dgm:cxn modelId="{0012CF41-2E59-4D36-93E1-4E945A5B51FF}" type="presParOf" srcId="{B32C2A4E-1E20-4FFF-A457-BAC103F6BE4D}" destId="{EFB7F6E1-1F3D-4681-8EA2-52AD67B3B91D}" srcOrd="1" destOrd="0" presId="urn:microsoft.com/office/officeart/2008/layout/LinedList"/>
    <dgm:cxn modelId="{8C2A8FE8-9AC1-4CA3-93A7-254D2A8B7900}" type="presParOf" srcId="{D63C6BF3-D31B-4D8E-AE19-CCCB1C616DC7}" destId="{91C9C8BC-BF0D-47A3-B0D8-22793F395498}" srcOrd="6" destOrd="0" presId="urn:microsoft.com/office/officeart/2008/layout/LinedList"/>
    <dgm:cxn modelId="{21A3B87A-5CF1-4F3E-897B-88FD6E517773}" type="presParOf" srcId="{D63C6BF3-D31B-4D8E-AE19-CCCB1C616DC7}" destId="{F86A39E1-2650-455B-8D22-03D2CD9E4407}" srcOrd="7" destOrd="0" presId="urn:microsoft.com/office/officeart/2008/layout/LinedList"/>
    <dgm:cxn modelId="{2ECD9FEE-1190-4688-B326-06E4DA5A7684}" type="presParOf" srcId="{F86A39E1-2650-455B-8D22-03D2CD9E4407}" destId="{C342E192-B48E-4EA9-95D5-D9657488E8A3}" srcOrd="0" destOrd="0" presId="urn:microsoft.com/office/officeart/2008/layout/LinedList"/>
    <dgm:cxn modelId="{94F9A1D5-809E-47D0-9014-4253538B29E9}" type="presParOf" srcId="{F86A39E1-2650-455B-8D22-03D2CD9E4407}" destId="{B5FCF858-AE81-4003-BCF5-B4DE85CB438A}" srcOrd="1" destOrd="0" presId="urn:microsoft.com/office/officeart/2008/layout/LinedList"/>
    <dgm:cxn modelId="{AC382E5E-7944-4661-A778-FF79394497E6}" type="presParOf" srcId="{D63C6BF3-D31B-4D8E-AE19-CCCB1C616DC7}" destId="{EA8229E5-96C3-495C-BFBF-48794C8FB6D8}" srcOrd="8" destOrd="0" presId="urn:microsoft.com/office/officeart/2008/layout/LinedList"/>
    <dgm:cxn modelId="{04870F37-22E7-40FE-9647-758A48B12489}" type="presParOf" srcId="{D63C6BF3-D31B-4D8E-AE19-CCCB1C616DC7}" destId="{E68E6DEA-A218-4492-9323-206EC0175A6C}" srcOrd="9" destOrd="0" presId="urn:microsoft.com/office/officeart/2008/layout/LinedList"/>
    <dgm:cxn modelId="{997E4007-AB0B-43CD-9295-1F7E90AE9ECA}" type="presParOf" srcId="{E68E6DEA-A218-4492-9323-206EC0175A6C}" destId="{C0E351B0-4334-426E-BD52-7E29AC1E8897}" srcOrd="0" destOrd="0" presId="urn:microsoft.com/office/officeart/2008/layout/LinedList"/>
    <dgm:cxn modelId="{382DB4E1-66B7-413B-B60E-130CC0CE86DA}" type="presParOf" srcId="{E68E6DEA-A218-4492-9323-206EC0175A6C}" destId="{A9E288A3-EBC0-4E45-8A4D-F29F5F85A7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935C7F-4F3F-4FC4-99F1-4267D527774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D24A24-202E-4550-BCF3-040CFEFED145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Новое</a:t>
          </a:r>
        </a:p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О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ткрытие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нового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центра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с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экскурсией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и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демонстрацией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возможностей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</a:p>
      </dgm:t>
    </dgm:pt>
    <dgm:pt modelId="{F9D4E8F3-9CB4-49F9-ACA6-DE7273CCA8EB}" type="parTrans" cxnId="{13B9AA30-4E8C-4614-A8A2-FCB2F389DF7E}">
      <dgm:prSet/>
      <dgm:spPr/>
      <dgm:t>
        <a:bodyPr/>
        <a:lstStyle/>
        <a:p>
          <a:endParaRPr lang="en-US"/>
        </a:p>
      </dgm:t>
    </dgm:pt>
    <dgm:pt modelId="{0A573D5C-3719-4D1B-8765-CEECF8D28160}" type="sibTrans" cxnId="{13B9AA30-4E8C-4614-A8A2-FCB2F389DF7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9A1F9D-1845-46DA-9456-457EFC87CF9E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Яркое</a:t>
          </a:r>
        </a:p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П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рием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тысячного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(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или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любого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юбилейного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посетителя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) с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рассказом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о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человеке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услуге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которую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он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получил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</a:p>
      </dgm:t>
    </dgm:pt>
    <dgm:pt modelId="{F73F9B69-DF01-4CD1-9B4F-DB0F3E6C4024}" type="parTrans" cxnId="{E49918FF-1D08-4A39-BC08-F465CB2F2F94}">
      <dgm:prSet/>
      <dgm:spPr/>
      <dgm:t>
        <a:bodyPr/>
        <a:lstStyle/>
        <a:p>
          <a:endParaRPr lang="en-US"/>
        </a:p>
      </dgm:t>
    </dgm:pt>
    <dgm:pt modelId="{BD8787F8-F4FA-4854-925D-E86D26164011}" type="sibTrans" cxnId="{E49918FF-1D08-4A39-BC08-F465CB2F2F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00BF7D5-A587-461C-ACFE-F6BA6DAF72D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Технологичное</a:t>
          </a:r>
        </a:p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З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апуск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новых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сервисов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работу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которых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можно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показать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на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экранах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или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через</a:t>
          </a:r>
          <a:r>
            <a:rPr lang="en-US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dirty="0" err="1">
              <a:solidFill>
                <a:schemeClr val="accent2"/>
              </a:solidFill>
              <a:latin typeface="Montserrat SemiBold" panose="00000700000000000000" pitchFamily="2" charset="-52"/>
            </a:rPr>
            <a:t>героев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1FABCBC8-11F6-4A97-8408-BF7D19A09409}" type="parTrans" cxnId="{F867A8D3-F32F-4600-9323-9A60767A71E6}">
      <dgm:prSet/>
      <dgm:spPr/>
      <dgm:t>
        <a:bodyPr/>
        <a:lstStyle/>
        <a:p>
          <a:endParaRPr lang="en-US"/>
        </a:p>
      </dgm:t>
    </dgm:pt>
    <dgm:pt modelId="{70814D30-0628-476C-8030-5F6EE80788BB}" type="sibTrans" cxnId="{F867A8D3-F32F-4600-9323-9A60767A71E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6B13DD-7EA5-46E2-B280-B91B5B2737B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Очень важное</a:t>
          </a:r>
        </a:p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Пособия, помощь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EB9918D4-5B88-421B-8159-842ACCE07DE0}" type="parTrans" cxnId="{7F709324-83CA-4E9F-A3F8-FFF225830AC2}">
      <dgm:prSet/>
      <dgm:spPr/>
      <dgm:t>
        <a:bodyPr/>
        <a:lstStyle/>
        <a:p>
          <a:endParaRPr lang="en-US"/>
        </a:p>
      </dgm:t>
    </dgm:pt>
    <dgm:pt modelId="{E124D875-B359-45C8-87FE-C6A47A896189}" type="sibTrans" cxnId="{7F709324-83CA-4E9F-A3F8-FFF225830AC2}">
      <dgm:prSet/>
      <dgm:spPr/>
      <dgm:t>
        <a:bodyPr/>
        <a:lstStyle/>
        <a:p>
          <a:endParaRPr lang="en-US"/>
        </a:p>
      </dgm:t>
    </dgm:pt>
    <dgm:pt modelId="{7C6B515B-A199-4341-92C8-721F0ED55EBC}" type="pres">
      <dgm:prSet presAssocID="{8F935C7F-4F3F-4FC4-99F1-4267D527774B}" presName="root" presStyleCnt="0">
        <dgm:presLayoutVars>
          <dgm:dir/>
          <dgm:resizeHandles val="exact"/>
        </dgm:presLayoutVars>
      </dgm:prSet>
      <dgm:spPr/>
    </dgm:pt>
    <dgm:pt modelId="{32078021-F762-48BC-AFBD-635BE36FB762}" type="pres">
      <dgm:prSet presAssocID="{8F935C7F-4F3F-4FC4-99F1-4267D527774B}" presName="container" presStyleCnt="0">
        <dgm:presLayoutVars>
          <dgm:dir/>
          <dgm:resizeHandles val="exact"/>
        </dgm:presLayoutVars>
      </dgm:prSet>
      <dgm:spPr/>
    </dgm:pt>
    <dgm:pt modelId="{DEB7D902-D640-4C7D-AC78-0377CEB432B1}" type="pres">
      <dgm:prSet presAssocID="{CFD24A24-202E-4550-BCF3-040CFEFED145}" presName="compNode" presStyleCnt="0"/>
      <dgm:spPr/>
    </dgm:pt>
    <dgm:pt modelId="{58BCEAB1-6F48-4C94-9F33-F9E1C6C6F9AC}" type="pres">
      <dgm:prSet presAssocID="{CFD24A24-202E-4550-BCF3-040CFEFED145}" presName="iconBgRect" presStyleLbl="bgShp" presStyleIdx="0" presStyleCnt="4"/>
      <dgm:spPr/>
    </dgm:pt>
    <dgm:pt modelId="{934B132A-4E0D-4A7E-85DC-C4878D7C2861}" type="pres">
      <dgm:prSet presAssocID="{CFD24A24-202E-4550-BCF3-040CFEFED14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5B921F62-6AFE-4496-84CB-1875C1ED24BC}" type="pres">
      <dgm:prSet presAssocID="{CFD24A24-202E-4550-BCF3-040CFEFED145}" presName="spaceRect" presStyleCnt="0"/>
      <dgm:spPr/>
    </dgm:pt>
    <dgm:pt modelId="{B30CC498-27F7-4163-8B75-5B3EBCF6FA6C}" type="pres">
      <dgm:prSet presAssocID="{CFD24A24-202E-4550-BCF3-040CFEFED145}" presName="textRect" presStyleLbl="revTx" presStyleIdx="0" presStyleCnt="4">
        <dgm:presLayoutVars>
          <dgm:chMax val="1"/>
          <dgm:chPref val="1"/>
        </dgm:presLayoutVars>
      </dgm:prSet>
      <dgm:spPr/>
    </dgm:pt>
    <dgm:pt modelId="{2F75C840-A6DE-436D-8A87-795EC4FA0828}" type="pres">
      <dgm:prSet presAssocID="{0A573D5C-3719-4D1B-8765-CEECF8D28160}" presName="sibTrans" presStyleLbl="sibTrans2D1" presStyleIdx="0" presStyleCnt="0"/>
      <dgm:spPr/>
    </dgm:pt>
    <dgm:pt modelId="{AC1C686C-EA6A-449A-AE77-764458810776}" type="pres">
      <dgm:prSet presAssocID="{DF9A1F9D-1845-46DA-9456-457EFC87CF9E}" presName="compNode" presStyleCnt="0"/>
      <dgm:spPr/>
    </dgm:pt>
    <dgm:pt modelId="{06596926-4369-4EFA-938F-AE7C2CDEF92C}" type="pres">
      <dgm:prSet presAssocID="{DF9A1F9D-1845-46DA-9456-457EFC87CF9E}" presName="iconBgRect" presStyleLbl="bgShp" presStyleIdx="1" presStyleCnt="4"/>
      <dgm:spPr/>
    </dgm:pt>
    <dgm:pt modelId="{69EB635B-74C8-4EF3-9FF6-62E404A1D8F9}" type="pres">
      <dgm:prSet presAssocID="{DF9A1F9D-1845-46DA-9456-457EFC87CF9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тремление со сплошной заливкой"/>
        </a:ext>
      </dgm:extLst>
    </dgm:pt>
    <dgm:pt modelId="{01060669-713D-4D76-BB34-0208AF4F5621}" type="pres">
      <dgm:prSet presAssocID="{DF9A1F9D-1845-46DA-9456-457EFC87CF9E}" presName="spaceRect" presStyleCnt="0"/>
      <dgm:spPr/>
    </dgm:pt>
    <dgm:pt modelId="{31FBB925-38D3-4BAA-855C-E7F91A4D622E}" type="pres">
      <dgm:prSet presAssocID="{DF9A1F9D-1845-46DA-9456-457EFC87CF9E}" presName="textRect" presStyleLbl="revTx" presStyleIdx="1" presStyleCnt="4">
        <dgm:presLayoutVars>
          <dgm:chMax val="1"/>
          <dgm:chPref val="1"/>
        </dgm:presLayoutVars>
      </dgm:prSet>
      <dgm:spPr/>
    </dgm:pt>
    <dgm:pt modelId="{498997C2-3B2D-44E6-AE3C-43598C4B8E26}" type="pres">
      <dgm:prSet presAssocID="{BD8787F8-F4FA-4854-925D-E86D26164011}" presName="sibTrans" presStyleLbl="sibTrans2D1" presStyleIdx="0" presStyleCnt="0"/>
      <dgm:spPr/>
    </dgm:pt>
    <dgm:pt modelId="{AB243F53-3E79-494F-AA08-4ACA2FACFE35}" type="pres">
      <dgm:prSet presAssocID="{F00BF7D5-A587-461C-ACFE-F6BA6DAF72D0}" presName="compNode" presStyleCnt="0"/>
      <dgm:spPr/>
    </dgm:pt>
    <dgm:pt modelId="{4FDB826F-2640-4466-8346-CDC7696452D0}" type="pres">
      <dgm:prSet presAssocID="{F00BF7D5-A587-461C-ACFE-F6BA6DAF72D0}" presName="iconBgRect" presStyleLbl="bgShp" presStyleIdx="2" presStyleCnt="4"/>
      <dgm:spPr/>
    </dgm:pt>
    <dgm:pt modelId="{C51805F5-D9EC-475B-A5FE-B2EDA387FE77}" type="pres">
      <dgm:prSet presAssocID="{F00BF7D5-A587-461C-ACFE-F6BA6DAF72D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ейерверки"/>
        </a:ext>
      </dgm:extLst>
    </dgm:pt>
    <dgm:pt modelId="{6B95FDEA-187E-40A2-9CFA-71354696BEE9}" type="pres">
      <dgm:prSet presAssocID="{F00BF7D5-A587-461C-ACFE-F6BA6DAF72D0}" presName="spaceRect" presStyleCnt="0"/>
      <dgm:spPr/>
    </dgm:pt>
    <dgm:pt modelId="{EC637696-8AFB-43C3-98B8-E26EC7B6F3F3}" type="pres">
      <dgm:prSet presAssocID="{F00BF7D5-A587-461C-ACFE-F6BA6DAF72D0}" presName="textRect" presStyleLbl="revTx" presStyleIdx="2" presStyleCnt="4">
        <dgm:presLayoutVars>
          <dgm:chMax val="1"/>
          <dgm:chPref val="1"/>
        </dgm:presLayoutVars>
      </dgm:prSet>
      <dgm:spPr/>
    </dgm:pt>
    <dgm:pt modelId="{8DDFBE8E-FD47-4F21-9A78-56DCB5139625}" type="pres">
      <dgm:prSet presAssocID="{70814D30-0628-476C-8030-5F6EE80788BB}" presName="sibTrans" presStyleLbl="sibTrans2D1" presStyleIdx="0" presStyleCnt="0"/>
      <dgm:spPr/>
    </dgm:pt>
    <dgm:pt modelId="{50B63A12-B093-458C-A70E-5BFB732BAE59}" type="pres">
      <dgm:prSet presAssocID="{446B13DD-7EA5-46E2-B280-B91B5B2737B2}" presName="compNode" presStyleCnt="0"/>
      <dgm:spPr/>
    </dgm:pt>
    <dgm:pt modelId="{60F2821C-E42D-45BB-80E1-33479735A9A6}" type="pres">
      <dgm:prSet presAssocID="{446B13DD-7EA5-46E2-B280-B91B5B2737B2}" presName="iconBgRect" presStyleLbl="bgShp" presStyleIdx="3" presStyleCnt="4"/>
      <dgm:spPr/>
    </dgm:pt>
    <dgm:pt modelId="{3ACFE7FD-9FBC-440B-A90B-009266320913}" type="pres">
      <dgm:prSet presAssocID="{446B13DD-7EA5-46E2-B280-B91B5B2737B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тетоскоп"/>
        </a:ext>
      </dgm:extLst>
    </dgm:pt>
    <dgm:pt modelId="{F6A01361-0026-46DD-9EA5-E4154F6E29E8}" type="pres">
      <dgm:prSet presAssocID="{446B13DD-7EA5-46E2-B280-B91B5B2737B2}" presName="spaceRect" presStyleCnt="0"/>
      <dgm:spPr/>
    </dgm:pt>
    <dgm:pt modelId="{73E6B22D-8AA9-4A8C-A69F-95DAE8C45567}" type="pres">
      <dgm:prSet presAssocID="{446B13DD-7EA5-46E2-B280-B91B5B2737B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A372119-452C-49E2-B9FE-E554B7BF52A0}" type="presOf" srcId="{446B13DD-7EA5-46E2-B280-B91B5B2737B2}" destId="{73E6B22D-8AA9-4A8C-A69F-95DAE8C45567}" srcOrd="0" destOrd="0" presId="urn:microsoft.com/office/officeart/2018/2/layout/IconCircleList"/>
    <dgm:cxn modelId="{74E39219-413C-4427-A727-5AC6EEBE0AE5}" type="presOf" srcId="{CFD24A24-202E-4550-BCF3-040CFEFED145}" destId="{B30CC498-27F7-4163-8B75-5B3EBCF6FA6C}" srcOrd="0" destOrd="0" presId="urn:microsoft.com/office/officeart/2018/2/layout/IconCircleList"/>
    <dgm:cxn modelId="{7F709324-83CA-4E9F-A3F8-FFF225830AC2}" srcId="{8F935C7F-4F3F-4FC4-99F1-4267D527774B}" destId="{446B13DD-7EA5-46E2-B280-B91B5B2737B2}" srcOrd="3" destOrd="0" parTransId="{EB9918D4-5B88-421B-8159-842ACCE07DE0}" sibTransId="{E124D875-B359-45C8-87FE-C6A47A896189}"/>
    <dgm:cxn modelId="{D1C9E52B-79B4-4990-B545-38FB19482049}" type="presOf" srcId="{F00BF7D5-A587-461C-ACFE-F6BA6DAF72D0}" destId="{EC637696-8AFB-43C3-98B8-E26EC7B6F3F3}" srcOrd="0" destOrd="0" presId="urn:microsoft.com/office/officeart/2018/2/layout/IconCircleList"/>
    <dgm:cxn modelId="{13B9AA30-4E8C-4614-A8A2-FCB2F389DF7E}" srcId="{8F935C7F-4F3F-4FC4-99F1-4267D527774B}" destId="{CFD24A24-202E-4550-BCF3-040CFEFED145}" srcOrd="0" destOrd="0" parTransId="{F9D4E8F3-9CB4-49F9-ACA6-DE7273CCA8EB}" sibTransId="{0A573D5C-3719-4D1B-8765-CEECF8D28160}"/>
    <dgm:cxn modelId="{9CC2F36A-1D25-455D-BB0C-4FC7F4E87913}" type="presOf" srcId="{DF9A1F9D-1845-46DA-9456-457EFC87CF9E}" destId="{31FBB925-38D3-4BAA-855C-E7F91A4D622E}" srcOrd="0" destOrd="0" presId="urn:microsoft.com/office/officeart/2018/2/layout/IconCircleList"/>
    <dgm:cxn modelId="{73D7257F-FE76-46B2-91DF-D2102E7226E1}" type="presOf" srcId="{0A573D5C-3719-4D1B-8765-CEECF8D28160}" destId="{2F75C840-A6DE-436D-8A87-795EC4FA0828}" srcOrd="0" destOrd="0" presId="urn:microsoft.com/office/officeart/2018/2/layout/IconCircleList"/>
    <dgm:cxn modelId="{CB5D91C6-7826-4052-B926-88D45E63B926}" type="presOf" srcId="{BD8787F8-F4FA-4854-925D-E86D26164011}" destId="{498997C2-3B2D-44E6-AE3C-43598C4B8E26}" srcOrd="0" destOrd="0" presId="urn:microsoft.com/office/officeart/2018/2/layout/IconCircleList"/>
    <dgm:cxn modelId="{F867A8D3-F32F-4600-9323-9A60767A71E6}" srcId="{8F935C7F-4F3F-4FC4-99F1-4267D527774B}" destId="{F00BF7D5-A587-461C-ACFE-F6BA6DAF72D0}" srcOrd="2" destOrd="0" parTransId="{1FABCBC8-11F6-4A97-8408-BF7D19A09409}" sibTransId="{70814D30-0628-476C-8030-5F6EE80788BB}"/>
    <dgm:cxn modelId="{3F1972E9-2F55-467E-9B0F-242F97CBEC40}" type="presOf" srcId="{70814D30-0628-476C-8030-5F6EE80788BB}" destId="{8DDFBE8E-FD47-4F21-9A78-56DCB5139625}" srcOrd="0" destOrd="0" presId="urn:microsoft.com/office/officeart/2018/2/layout/IconCircleList"/>
    <dgm:cxn modelId="{CF8389E9-C529-437D-A87C-44C17844D12A}" type="presOf" srcId="{8F935C7F-4F3F-4FC4-99F1-4267D527774B}" destId="{7C6B515B-A199-4341-92C8-721F0ED55EBC}" srcOrd="0" destOrd="0" presId="urn:microsoft.com/office/officeart/2018/2/layout/IconCircleList"/>
    <dgm:cxn modelId="{E49918FF-1D08-4A39-BC08-F465CB2F2F94}" srcId="{8F935C7F-4F3F-4FC4-99F1-4267D527774B}" destId="{DF9A1F9D-1845-46DA-9456-457EFC87CF9E}" srcOrd="1" destOrd="0" parTransId="{F73F9B69-DF01-4CD1-9B4F-DB0F3E6C4024}" sibTransId="{BD8787F8-F4FA-4854-925D-E86D26164011}"/>
    <dgm:cxn modelId="{DF4A32E3-4B02-4E29-A2D6-01E87E93A231}" type="presParOf" srcId="{7C6B515B-A199-4341-92C8-721F0ED55EBC}" destId="{32078021-F762-48BC-AFBD-635BE36FB762}" srcOrd="0" destOrd="0" presId="urn:microsoft.com/office/officeart/2018/2/layout/IconCircleList"/>
    <dgm:cxn modelId="{F99074C0-ABD2-4C71-907F-481B2D9281B6}" type="presParOf" srcId="{32078021-F762-48BC-AFBD-635BE36FB762}" destId="{DEB7D902-D640-4C7D-AC78-0377CEB432B1}" srcOrd="0" destOrd="0" presId="urn:microsoft.com/office/officeart/2018/2/layout/IconCircleList"/>
    <dgm:cxn modelId="{06B5A9BC-5A09-4D92-9BD0-052C429F7520}" type="presParOf" srcId="{DEB7D902-D640-4C7D-AC78-0377CEB432B1}" destId="{58BCEAB1-6F48-4C94-9F33-F9E1C6C6F9AC}" srcOrd="0" destOrd="0" presId="urn:microsoft.com/office/officeart/2018/2/layout/IconCircleList"/>
    <dgm:cxn modelId="{3E711676-21D4-4440-AB3A-25BA05E9CBF6}" type="presParOf" srcId="{DEB7D902-D640-4C7D-AC78-0377CEB432B1}" destId="{934B132A-4E0D-4A7E-85DC-C4878D7C2861}" srcOrd="1" destOrd="0" presId="urn:microsoft.com/office/officeart/2018/2/layout/IconCircleList"/>
    <dgm:cxn modelId="{B1E5043B-888D-4B20-89DE-2FD2E73C641A}" type="presParOf" srcId="{DEB7D902-D640-4C7D-AC78-0377CEB432B1}" destId="{5B921F62-6AFE-4496-84CB-1875C1ED24BC}" srcOrd="2" destOrd="0" presId="urn:microsoft.com/office/officeart/2018/2/layout/IconCircleList"/>
    <dgm:cxn modelId="{C73CA72C-4346-4141-A42A-3B8591D441A2}" type="presParOf" srcId="{DEB7D902-D640-4C7D-AC78-0377CEB432B1}" destId="{B30CC498-27F7-4163-8B75-5B3EBCF6FA6C}" srcOrd="3" destOrd="0" presId="urn:microsoft.com/office/officeart/2018/2/layout/IconCircleList"/>
    <dgm:cxn modelId="{34A188DB-B434-4828-AF79-07BD60B632FA}" type="presParOf" srcId="{32078021-F762-48BC-AFBD-635BE36FB762}" destId="{2F75C840-A6DE-436D-8A87-795EC4FA0828}" srcOrd="1" destOrd="0" presId="urn:microsoft.com/office/officeart/2018/2/layout/IconCircleList"/>
    <dgm:cxn modelId="{7331289C-3C1B-4A7C-AF2F-4F956ED8B3F2}" type="presParOf" srcId="{32078021-F762-48BC-AFBD-635BE36FB762}" destId="{AC1C686C-EA6A-449A-AE77-764458810776}" srcOrd="2" destOrd="0" presId="urn:microsoft.com/office/officeart/2018/2/layout/IconCircleList"/>
    <dgm:cxn modelId="{CB7BB10F-2E9C-47B4-BF54-6B81322C1C05}" type="presParOf" srcId="{AC1C686C-EA6A-449A-AE77-764458810776}" destId="{06596926-4369-4EFA-938F-AE7C2CDEF92C}" srcOrd="0" destOrd="0" presId="urn:microsoft.com/office/officeart/2018/2/layout/IconCircleList"/>
    <dgm:cxn modelId="{7E12E672-D7EA-4D22-AD0D-EBD81ED1E1CF}" type="presParOf" srcId="{AC1C686C-EA6A-449A-AE77-764458810776}" destId="{69EB635B-74C8-4EF3-9FF6-62E404A1D8F9}" srcOrd="1" destOrd="0" presId="urn:microsoft.com/office/officeart/2018/2/layout/IconCircleList"/>
    <dgm:cxn modelId="{AAE7461A-477D-4659-B9AF-9FE870BE0C24}" type="presParOf" srcId="{AC1C686C-EA6A-449A-AE77-764458810776}" destId="{01060669-713D-4D76-BB34-0208AF4F5621}" srcOrd="2" destOrd="0" presId="urn:microsoft.com/office/officeart/2018/2/layout/IconCircleList"/>
    <dgm:cxn modelId="{3B5FBC71-79E3-413E-B8D6-B576312A3C1F}" type="presParOf" srcId="{AC1C686C-EA6A-449A-AE77-764458810776}" destId="{31FBB925-38D3-4BAA-855C-E7F91A4D622E}" srcOrd="3" destOrd="0" presId="urn:microsoft.com/office/officeart/2018/2/layout/IconCircleList"/>
    <dgm:cxn modelId="{D681A9EB-45E0-45C4-B82E-7E85CF9E99DA}" type="presParOf" srcId="{32078021-F762-48BC-AFBD-635BE36FB762}" destId="{498997C2-3B2D-44E6-AE3C-43598C4B8E26}" srcOrd="3" destOrd="0" presId="urn:microsoft.com/office/officeart/2018/2/layout/IconCircleList"/>
    <dgm:cxn modelId="{EAD74DB3-5CD2-4773-A628-F1D1F2494CEB}" type="presParOf" srcId="{32078021-F762-48BC-AFBD-635BE36FB762}" destId="{AB243F53-3E79-494F-AA08-4ACA2FACFE35}" srcOrd="4" destOrd="0" presId="urn:microsoft.com/office/officeart/2018/2/layout/IconCircleList"/>
    <dgm:cxn modelId="{CBA999E2-79A1-4DC2-B768-B0B0E6307AAF}" type="presParOf" srcId="{AB243F53-3E79-494F-AA08-4ACA2FACFE35}" destId="{4FDB826F-2640-4466-8346-CDC7696452D0}" srcOrd="0" destOrd="0" presId="urn:microsoft.com/office/officeart/2018/2/layout/IconCircleList"/>
    <dgm:cxn modelId="{D8064B9C-41B8-4572-804C-8351BA86539B}" type="presParOf" srcId="{AB243F53-3E79-494F-AA08-4ACA2FACFE35}" destId="{C51805F5-D9EC-475B-A5FE-B2EDA387FE77}" srcOrd="1" destOrd="0" presId="urn:microsoft.com/office/officeart/2018/2/layout/IconCircleList"/>
    <dgm:cxn modelId="{03A0FBD8-BE39-47F9-B7F0-FD2CAD26ED2C}" type="presParOf" srcId="{AB243F53-3E79-494F-AA08-4ACA2FACFE35}" destId="{6B95FDEA-187E-40A2-9CFA-71354696BEE9}" srcOrd="2" destOrd="0" presId="urn:microsoft.com/office/officeart/2018/2/layout/IconCircleList"/>
    <dgm:cxn modelId="{F0FD74F7-CAE2-4AA6-B2DE-0407F85B8C19}" type="presParOf" srcId="{AB243F53-3E79-494F-AA08-4ACA2FACFE35}" destId="{EC637696-8AFB-43C3-98B8-E26EC7B6F3F3}" srcOrd="3" destOrd="0" presId="urn:microsoft.com/office/officeart/2018/2/layout/IconCircleList"/>
    <dgm:cxn modelId="{0FBBD1AD-F87D-48E0-9B15-6489F5D5B04F}" type="presParOf" srcId="{32078021-F762-48BC-AFBD-635BE36FB762}" destId="{8DDFBE8E-FD47-4F21-9A78-56DCB5139625}" srcOrd="5" destOrd="0" presId="urn:microsoft.com/office/officeart/2018/2/layout/IconCircleList"/>
    <dgm:cxn modelId="{CECEE284-DB16-4FD6-B700-02DEE53634A0}" type="presParOf" srcId="{32078021-F762-48BC-AFBD-635BE36FB762}" destId="{50B63A12-B093-458C-A70E-5BFB732BAE59}" srcOrd="6" destOrd="0" presId="urn:microsoft.com/office/officeart/2018/2/layout/IconCircleList"/>
    <dgm:cxn modelId="{2616C7F6-CC60-4DBD-9AA7-179883FDDECF}" type="presParOf" srcId="{50B63A12-B093-458C-A70E-5BFB732BAE59}" destId="{60F2821C-E42D-45BB-80E1-33479735A9A6}" srcOrd="0" destOrd="0" presId="urn:microsoft.com/office/officeart/2018/2/layout/IconCircleList"/>
    <dgm:cxn modelId="{F9DE9967-DE48-49C3-99D7-B0E3DB40BAA0}" type="presParOf" srcId="{50B63A12-B093-458C-A70E-5BFB732BAE59}" destId="{3ACFE7FD-9FBC-440B-A90B-009266320913}" srcOrd="1" destOrd="0" presId="urn:microsoft.com/office/officeart/2018/2/layout/IconCircleList"/>
    <dgm:cxn modelId="{59888752-6C34-4758-A859-A13C095B4FF1}" type="presParOf" srcId="{50B63A12-B093-458C-A70E-5BFB732BAE59}" destId="{F6A01361-0026-46DD-9EA5-E4154F6E29E8}" srcOrd="2" destOrd="0" presId="urn:microsoft.com/office/officeart/2018/2/layout/IconCircleList"/>
    <dgm:cxn modelId="{CF2C82B8-4811-4093-BEC5-961D41492C2E}" type="presParOf" srcId="{50B63A12-B093-458C-A70E-5BFB732BAE59}" destId="{73E6B22D-8AA9-4A8C-A69F-95DAE8C4556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089DB-2F2C-479A-AB48-FE502E88DD9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F9DA2D-564F-47F5-8FBA-EA6230535FFD}">
      <dgm:prSet custT="1"/>
      <dgm:spPr/>
      <dgm:t>
        <a:bodyPr/>
        <a:lstStyle/>
        <a:p>
          <a:r>
            <a:rPr lang="ru-RU" sz="3600" dirty="0">
              <a:solidFill>
                <a:schemeClr val="accent2"/>
              </a:solidFill>
              <a:latin typeface="Montserrat SemiBold" panose="00000700000000000000" pitchFamily="2" charset="-52"/>
            </a:rPr>
            <a:t>тема. Один сюжет – одна тема</a:t>
          </a:r>
          <a:endParaRPr lang="en-US" sz="3600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919CB9F3-3CED-49D4-8241-925061A45A5B}" type="parTrans" cxnId="{B481B10D-E558-49EE-820D-A76E420B5AA8}">
      <dgm:prSet/>
      <dgm:spPr/>
      <dgm:t>
        <a:bodyPr/>
        <a:lstStyle/>
        <a:p>
          <a:endParaRPr lang="en-US"/>
        </a:p>
      </dgm:t>
    </dgm:pt>
    <dgm:pt modelId="{7FBCEFDE-3A82-42D2-AB01-AD372C5BE27C}" type="sibTrans" cxnId="{B481B10D-E558-49EE-820D-A76E420B5AA8}">
      <dgm:prSet/>
      <dgm:spPr/>
      <dgm:t>
        <a:bodyPr/>
        <a:lstStyle/>
        <a:p>
          <a:endParaRPr lang="en-US"/>
        </a:p>
      </dgm:t>
    </dgm:pt>
    <dgm:pt modelId="{09A39722-D7E5-40BB-9660-FB04F641427C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локация</a:t>
          </a:r>
          <a:r>
            <a:rPr lang="ru-RU" dirty="0"/>
            <a:t> </a:t>
          </a:r>
          <a:endParaRPr lang="en-US" dirty="0"/>
        </a:p>
      </dgm:t>
    </dgm:pt>
    <dgm:pt modelId="{D3790B12-DF12-4FCC-8AF3-3927B32012BE}" type="parTrans" cxnId="{6774B881-5060-4BFD-A6C8-283F32232705}">
      <dgm:prSet/>
      <dgm:spPr/>
      <dgm:t>
        <a:bodyPr/>
        <a:lstStyle/>
        <a:p>
          <a:endParaRPr lang="en-US"/>
        </a:p>
      </dgm:t>
    </dgm:pt>
    <dgm:pt modelId="{85C01F40-4B34-4507-A3E6-1611A2A14BDF}" type="sibTrans" cxnId="{6774B881-5060-4BFD-A6C8-283F32232705}">
      <dgm:prSet/>
      <dgm:spPr/>
      <dgm:t>
        <a:bodyPr/>
        <a:lstStyle/>
        <a:p>
          <a:endParaRPr lang="en-US"/>
        </a:p>
      </dgm:t>
    </dgm:pt>
    <dgm:pt modelId="{98F684F0-AB89-4708-A983-FC260DD6F9B1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герои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63C2AB1B-7CB0-4308-AD5B-1577DD33C589}" type="parTrans" cxnId="{3957EE63-645B-45F7-BB3A-04E0BCB78F67}">
      <dgm:prSet/>
      <dgm:spPr/>
      <dgm:t>
        <a:bodyPr/>
        <a:lstStyle/>
        <a:p>
          <a:endParaRPr lang="en-US"/>
        </a:p>
      </dgm:t>
    </dgm:pt>
    <dgm:pt modelId="{90F8DCFA-4C75-45F4-A356-1873053F7BD3}" type="sibTrans" cxnId="{3957EE63-645B-45F7-BB3A-04E0BCB78F67}">
      <dgm:prSet/>
      <dgm:spPr/>
      <dgm:t>
        <a:bodyPr/>
        <a:lstStyle/>
        <a:p>
          <a:endParaRPr lang="en-US"/>
        </a:p>
      </dgm:t>
    </dgm:pt>
    <dgm:pt modelId="{7076C509-EFD8-419C-A606-4A1194BBAC8D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спикеры и точка пресс-подхода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2F953BF9-82D7-4B78-B426-DAA0287B11AD}" type="parTrans" cxnId="{E1CC95DF-52EA-4098-B8F1-254E55796D59}">
      <dgm:prSet/>
      <dgm:spPr/>
      <dgm:t>
        <a:bodyPr/>
        <a:lstStyle/>
        <a:p>
          <a:endParaRPr lang="en-US"/>
        </a:p>
      </dgm:t>
    </dgm:pt>
    <dgm:pt modelId="{6C4D1161-2B0E-4524-B020-8F7FE74C9AB9}" type="sibTrans" cxnId="{E1CC95DF-52EA-4098-B8F1-254E55796D59}">
      <dgm:prSet/>
      <dgm:spPr/>
      <dgm:t>
        <a:bodyPr/>
        <a:lstStyle/>
        <a:p>
          <a:endParaRPr lang="en-US"/>
        </a:p>
      </dgm:t>
    </dgm:pt>
    <dgm:pt modelId="{C71B8EA7-D2A0-4FF3-9F37-48577E2C883C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тезисы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00013D35-5A8E-4DB6-80BB-AB3BFA639F1B}" type="parTrans" cxnId="{0B9CAACE-10E3-4732-9128-63ED8D207EB8}">
      <dgm:prSet/>
      <dgm:spPr/>
      <dgm:t>
        <a:bodyPr/>
        <a:lstStyle/>
        <a:p>
          <a:endParaRPr lang="en-US"/>
        </a:p>
      </dgm:t>
    </dgm:pt>
    <dgm:pt modelId="{E6385258-3DB9-4DAC-A49C-6DE43BC2FA11}" type="sibTrans" cxnId="{0B9CAACE-10E3-4732-9128-63ED8D207EB8}">
      <dgm:prSet/>
      <dgm:spPr/>
      <dgm:t>
        <a:bodyPr/>
        <a:lstStyle/>
        <a:p>
          <a:endParaRPr lang="en-US"/>
        </a:p>
      </dgm:t>
    </dgm:pt>
    <dgm:pt modelId="{70181ECF-DA2F-4395-82D4-DB6DB8AB160C}">
      <dgm:prSet/>
      <dgm:spPr/>
      <dgm:t>
        <a:bodyPr/>
        <a:lstStyle/>
        <a:p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сопровождение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B3DCCD72-F783-45B6-B2FA-55F25BC1F0B9}" type="parTrans" cxnId="{FA89CB34-E600-407F-9BC3-5EC26CE66481}">
      <dgm:prSet/>
      <dgm:spPr/>
      <dgm:t>
        <a:bodyPr/>
        <a:lstStyle/>
        <a:p>
          <a:endParaRPr lang="en-US"/>
        </a:p>
      </dgm:t>
    </dgm:pt>
    <dgm:pt modelId="{82A9D717-17D6-4991-A292-A809A5D3C866}" type="sibTrans" cxnId="{FA89CB34-E600-407F-9BC3-5EC26CE66481}">
      <dgm:prSet/>
      <dgm:spPr/>
      <dgm:t>
        <a:bodyPr/>
        <a:lstStyle/>
        <a:p>
          <a:endParaRPr lang="en-US"/>
        </a:p>
      </dgm:t>
    </dgm:pt>
    <dgm:pt modelId="{FB7A0BDA-9BE3-49EB-80CE-4B1493A7889E}" type="pres">
      <dgm:prSet presAssocID="{D9F089DB-2F2C-479A-AB48-FE502E88DD9D}" presName="vert0" presStyleCnt="0">
        <dgm:presLayoutVars>
          <dgm:dir/>
          <dgm:animOne val="branch"/>
          <dgm:animLvl val="lvl"/>
        </dgm:presLayoutVars>
      </dgm:prSet>
      <dgm:spPr/>
    </dgm:pt>
    <dgm:pt modelId="{F688A7B3-0FFD-4519-BB96-6E87087EDABF}" type="pres">
      <dgm:prSet presAssocID="{4DF9DA2D-564F-47F5-8FBA-EA6230535FFD}" presName="thickLine" presStyleLbl="alignNode1" presStyleIdx="0" presStyleCnt="6"/>
      <dgm:spPr/>
    </dgm:pt>
    <dgm:pt modelId="{E73BB61C-ABE2-48C7-B884-6388BE453B2D}" type="pres">
      <dgm:prSet presAssocID="{4DF9DA2D-564F-47F5-8FBA-EA6230535FFD}" presName="horz1" presStyleCnt="0"/>
      <dgm:spPr/>
    </dgm:pt>
    <dgm:pt modelId="{E8824C04-6A31-4D37-A1FD-857140C4964B}" type="pres">
      <dgm:prSet presAssocID="{4DF9DA2D-564F-47F5-8FBA-EA6230535FFD}" presName="tx1" presStyleLbl="revTx" presStyleIdx="0" presStyleCnt="6"/>
      <dgm:spPr/>
    </dgm:pt>
    <dgm:pt modelId="{B7528712-0C5E-48CF-95D4-A46323AE25A9}" type="pres">
      <dgm:prSet presAssocID="{4DF9DA2D-564F-47F5-8FBA-EA6230535FFD}" presName="vert1" presStyleCnt="0"/>
      <dgm:spPr/>
    </dgm:pt>
    <dgm:pt modelId="{0331AE31-EF57-4E73-8CBF-B38C30EBAEE1}" type="pres">
      <dgm:prSet presAssocID="{09A39722-D7E5-40BB-9660-FB04F641427C}" presName="thickLine" presStyleLbl="alignNode1" presStyleIdx="1" presStyleCnt="6"/>
      <dgm:spPr/>
    </dgm:pt>
    <dgm:pt modelId="{8DF33780-B95D-473F-85BE-DC60A74CCB97}" type="pres">
      <dgm:prSet presAssocID="{09A39722-D7E5-40BB-9660-FB04F641427C}" presName="horz1" presStyleCnt="0"/>
      <dgm:spPr/>
    </dgm:pt>
    <dgm:pt modelId="{FA9F7378-4B70-44AF-BB05-877E1DF17F87}" type="pres">
      <dgm:prSet presAssocID="{09A39722-D7E5-40BB-9660-FB04F641427C}" presName="tx1" presStyleLbl="revTx" presStyleIdx="1" presStyleCnt="6"/>
      <dgm:spPr/>
    </dgm:pt>
    <dgm:pt modelId="{113CB482-DF8F-402B-AEE3-F16C888C80E6}" type="pres">
      <dgm:prSet presAssocID="{09A39722-D7E5-40BB-9660-FB04F641427C}" presName="vert1" presStyleCnt="0"/>
      <dgm:spPr/>
    </dgm:pt>
    <dgm:pt modelId="{B8310A4E-6F26-4CC2-BAA1-BFF55E3A1A6E}" type="pres">
      <dgm:prSet presAssocID="{98F684F0-AB89-4708-A983-FC260DD6F9B1}" presName="thickLine" presStyleLbl="alignNode1" presStyleIdx="2" presStyleCnt="6"/>
      <dgm:spPr/>
    </dgm:pt>
    <dgm:pt modelId="{D7BAB103-CE37-4F22-8BB5-6795513F6204}" type="pres">
      <dgm:prSet presAssocID="{98F684F0-AB89-4708-A983-FC260DD6F9B1}" presName="horz1" presStyleCnt="0"/>
      <dgm:spPr/>
    </dgm:pt>
    <dgm:pt modelId="{38F488CD-ADF7-4A81-8ADB-E0439F2A0DA0}" type="pres">
      <dgm:prSet presAssocID="{98F684F0-AB89-4708-A983-FC260DD6F9B1}" presName="tx1" presStyleLbl="revTx" presStyleIdx="2" presStyleCnt="6"/>
      <dgm:spPr/>
    </dgm:pt>
    <dgm:pt modelId="{5860C24A-67BA-4354-9600-E975A7712631}" type="pres">
      <dgm:prSet presAssocID="{98F684F0-AB89-4708-A983-FC260DD6F9B1}" presName="vert1" presStyleCnt="0"/>
      <dgm:spPr/>
    </dgm:pt>
    <dgm:pt modelId="{C2B6CF58-DF43-4294-AA1C-9C3FEF83C975}" type="pres">
      <dgm:prSet presAssocID="{7076C509-EFD8-419C-A606-4A1194BBAC8D}" presName="thickLine" presStyleLbl="alignNode1" presStyleIdx="3" presStyleCnt="6"/>
      <dgm:spPr/>
    </dgm:pt>
    <dgm:pt modelId="{1CBC077C-4766-4DC5-BA63-AE090ED4FEA1}" type="pres">
      <dgm:prSet presAssocID="{7076C509-EFD8-419C-A606-4A1194BBAC8D}" presName="horz1" presStyleCnt="0"/>
      <dgm:spPr/>
    </dgm:pt>
    <dgm:pt modelId="{04CFFE3B-F0BF-4232-9BF2-D9C4D08796E5}" type="pres">
      <dgm:prSet presAssocID="{7076C509-EFD8-419C-A606-4A1194BBAC8D}" presName="tx1" presStyleLbl="revTx" presStyleIdx="3" presStyleCnt="6"/>
      <dgm:spPr/>
    </dgm:pt>
    <dgm:pt modelId="{A16024B8-AC12-4FDA-97CF-0981BAD546B9}" type="pres">
      <dgm:prSet presAssocID="{7076C509-EFD8-419C-A606-4A1194BBAC8D}" presName="vert1" presStyleCnt="0"/>
      <dgm:spPr/>
    </dgm:pt>
    <dgm:pt modelId="{F162CA89-067D-4D41-A9F6-3A98303E20AE}" type="pres">
      <dgm:prSet presAssocID="{C71B8EA7-D2A0-4FF3-9F37-48577E2C883C}" presName="thickLine" presStyleLbl="alignNode1" presStyleIdx="4" presStyleCnt="6"/>
      <dgm:spPr/>
    </dgm:pt>
    <dgm:pt modelId="{6567F99F-1023-40D3-A455-B54BE4CE9046}" type="pres">
      <dgm:prSet presAssocID="{C71B8EA7-D2A0-4FF3-9F37-48577E2C883C}" presName="horz1" presStyleCnt="0"/>
      <dgm:spPr/>
    </dgm:pt>
    <dgm:pt modelId="{70850EEA-8167-480D-8B33-1E44BD376852}" type="pres">
      <dgm:prSet presAssocID="{C71B8EA7-D2A0-4FF3-9F37-48577E2C883C}" presName="tx1" presStyleLbl="revTx" presStyleIdx="4" presStyleCnt="6"/>
      <dgm:spPr/>
    </dgm:pt>
    <dgm:pt modelId="{47546059-422A-47AF-9D31-86B4606465DA}" type="pres">
      <dgm:prSet presAssocID="{C71B8EA7-D2A0-4FF3-9F37-48577E2C883C}" presName="vert1" presStyleCnt="0"/>
      <dgm:spPr/>
    </dgm:pt>
    <dgm:pt modelId="{5B2B9A89-08CD-4826-BD1B-50A6829E69A7}" type="pres">
      <dgm:prSet presAssocID="{70181ECF-DA2F-4395-82D4-DB6DB8AB160C}" presName="thickLine" presStyleLbl="alignNode1" presStyleIdx="5" presStyleCnt="6"/>
      <dgm:spPr/>
    </dgm:pt>
    <dgm:pt modelId="{A2C06881-122E-4083-A00E-111AEB7FDE80}" type="pres">
      <dgm:prSet presAssocID="{70181ECF-DA2F-4395-82D4-DB6DB8AB160C}" presName="horz1" presStyleCnt="0"/>
      <dgm:spPr/>
    </dgm:pt>
    <dgm:pt modelId="{091BE9CB-1944-4B05-AA58-0775B819209C}" type="pres">
      <dgm:prSet presAssocID="{70181ECF-DA2F-4395-82D4-DB6DB8AB160C}" presName="tx1" presStyleLbl="revTx" presStyleIdx="5" presStyleCnt="6"/>
      <dgm:spPr/>
    </dgm:pt>
    <dgm:pt modelId="{4C58403F-9F68-4CDD-99ED-BB7733212674}" type="pres">
      <dgm:prSet presAssocID="{70181ECF-DA2F-4395-82D4-DB6DB8AB160C}" presName="vert1" presStyleCnt="0"/>
      <dgm:spPr/>
    </dgm:pt>
  </dgm:ptLst>
  <dgm:cxnLst>
    <dgm:cxn modelId="{B481B10D-E558-49EE-820D-A76E420B5AA8}" srcId="{D9F089DB-2F2C-479A-AB48-FE502E88DD9D}" destId="{4DF9DA2D-564F-47F5-8FBA-EA6230535FFD}" srcOrd="0" destOrd="0" parTransId="{919CB9F3-3CED-49D4-8241-925061A45A5B}" sibTransId="{7FBCEFDE-3A82-42D2-AB01-AD372C5BE27C}"/>
    <dgm:cxn modelId="{FA89CB34-E600-407F-9BC3-5EC26CE66481}" srcId="{D9F089DB-2F2C-479A-AB48-FE502E88DD9D}" destId="{70181ECF-DA2F-4395-82D4-DB6DB8AB160C}" srcOrd="5" destOrd="0" parTransId="{B3DCCD72-F783-45B6-B2FA-55F25BC1F0B9}" sibTransId="{82A9D717-17D6-4991-A292-A809A5D3C866}"/>
    <dgm:cxn modelId="{3957EE63-645B-45F7-BB3A-04E0BCB78F67}" srcId="{D9F089DB-2F2C-479A-AB48-FE502E88DD9D}" destId="{98F684F0-AB89-4708-A983-FC260DD6F9B1}" srcOrd="2" destOrd="0" parTransId="{63C2AB1B-7CB0-4308-AD5B-1577DD33C589}" sibTransId="{90F8DCFA-4C75-45F4-A356-1873053F7BD3}"/>
    <dgm:cxn modelId="{B16CD84A-AD13-4025-8B33-0B6554A232A2}" type="presOf" srcId="{4DF9DA2D-564F-47F5-8FBA-EA6230535FFD}" destId="{E8824C04-6A31-4D37-A1FD-857140C4964B}" srcOrd="0" destOrd="0" presId="urn:microsoft.com/office/officeart/2008/layout/LinedList"/>
    <dgm:cxn modelId="{A36D7F51-3D93-4B68-BE7D-8B9AA446F734}" type="presOf" srcId="{D9F089DB-2F2C-479A-AB48-FE502E88DD9D}" destId="{FB7A0BDA-9BE3-49EB-80CE-4B1493A7889E}" srcOrd="0" destOrd="0" presId="urn:microsoft.com/office/officeart/2008/layout/LinedList"/>
    <dgm:cxn modelId="{0A89F252-B762-4756-A1B0-79B5E9730883}" type="presOf" srcId="{09A39722-D7E5-40BB-9660-FB04F641427C}" destId="{FA9F7378-4B70-44AF-BB05-877E1DF17F87}" srcOrd="0" destOrd="0" presId="urn:microsoft.com/office/officeart/2008/layout/LinedList"/>
    <dgm:cxn modelId="{AD8D4875-FF15-4A6F-8562-57A46D62DAB1}" type="presOf" srcId="{70181ECF-DA2F-4395-82D4-DB6DB8AB160C}" destId="{091BE9CB-1944-4B05-AA58-0775B819209C}" srcOrd="0" destOrd="0" presId="urn:microsoft.com/office/officeart/2008/layout/LinedList"/>
    <dgm:cxn modelId="{6774B881-5060-4BFD-A6C8-283F32232705}" srcId="{D9F089DB-2F2C-479A-AB48-FE502E88DD9D}" destId="{09A39722-D7E5-40BB-9660-FB04F641427C}" srcOrd="1" destOrd="0" parTransId="{D3790B12-DF12-4FCC-8AF3-3927B32012BE}" sibTransId="{85C01F40-4B34-4507-A3E6-1611A2A14BDF}"/>
    <dgm:cxn modelId="{120027CE-B4BA-42B2-8DDB-6641679A6EE9}" type="presOf" srcId="{98F684F0-AB89-4708-A983-FC260DD6F9B1}" destId="{38F488CD-ADF7-4A81-8ADB-E0439F2A0DA0}" srcOrd="0" destOrd="0" presId="urn:microsoft.com/office/officeart/2008/layout/LinedList"/>
    <dgm:cxn modelId="{0B9CAACE-10E3-4732-9128-63ED8D207EB8}" srcId="{D9F089DB-2F2C-479A-AB48-FE502E88DD9D}" destId="{C71B8EA7-D2A0-4FF3-9F37-48577E2C883C}" srcOrd="4" destOrd="0" parTransId="{00013D35-5A8E-4DB6-80BB-AB3BFA639F1B}" sibTransId="{E6385258-3DB9-4DAC-A49C-6DE43BC2FA11}"/>
    <dgm:cxn modelId="{2E0A47D4-B416-48C7-8AB6-D51CBDD19823}" type="presOf" srcId="{C71B8EA7-D2A0-4FF3-9F37-48577E2C883C}" destId="{70850EEA-8167-480D-8B33-1E44BD376852}" srcOrd="0" destOrd="0" presId="urn:microsoft.com/office/officeart/2008/layout/LinedList"/>
    <dgm:cxn modelId="{AED94FD6-D103-4016-97EF-30AFFA13ED6B}" type="presOf" srcId="{7076C509-EFD8-419C-A606-4A1194BBAC8D}" destId="{04CFFE3B-F0BF-4232-9BF2-D9C4D08796E5}" srcOrd="0" destOrd="0" presId="urn:microsoft.com/office/officeart/2008/layout/LinedList"/>
    <dgm:cxn modelId="{E1CC95DF-52EA-4098-B8F1-254E55796D59}" srcId="{D9F089DB-2F2C-479A-AB48-FE502E88DD9D}" destId="{7076C509-EFD8-419C-A606-4A1194BBAC8D}" srcOrd="3" destOrd="0" parTransId="{2F953BF9-82D7-4B78-B426-DAA0287B11AD}" sibTransId="{6C4D1161-2B0E-4524-B020-8F7FE74C9AB9}"/>
    <dgm:cxn modelId="{F416BFAD-9916-4640-87C9-C95709562B8D}" type="presParOf" srcId="{FB7A0BDA-9BE3-49EB-80CE-4B1493A7889E}" destId="{F688A7B3-0FFD-4519-BB96-6E87087EDABF}" srcOrd="0" destOrd="0" presId="urn:microsoft.com/office/officeart/2008/layout/LinedList"/>
    <dgm:cxn modelId="{C1CA6FAB-DCD6-4305-92F2-259A4EF0909D}" type="presParOf" srcId="{FB7A0BDA-9BE3-49EB-80CE-4B1493A7889E}" destId="{E73BB61C-ABE2-48C7-B884-6388BE453B2D}" srcOrd="1" destOrd="0" presId="urn:microsoft.com/office/officeart/2008/layout/LinedList"/>
    <dgm:cxn modelId="{9C21DC96-7742-4D74-8135-36C6AA141137}" type="presParOf" srcId="{E73BB61C-ABE2-48C7-B884-6388BE453B2D}" destId="{E8824C04-6A31-4D37-A1FD-857140C4964B}" srcOrd="0" destOrd="0" presId="urn:microsoft.com/office/officeart/2008/layout/LinedList"/>
    <dgm:cxn modelId="{7358171F-98A6-457C-8FD3-1EC08171A54E}" type="presParOf" srcId="{E73BB61C-ABE2-48C7-B884-6388BE453B2D}" destId="{B7528712-0C5E-48CF-95D4-A46323AE25A9}" srcOrd="1" destOrd="0" presId="urn:microsoft.com/office/officeart/2008/layout/LinedList"/>
    <dgm:cxn modelId="{4451D9AF-43C8-4402-9854-BF2EA9E13EB7}" type="presParOf" srcId="{FB7A0BDA-9BE3-49EB-80CE-4B1493A7889E}" destId="{0331AE31-EF57-4E73-8CBF-B38C30EBAEE1}" srcOrd="2" destOrd="0" presId="urn:microsoft.com/office/officeart/2008/layout/LinedList"/>
    <dgm:cxn modelId="{FB67F565-7BE6-4BAA-A187-3883C2A0A230}" type="presParOf" srcId="{FB7A0BDA-9BE3-49EB-80CE-4B1493A7889E}" destId="{8DF33780-B95D-473F-85BE-DC60A74CCB97}" srcOrd="3" destOrd="0" presId="urn:microsoft.com/office/officeart/2008/layout/LinedList"/>
    <dgm:cxn modelId="{667B1127-EF93-403F-B59C-DC638D64394D}" type="presParOf" srcId="{8DF33780-B95D-473F-85BE-DC60A74CCB97}" destId="{FA9F7378-4B70-44AF-BB05-877E1DF17F87}" srcOrd="0" destOrd="0" presId="urn:microsoft.com/office/officeart/2008/layout/LinedList"/>
    <dgm:cxn modelId="{825A854D-3B7C-4461-881C-A0D105E1CDE4}" type="presParOf" srcId="{8DF33780-B95D-473F-85BE-DC60A74CCB97}" destId="{113CB482-DF8F-402B-AEE3-F16C888C80E6}" srcOrd="1" destOrd="0" presId="urn:microsoft.com/office/officeart/2008/layout/LinedList"/>
    <dgm:cxn modelId="{A512F2B9-9B80-4817-80AC-C98BC19FE140}" type="presParOf" srcId="{FB7A0BDA-9BE3-49EB-80CE-4B1493A7889E}" destId="{B8310A4E-6F26-4CC2-BAA1-BFF55E3A1A6E}" srcOrd="4" destOrd="0" presId="urn:microsoft.com/office/officeart/2008/layout/LinedList"/>
    <dgm:cxn modelId="{47E9B031-8623-4E73-95A4-121AB63E895A}" type="presParOf" srcId="{FB7A0BDA-9BE3-49EB-80CE-4B1493A7889E}" destId="{D7BAB103-CE37-4F22-8BB5-6795513F6204}" srcOrd="5" destOrd="0" presId="urn:microsoft.com/office/officeart/2008/layout/LinedList"/>
    <dgm:cxn modelId="{4D74125B-8220-4EDA-B8AD-FBA3B5C3338B}" type="presParOf" srcId="{D7BAB103-CE37-4F22-8BB5-6795513F6204}" destId="{38F488CD-ADF7-4A81-8ADB-E0439F2A0DA0}" srcOrd="0" destOrd="0" presId="urn:microsoft.com/office/officeart/2008/layout/LinedList"/>
    <dgm:cxn modelId="{C1D1333D-5445-427E-850C-92FFE07C3F2E}" type="presParOf" srcId="{D7BAB103-CE37-4F22-8BB5-6795513F6204}" destId="{5860C24A-67BA-4354-9600-E975A7712631}" srcOrd="1" destOrd="0" presId="urn:microsoft.com/office/officeart/2008/layout/LinedList"/>
    <dgm:cxn modelId="{39907A16-8A7C-40B2-9EC1-A4538402B72E}" type="presParOf" srcId="{FB7A0BDA-9BE3-49EB-80CE-4B1493A7889E}" destId="{C2B6CF58-DF43-4294-AA1C-9C3FEF83C975}" srcOrd="6" destOrd="0" presId="urn:microsoft.com/office/officeart/2008/layout/LinedList"/>
    <dgm:cxn modelId="{E73353D7-EC9B-4F32-8C21-6CD360A1DE6B}" type="presParOf" srcId="{FB7A0BDA-9BE3-49EB-80CE-4B1493A7889E}" destId="{1CBC077C-4766-4DC5-BA63-AE090ED4FEA1}" srcOrd="7" destOrd="0" presId="urn:microsoft.com/office/officeart/2008/layout/LinedList"/>
    <dgm:cxn modelId="{B3636795-FB8C-4BCC-BCF9-94866FE32A80}" type="presParOf" srcId="{1CBC077C-4766-4DC5-BA63-AE090ED4FEA1}" destId="{04CFFE3B-F0BF-4232-9BF2-D9C4D08796E5}" srcOrd="0" destOrd="0" presId="urn:microsoft.com/office/officeart/2008/layout/LinedList"/>
    <dgm:cxn modelId="{6C1EA763-4FE4-416A-90EE-C07A0FDCA507}" type="presParOf" srcId="{1CBC077C-4766-4DC5-BA63-AE090ED4FEA1}" destId="{A16024B8-AC12-4FDA-97CF-0981BAD546B9}" srcOrd="1" destOrd="0" presId="urn:microsoft.com/office/officeart/2008/layout/LinedList"/>
    <dgm:cxn modelId="{D1BEF5EB-2B85-41D4-8545-51DD685D27D4}" type="presParOf" srcId="{FB7A0BDA-9BE3-49EB-80CE-4B1493A7889E}" destId="{F162CA89-067D-4D41-A9F6-3A98303E20AE}" srcOrd="8" destOrd="0" presId="urn:microsoft.com/office/officeart/2008/layout/LinedList"/>
    <dgm:cxn modelId="{612A6199-9D21-45FC-9B8F-D96A52A61F46}" type="presParOf" srcId="{FB7A0BDA-9BE3-49EB-80CE-4B1493A7889E}" destId="{6567F99F-1023-40D3-A455-B54BE4CE9046}" srcOrd="9" destOrd="0" presId="urn:microsoft.com/office/officeart/2008/layout/LinedList"/>
    <dgm:cxn modelId="{845BC799-0CCD-49E1-8C53-68C92DFBC9B3}" type="presParOf" srcId="{6567F99F-1023-40D3-A455-B54BE4CE9046}" destId="{70850EEA-8167-480D-8B33-1E44BD376852}" srcOrd="0" destOrd="0" presId="urn:microsoft.com/office/officeart/2008/layout/LinedList"/>
    <dgm:cxn modelId="{C1CA5908-C26D-47CA-B812-2790361920F2}" type="presParOf" srcId="{6567F99F-1023-40D3-A455-B54BE4CE9046}" destId="{47546059-422A-47AF-9D31-86B4606465DA}" srcOrd="1" destOrd="0" presId="urn:microsoft.com/office/officeart/2008/layout/LinedList"/>
    <dgm:cxn modelId="{DD4BD5BF-84C8-492B-A4EE-8FD73AF9C27C}" type="presParOf" srcId="{FB7A0BDA-9BE3-49EB-80CE-4B1493A7889E}" destId="{5B2B9A89-08CD-4826-BD1B-50A6829E69A7}" srcOrd="10" destOrd="0" presId="urn:microsoft.com/office/officeart/2008/layout/LinedList"/>
    <dgm:cxn modelId="{5856C06F-64A6-4963-AA63-0736EC4B3502}" type="presParOf" srcId="{FB7A0BDA-9BE3-49EB-80CE-4B1493A7889E}" destId="{A2C06881-122E-4083-A00E-111AEB7FDE80}" srcOrd="11" destOrd="0" presId="urn:microsoft.com/office/officeart/2008/layout/LinedList"/>
    <dgm:cxn modelId="{15AD414E-EB2E-4DAC-A5B1-603A9E74C772}" type="presParOf" srcId="{A2C06881-122E-4083-A00E-111AEB7FDE80}" destId="{091BE9CB-1944-4B05-AA58-0775B819209C}" srcOrd="0" destOrd="0" presId="urn:microsoft.com/office/officeart/2008/layout/LinedList"/>
    <dgm:cxn modelId="{9B398B67-4C23-42F3-AF60-FD6826FC3AB1}" type="presParOf" srcId="{A2C06881-122E-4083-A00E-111AEB7FDE80}" destId="{4C58403F-9F68-4CDD-99ED-BB77332126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E91D6B-EB38-49EF-9B2F-9C24B21F7DA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accent3_2" csCatId="accent3" phldr="1"/>
      <dgm:spPr/>
      <dgm:t>
        <a:bodyPr/>
        <a:lstStyle/>
        <a:p>
          <a:endParaRPr lang="en-US"/>
        </a:p>
      </dgm:t>
    </dgm:pt>
    <dgm:pt modelId="{ED6A2DE8-8BE7-41A9-854C-7AE1152E59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>
              <a:solidFill>
                <a:schemeClr val="accent2"/>
              </a:solidFill>
              <a:latin typeface="Montserrat SemiBold" panose="00000700000000000000" pitchFamily="2" charset="-52"/>
            </a:rPr>
            <a:t>Эксклюзив Авторам нужны уникальные темы</a:t>
          </a:r>
          <a:endParaRPr lang="en-US" sz="1400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00BD113E-799E-4BC4-B2C3-82265725311F}" type="parTrans" cxnId="{38545470-24A1-4E89-9B8B-26A5A75B40C2}">
      <dgm:prSet/>
      <dgm:spPr/>
      <dgm:t>
        <a:bodyPr/>
        <a:lstStyle/>
        <a:p>
          <a:endParaRPr lang="en-US"/>
        </a:p>
      </dgm:t>
    </dgm:pt>
    <dgm:pt modelId="{829134A0-F4A5-4DD1-90F6-6CB9526BB319}" type="sibTrans" cxnId="{38545470-24A1-4E89-9B8B-26A5A75B40C2}">
      <dgm:prSet/>
      <dgm:spPr/>
      <dgm:t>
        <a:bodyPr/>
        <a:lstStyle/>
        <a:p>
          <a:endParaRPr lang="en-US"/>
        </a:p>
      </dgm:t>
    </dgm:pt>
    <dgm:pt modelId="{DB6BA0E9-BC0E-4260-BE45-13C0654724D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Пресс-релиз Качественное информирование говорит об уважении 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B4942E7D-DADF-47E6-8E6E-FE2D3139D3D4}" type="parTrans" cxnId="{766F2E58-F4C1-4DF2-8EFC-FA08E27AAE26}">
      <dgm:prSet/>
      <dgm:spPr/>
      <dgm:t>
        <a:bodyPr/>
        <a:lstStyle/>
        <a:p>
          <a:endParaRPr lang="en-US"/>
        </a:p>
      </dgm:t>
    </dgm:pt>
    <dgm:pt modelId="{5B2C4DB5-56B4-4CF4-9C3C-8A93B93C8DF0}" type="sibTrans" cxnId="{766F2E58-F4C1-4DF2-8EFC-FA08E27AAE26}">
      <dgm:prSet/>
      <dgm:spPr/>
      <dgm:t>
        <a:bodyPr/>
        <a:lstStyle/>
        <a:p>
          <a:endParaRPr lang="en-US"/>
        </a:p>
      </dgm:t>
    </dgm:pt>
    <dgm:pt modelId="{2EA6FBA6-6773-47FB-B483-D7A3D6087D0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solidFill>
                <a:schemeClr val="accent2"/>
              </a:solidFill>
              <a:latin typeface="Montserrat SemiBold" panose="00000700000000000000" pitchFamily="2" charset="-52"/>
            </a:rPr>
            <a:t>Личное общение Залог успеха коммуникации </a:t>
          </a:r>
          <a:endParaRPr lang="en-US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5C7DA9A2-90DE-43B8-A4BA-6AA159FD04C2}" type="parTrans" cxnId="{70DAE2C8-CCD9-4F98-B042-52A2D9B68629}">
      <dgm:prSet/>
      <dgm:spPr/>
      <dgm:t>
        <a:bodyPr/>
        <a:lstStyle/>
        <a:p>
          <a:endParaRPr lang="en-US"/>
        </a:p>
      </dgm:t>
    </dgm:pt>
    <dgm:pt modelId="{FF059685-0058-469F-8CDF-C402D68DA897}" type="sibTrans" cxnId="{70DAE2C8-CCD9-4F98-B042-52A2D9B68629}">
      <dgm:prSet/>
      <dgm:spPr/>
      <dgm:t>
        <a:bodyPr/>
        <a:lstStyle/>
        <a:p>
          <a:endParaRPr lang="en-US"/>
        </a:p>
      </dgm:t>
    </dgm:pt>
    <dgm:pt modelId="{DC4CCD18-6286-4EC4-95C5-C0305DDAB8B1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Сайт, соцсети Самый доступный и ненавязчивый канал коммуникации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506740A1-B62B-41BE-8D14-CFA576634934}" type="parTrans" cxnId="{FE23AEFA-3EFD-4727-A7FB-D0FA194733EA}">
      <dgm:prSet/>
      <dgm:spPr/>
      <dgm:t>
        <a:bodyPr/>
        <a:lstStyle/>
        <a:p>
          <a:endParaRPr lang="en-US"/>
        </a:p>
      </dgm:t>
    </dgm:pt>
    <dgm:pt modelId="{929935E2-B500-4D70-9EDF-C1B656947413}" type="sibTrans" cxnId="{FE23AEFA-3EFD-4727-A7FB-D0FA194733EA}">
      <dgm:prSet/>
      <dgm:spPr/>
      <dgm:t>
        <a:bodyPr/>
        <a:lstStyle/>
        <a:p>
          <a:endParaRPr lang="en-US"/>
        </a:p>
      </dgm:t>
    </dgm:pt>
    <dgm:pt modelId="{F3A7AF07-65BC-49E9-9ECF-E66BCA87C239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solidFill>
                <a:schemeClr val="accent2"/>
              </a:solidFill>
              <a:latin typeface="Montserrat SemiBold" panose="00000700000000000000" pitchFamily="2" charset="-52"/>
            </a:rPr>
            <a:t>Деньги Оплата работ через торги и контракты</a:t>
          </a:r>
          <a:endParaRPr lang="en-US" dirty="0">
            <a:solidFill>
              <a:schemeClr val="accent2"/>
            </a:solidFill>
            <a:latin typeface="Montserrat SemiBold" panose="00000700000000000000" pitchFamily="2" charset="-52"/>
          </a:endParaRPr>
        </a:p>
      </dgm:t>
    </dgm:pt>
    <dgm:pt modelId="{C6662EDB-D509-40FF-A41E-E6BF197813CC}" type="parTrans" cxnId="{C2BCEF1A-96D0-41FE-A9AE-374A0C0A151A}">
      <dgm:prSet/>
      <dgm:spPr/>
      <dgm:t>
        <a:bodyPr/>
        <a:lstStyle/>
        <a:p>
          <a:endParaRPr lang="en-US"/>
        </a:p>
      </dgm:t>
    </dgm:pt>
    <dgm:pt modelId="{5C9022FE-0ABF-4E81-B675-0D050DF30263}" type="sibTrans" cxnId="{C2BCEF1A-96D0-41FE-A9AE-374A0C0A151A}">
      <dgm:prSet/>
      <dgm:spPr/>
      <dgm:t>
        <a:bodyPr/>
        <a:lstStyle/>
        <a:p>
          <a:endParaRPr lang="en-US"/>
        </a:p>
      </dgm:t>
    </dgm:pt>
    <dgm:pt modelId="{B7DD1AEB-3AF4-41C8-A1AF-6DF3A28EF2BE}" type="pres">
      <dgm:prSet presAssocID="{B2E91D6B-EB38-49EF-9B2F-9C24B21F7DAD}" presName="root" presStyleCnt="0">
        <dgm:presLayoutVars>
          <dgm:dir/>
          <dgm:resizeHandles val="exact"/>
        </dgm:presLayoutVars>
      </dgm:prSet>
      <dgm:spPr/>
    </dgm:pt>
    <dgm:pt modelId="{5BFA38A4-5D7D-4CF9-A747-4AA3BF6EB6AA}" type="pres">
      <dgm:prSet presAssocID="{ED6A2DE8-8BE7-41A9-854C-7AE1152E595D}" presName="compNode" presStyleCnt="0"/>
      <dgm:spPr/>
    </dgm:pt>
    <dgm:pt modelId="{5D20D31A-A7B4-4D6E-8A5A-D343D0F288AF}" type="pres">
      <dgm:prSet presAssocID="{ED6A2DE8-8BE7-41A9-854C-7AE1152E595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Лампочка"/>
        </a:ext>
      </dgm:extLst>
    </dgm:pt>
    <dgm:pt modelId="{C4DAE573-A6B4-4FC2-92FF-642F165D979E}" type="pres">
      <dgm:prSet presAssocID="{ED6A2DE8-8BE7-41A9-854C-7AE1152E595D}" presName="spaceRect" presStyleCnt="0"/>
      <dgm:spPr/>
    </dgm:pt>
    <dgm:pt modelId="{E3E12102-B769-46BD-B522-18C96DF1BC63}" type="pres">
      <dgm:prSet presAssocID="{ED6A2DE8-8BE7-41A9-854C-7AE1152E595D}" presName="textRect" presStyleLbl="revTx" presStyleIdx="0" presStyleCnt="5">
        <dgm:presLayoutVars>
          <dgm:chMax val="1"/>
          <dgm:chPref val="1"/>
        </dgm:presLayoutVars>
      </dgm:prSet>
      <dgm:spPr/>
    </dgm:pt>
    <dgm:pt modelId="{660371D0-8BDC-4141-A8CF-AA5AD6C311AD}" type="pres">
      <dgm:prSet presAssocID="{829134A0-F4A5-4DD1-90F6-6CB9526BB319}" presName="sibTrans" presStyleCnt="0"/>
      <dgm:spPr/>
    </dgm:pt>
    <dgm:pt modelId="{9058F381-134B-4E1E-AF0E-89FF5B83C87C}" type="pres">
      <dgm:prSet presAssocID="{DB6BA0E9-BC0E-4260-BE45-13C0654724DF}" presName="compNode" presStyleCnt="0"/>
      <dgm:spPr/>
    </dgm:pt>
    <dgm:pt modelId="{2C6B77FA-26FF-4D70-8DC8-E188EC21268C}" type="pres">
      <dgm:prSet presAssocID="{DB6BA0E9-BC0E-4260-BE45-13C0654724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егафон"/>
        </a:ext>
      </dgm:extLst>
    </dgm:pt>
    <dgm:pt modelId="{A8167205-5053-4CD2-BFDF-0EE37DBB1E09}" type="pres">
      <dgm:prSet presAssocID="{DB6BA0E9-BC0E-4260-BE45-13C0654724DF}" presName="spaceRect" presStyleCnt="0"/>
      <dgm:spPr/>
    </dgm:pt>
    <dgm:pt modelId="{0842D24D-E575-4D1B-B268-14FE44607585}" type="pres">
      <dgm:prSet presAssocID="{DB6BA0E9-BC0E-4260-BE45-13C0654724DF}" presName="textRect" presStyleLbl="revTx" presStyleIdx="1" presStyleCnt="5">
        <dgm:presLayoutVars>
          <dgm:chMax val="1"/>
          <dgm:chPref val="1"/>
        </dgm:presLayoutVars>
      </dgm:prSet>
      <dgm:spPr/>
    </dgm:pt>
    <dgm:pt modelId="{5C740CB9-B9D0-4944-94F7-72D777790658}" type="pres">
      <dgm:prSet presAssocID="{5B2C4DB5-56B4-4CF4-9C3C-8A93B93C8DF0}" presName="sibTrans" presStyleCnt="0"/>
      <dgm:spPr/>
    </dgm:pt>
    <dgm:pt modelId="{3503DFEC-A61C-4048-9B62-C9E9C95DAE18}" type="pres">
      <dgm:prSet presAssocID="{2EA6FBA6-6773-47FB-B483-D7A3D6087D0D}" presName="compNode" presStyleCnt="0"/>
      <dgm:spPr/>
    </dgm:pt>
    <dgm:pt modelId="{BF308C71-90FE-44FA-9458-61B90D704508}" type="pres">
      <dgm:prSet presAssocID="{2EA6FBA6-6773-47FB-B483-D7A3D6087D0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Чат"/>
        </a:ext>
      </dgm:extLst>
    </dgm:pt>
    <dgm:pt modelId="{FA4E30F1-D7D1-406A-BBBC-C7718335DE58}" type="pres">
      <dgm:prSet presAssocID="{2EA6FBA6-6773-47FB-B483-D7A3D6087D0D}" presName="spaceRect" presStyleCnt="0"/>
      <dgm:spPr/>
    </dgm:pt>
    <dgm:pt modelId="{08539542-93A2-4705-9AD1-6735BEB34454}" type="pres">
      <dgm:prSet presAssocID="{2EA6FBA6-6773-47FB-B483-D7A3D6087D0D}" presName="textRect" presStyleLbl="revTx" presStyleIdx="2" presStyleCnt="5">
        <dgm:presLayoutVars>
          <dgm:chMax val="1"/>
          <dgm:chPref val="1"/>
        </dgm:presLayoutVars>
      </dgm:prSet>
      <dgm:spPr/>
    </dgm:pt>
    <dgm:pt modelId="{CDB02001-4CE6-4F59-ABC7-59900DD7019E}" type="pres">
      <dgm:prSet presAssocID="{FF059685-0058-469F-8CDF-C402D68DA897}" presName="sibTrans" presStyleCnt="0"/>
      <dgm:spPr/>
    </dgm:pt>
    <dgm:pt modelId="{69DCE66B-0E8B-4470-8078-06DD19928516}" type="pres">
      <dgm:prSet presAssocID="{DC4CCD18-6286-4EC4-95C5-C0305DDAB8B1}" presName="compNode" presStyleCnt="0"/>
      <dgm:spPr/>
    </dgm:pt>
    <dgm:pt modelId="{EC578C8D-7E55-41C4-B9D7-1351B041C085}" type="pres">
      <dgm:prSet presAssocID="{DC4CCD18-6286-4EC4-95C5-C0305DDAB8B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онитор"/>
        </a:ext>
      </dgm:extLst>
    </dgm:pt>
    <dgm:pt modelId="{B2EE7983-7B30-4422-BF95-B9379E473435}" type="pres">
      <dgm:prSet presAssocID="{DC4CCD18-6286-4EC4-95C5-C0305DDAB8B1}" presName="spaceRect" presStyleCnt="0"/>
      <dgm:spPr/>
    </dgm:pt>
    <dgm:pt modelId="{7AF3F0BA-EE21-4C77-91D3-9BA01AF39FF5}" type="pres">
      <dgm:prSet presAssocID="{DC4CCD18-6286-4EC4-95C5-C0305DDAB8B1}" presName="textRect" presStyleLbl="revTx" presStyleIdx="3" presStyleCnt="5">
        <dgm:presLayoutVars>
          <dgm:chMax val="1"/>
          <dgm:chPref val="1"/>
        </dgm:presLayoutVars>
      </dgm:prSet>
      <dgm:spPr/>
    </dgm:pt>
    <dgm:pt modelId="{01F61F04-90BC-40A4-8012-C4C6E02B3A8F}" type="pres">
      <dgm:prSet presAssocID="{929935E2-B500-4D70-9EDF-C1B656947413}" presName="sibTrans" presStyleCnt="0"/>
      <dgm:spPr/>
    </dgm:pt>
    <dgm:pt modelId="{125AC3B8-696E-4763-8EA8-8855531CB84B}" type="pres">
      <dgm:prSet presAssocID="{F3A7AF07-65BC-49E9-9ECF-E66BCA87C239}" presName="compNode" presStyleCnt="0"/>
      <dgm:spPr/>
    </dgm:pt>
    <dgm:pt modelId="{135CAF7F-BEA6-4164-A697-37796FE1FCF3}" type="pres">
      <dgm:prSet presAssocID="{F3A7AF07-65BC-49E9-9ECF-E66BCA87C23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Деньги"/>
        </a:ext>
      </dgm:extLst>
    </dgm:pt>
    <dgm:pt modelId="{4EDAC35B-7936-4CDB-8DEE-68E9ED5F6A34}" type="pres">
      <dgm:prSet presAssocID="{F3A7AF07-65BC-49E9-9ECF-E66BCA87C239}" presName="spaceRect" presStyleCnt="0"/>
      <dgm:spPr/>
    </dgm:pt>
    <dgm:pt modelId="{9880D2C4-5814-4228-AF46-7271D4985172}" type="pres">
      <dgm:prSet presAssocID="{F3A7AF07-65BC-49E9-9ECF-E66BCA87C23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ACB0502-E6C3-4AAA-BAC1-99EFC0A7CFD4}" type="presOf" srcId="{DC4CCD18-6286-4EC4-95C5-C0305DDAB8B1}" destId="{7AF3F0BA-EE21-4C77-91D3-9BA01AF39FF5}" srcOrd="0" destOrd="0" presId="urn:microsoft.com/office/officeart/2018/2/layout/IconLabelList"/>
    <dgm:cxn modelId="{C2BCEF1A-96D0-41FE-A9AE-374A0C0A151A}" srcId="{B2E91D6B-EB38-49EF-9B2F-9C24B21F7DAD}" destId="{F3A7AF07-65BC-49E9-9ECF-E66BCA87C239}" srcOrd="4" destOrd="0" parTransId="{C6662EDB-D509-40FF-A41E-E6BF197813CC}" sibTransId="{5C9022FE-0ABF-4E81-B675-0D050DF30263}"/>
    <dgm:cxn modelId="{80326D1B-2A6B-4E1E-8B9A-53D05F4BCC4C}" type="presOf" srcId="{B2E91D6B-EB38-49EF-9B2F-9C24B21F7DAD}" destId="{B7DD1AEB-3AF4-41C8-A1AF-6DF3A28EF2BE}" srcOrd="0" destOrd="0" presId="urn:microsoft.com/office/officeart/2018/2/layout/IconLabelList"/>
    <dgm:cxn modelId="{FB316F33-8F97-4963-9754-742F5F0006C8}" type="presOf" srcId="{2EA6FBA6-6773-47FB-B483-D7A3D6087D0D}" destId="{08539542-93A2-4705-9AD1-6735BEB34454}" srcOrd="0" destOrd="0" presId="urn:microsoft.com/office/officeart/2018/2/layout/IconLabelList"/>
    <dgm:cxn modelId="{38545470-24A1-4E89-9B8B-26A5A75B40C2}" srcId="{B2E91D6B-EB38-49EF-9B2F-9C24B21F7DAD}" destId="{ED6A2DE8-8BE7-41A9-854C-7AE1152E595D}" srcOrd="0" destOrd="0" parTransId="{00BD113E-799E-4BC4-B2C3-82265725311F}" sibTransId="{829134A0-F4A5-4DD1-90F6-6CB9526BB319}"/>
    <dgm:cxn modelId="{766F2E58-F4C1-4DF2-8EFC-FA08E27AAE26}" srcId="{B2E91D6B-EB38-49EF-9B2F-9C24B21F7DAD}" destId="{DB6BA0E9-BC0E-4260-BE45-13C0654724DF}" srcOrd="1" destOrd="0" parTransId="{B4942E7D-DADF-47E6-8E6E-FE2D3139D3D4}" sibTransId="{5B2C4DB5-56B4-4CF4-9C3C-8A93B93C8DF0}"/>
    <dgm:cxn modelId="{91942992-7AD0-4391-8CAB-53AA999AB038}" type="presOf" srcId="{DB6BA0E9-BC0E-4260-BE45-13C0654724DF}" destId="{0842D24D-E575-4D1B-B268-14FE44607585}" srcOrd="0" destOrd="0" presId="urn:microsoft.com/office/officeart/2018/2/layout/IconLabelList"/>
    <dgm:cxn modelId="{66AE64BB-8D1E-4BAD-ABAB-3DB7CA283391}" type="presOf" srcId="{F3A7AF07-65BC-49E9-9ECF-E66BCA87C239}" destId="{9880D2C4-5814-4228-AF46-7271D4985172}" srcOrd="0" destOrd="0" presId="urn:microsoft.com/office/officeart/2018/2/layout/IconLabelList"/>
    <dgm:cxn modelId="{70DAE2C8-CCD9-4F98-B042-52A2D9B68629}" srcId="{B2E91D6B-EB38-49EF-9B2F-9C24B21F7DAD}" destId="{2EA6FBA6-6773-47FB-B483-D7A3D6087D0D}" srcOrd="2" destOrd="0" parTransId="{5C7DA9A2-90DE-43B8-A4BA-6AA159FD04C2}" sibTransId="{FF059685-0058-469F-8CDF-C402D68DA897}"/>
    <dgm:cxn modelId="{01BF89D2-47ED-4016-AFE1-D2F338CDE640}" type="presOf" srcId="{ED6A2DE8-8BE7-41A9-854C-7AE1152E595D}" destId="{E3E12102-B769-46BD-B522-18C96DF1BC63}" srcOrd="0" destOrd="0" presId="urn:microsoft.com/office/officeart/2018/2/layout/IconLabelList"/>
    <dgm:cxn modelId="{FE23AEFA-3EFD-4727-A7FB-D0FA194733EA}" srcId="{B2E91D6B-EB38-49EF-9B2F-9C24B21F7DAD}" destId="{DC4CCD18-6286-4EC4-95C5-C0305DDAB8B1}" srcOrd="3" destOrd="0" parTransId="{506740A1-B62B-41BE-8D14-CFA576634934}" sibTransId="{929935E2-B500-4D70-9EDF-C1B656947413}"/>
    <dgm:cxn modelId="{3024792F-E680-4588-A3B5-2127F218DE11}" type="presParOf" srcId="{B7DD1AEB-3AF4-41C8-A1AF-6DF3A28EF2BE}" destId="{5BFA38A4-5D7D-4CF9-A747-4AA3BF6EB6AA}" srcOrd="0" destOrd="0" presId="urn:microsoft.com/office/officeart/2018/2/layout/IconLabelList"/>
    <dgm:cxn modelId="{88F11834-2D85-4F64-BAA1-078E0AF10DC8}" type="presParOf" srcId="{5BFA38A4-5D7D-4CF9-A747-4AA3BF6EB6AA}" destId="{5D20D31A-A7B4-4D6E-8A5A-D343D0F288AF}" srcOrd="0" destOrd="0" presId="urn:microsoft.com/office/officeart/2018/2/layout/IconLabelList"/>
    <dgm:cxn modelId="{B09FD230-2C7A-4A2D-9DB7-DC18C833FA99}" type="presParOf" srcId="{5BFA38A4-5D7D-4CF9-A747-4AA3BF6EB6AA}" destId="{C4DAE573-A6B4-4FC2-92FF-642F165D979E}" srcOrd="1" destOrd="0" presId="urn:microsoft.com/office/officeart/2018/2/layout/IconLabelList"/>
    <dgm:cxn modelId="{36CF3142-3E65-4E59-BF3D-42BEB2E57D15}" type="presParOf" srcId="{5BFA38A4-5D7D-4CF9-A747-4AA3BF6EB6AA}" destId="{E3E12102-B769-46BD-B522-18C96DF1BC63}" srcOrd="2" destOrd="0" presId="urn:microsoft.com/office/officeart/2018/2/layout/IconLabelList"/>
    <dgm:cxn modelId="{272AE0F5-2B66-49A3-9058-AA0B52082C30}" type="presParOf" srcId="{B7DD1AEB-3AF4-41C8-A1AF-6DF3A28EF2BE}" destId="{660371D0-8BDC-4141-A8CF-AA5AD6C311AD}" srcOrd="1" destOrd="0" presId="urn:microsoft.com/office/officeart/2018/2/layout/IconLabelList"/>
    <dgm:cxn modelId="{1D70B9E5-6147-46CA-956B-22AA4998DD3A}" type="presParOf" srcId="{B7DD1AEB-3AF4-41C8-A1AF-6DF3A28EF2BE}" destId="{9058F381-134B-4E1E-AF0E-89FF5B83C87C}" srcOrd="2" destOrd="0" presId="urn:microsoft.com/office/officeart/2018/2/layout/IconLabelList"/>
    <dgm:cxn modelId="{11277697-D541-49FE-92E2-D36CDBF2500F}" type="presParOf" srcId="{9058F381-134B-4E1E-AF0E-89FF5B83C87C}" destId="{2C6B77FA-26FF-4D70-8DC8-E188EC21268C}" srcOrd="0" destOrd="0" presId="urn:microsoft.com/office/officeart/2018/2/layout/IconLabelList"/>
    <dgm:cxn modelId="{AD0291F8-4CCF-4502-9A22-FE2EB8BCA399}" type="presParOf" srcId="{9058F381-134B-4E1E-AF0E-89FF5B83C87C}" destId="{A8167205-5053-4CD2-BFDF-0EE37DBB1E09}" srcOrd="1" destOrd="0" presId="urn:microsoft.com/office/officeart/2018/2/layout/IconLabelList"/>
    <dgm:cxn modelId="{2DCDFC01-D106-4587-8085-F58445E39DAF}" type="presParOf" srcId="{9058F381-134B-4E1E-AF0E-89FF5B83C87C}" destId="{0842D24D-E575-4D1B-B268-14FE44607585}" srcOrd="2" destOrd="0" presId="urn:microsoft.com/office/officeart/2018/2/layout/IconLabelList"/>
    <dgm:cxn modelId="{D08B3F33-C6B8-4EC5-B63D-84ADA38FE66B}" type="presParOf" srcId="{B7DD1AEB-3AF4-41C8-A1AF-6DF3A28EF2BE}" destId="{5C740CB9-B9D0-4944-94F7-72D777790658}" srcOrd="3" destOrd="0" presId="urn:microsoft.com/office/officeart/2018/2/layout/IconLabelList"/>
    <dgm:cxn modelId="{7FB92181-9686-406F-B798-9F5AB104A861}" type="presParOf" srcId="{B7DD1AEB-3AF4-41C8-A1AF-6DF3A28EF2BE}" destId="{3503DFEC-A61C-4048-9B62-C9E9C95DAE18}" srcOrd="4" destOrd="0" presId="urn:microsoft.com/office/officeart/2018/2/layout/IconLabelList"/>
    <dgm:cxn modelId="{AB93F480-5BBC-4BBA-8D16-8D066F15014B}" type="presParOf" srcId="{3503DFEC-A61C-4048-9B62-C9E9C95DAE18}" destId="{BF308C71-90FE-44FA-9458-61B90D704508}" srcOrd="0" destOrd="0" presId="urn:microsoft.com/office/officeart/2018/2/layout/IconLabelList"/>
    <dgm:cxn modelId="{83DCF536-AA2C-4DAF-8A06-594706E150B7}" type="presParOf" srcId="{3503DFEC-A61C-4048-9B62-C9E9C95DAE18}" destId="{FA4E30F1-D7D1-406A-BBBC-C7718335DE58}" srcOrd="1" destOrd="0" presId="urn:microsoft.com/office/officeart/2018/2/layout/IconLabelList"/>
    <dgm:cxn modelId="{E138FE69-9A9F-4BEF-AB97-37AB00E5A26F}" type="presParOf" srcId="{3503DFEC-A61C-4048-9B62-C9E9C95DAE18}" destId="{08539542-93A2-4705-9AD1-6735BEB34454}" srcOrd="2" destOrd="0" presId="urn:microsoft.com/office/officeart/2018/2/layout/IconLabelList"/>
    <dgm:cxn modelId="{3CE4C8FB-BDF7-4A9C-B294-3998FEFF201D}" type="presParOf" srcId="{B7DD1AEB-3AF4-41C8-A1AF-6DF3A28EF2BE}" destId="{CDB02001-4CE6-4F59-ABC7-59900DD7019E}" srcOrd="5" destOrd="0" presId="urn:microsoft.com/office/officeart/2018/2/layout/IconLabelList"/>
    <dgm:cxn modelId="{39E41DED-E40C-4284-AEDE-1A587621AB17}" type="presParOf" srcId="{B7DD1AEB-3AF4-41C8-A1AF-6DF3A28EF2BE}" destId="{69DCE66B-0E8B-4470-8078-06DD19928516}" srcOrd="6" destOrd="0" presId="urn:microsoft.com/office/officeart/2018/2/layout/IconLabelList"/>
    <dgm:cxn modelId="{E2B20227-5DD5-46C1-A05B-1461F74731A9}" type="presParOf" srcId="{69DCE66B-0E8B-4470-8078-06DD19928516}" destId="{EC578C8D-7E55-41C4-B9D7-1351B041C085}" srcOrd="0" destOrd="0" presId="urn:microsoft.com/office/officeart/2018/2/layout/IconLabelList"/>
    <dgm:cxn modelId="{04069F8D-58C0-4757-A599-EBA7C0D1AC5C}" type="presParOf" srcId="{69DCE66B-0E8B-4470-8078-06DD19928516}" destId="{B2EE7983-7B30-4422-BF95-B9379E473435}" srcOrd="1" destOrd="0" presId="urn:microsoft.com/office/officeart/2018/2/layout/IconLabelList"/>
    <dgm:cxn modelId="{827F98DF-E632-4778-9345-92706FA3A727}" type="presParOf" srcId="{69DCE66B-0E8B-4470-8078-06DD19928516}" destId="{7AF3F0BA-EE21-4C77-91D3-9BA01AF39FF5}" srcOrd="2" destOrd="0" presId="urn:microsoft.com/office/officeart/2018/2/layout/IconLabelList"/>
    <dgm:cxn modelId="{226F8F29-608F-4F22-8CED-27414559DDDB}" type="presParOf" srcId="{B7DD1AEB-3AF4-41C8-A1AF-6DF3A28EF2BE}" destId="{01F61F04-90BC-40A4-8012-C4C6E02B3A8F}" srcOrd="7" destOrd="0" presId="urn:microsoft.com/office/officeart/2018/2/layout/IconLabelList"/>
    <dgm:cxn modelId="{C6DF9698-0D34-40DB-AD5A-1551A0A09BF3}" type="presParOf" srcId="{B7DD1AEB-3AF4-41C8-A1AF-6DF3A28EF2BE}" destId="{125AC3B8-696E-4763-8EA8-8855531CB84B}" srcOrd="8" destOrd="0" presId="urn:microsoft.com/office/officeart/2018/2/layout/IconLabelList"/>
    <dgm:cxn modelId="{DF2CAF48-19A5-49E3-9FE8-7D7E16A96478}" type="presParOf" srcId="{125AC3B8-696E-4763-8EA8-8855531CB84B}" destId="{135CAF7F-BEA6-4164-A697-37796FE1FCF3}" srcOrd="0" destOrd="0" presId="urn:microsoft.com/office/officeart/2018/2/layout/IconLabelList"/>
    <dgm:cxn modelId="{6668438C-FC04-4035-BCA0-AB79A74D4A91}" type="presParOf" srcId="{125AC3B8-696E-4763-8EA8-8855531CB84B}" destId="{4EDAC35B-7936-4CDB-8DEE-68E9ED5F6A34}" srcOrd="1" destOrd="0" presId="urn:microsoft.com/office/officeart/2018/2/layout/IconLabelList"/>
    <dgm:cxn modelId="{0419EA36-A5D1-4FA2-908C-1C5411F17E47}" type="presParOf" srcId="{125AC3B8-696E-4763-8EA8-8855531CB84B}" destId="{9880D2C4-5814-4228-AF46-7271D498517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7EC5A-A3FA-4FF2-AF7E-8A0F0E34C639}">
      <dsp:nvSpPr>
        <dsp:cNvPr id="0" name=""/>
        <dsp:cNvSpPr/>
      </dsp:nvSpPr>
      <dsp:spPr>
        <a:xfrm>
          <a:off x="0" y="552"/>
          <a:ext cx="100733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E5E42-63C0-42A7-8494-70F12B731AE4}">
      <dsp:nvSpPr>
        <dsp:cNvPr id="0" name=""/>
        <dsp:cNvSpPr/>
      </dsp:nvSpPr>
      <dsp:spPr>
        <a:xfrm>
          <a:off x="0" y="552"/>
          <a:ext cx="10073391" cy="90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chemeClr val="accent2"/>
              </a:solidFill>
            </a:rPr>
            <a:t>Формат</a:t>
          </a:r>
          <a:endParaRPr lang="en-US" sz="4100" kern="1200" dirty="0">
            <a:solidFill>
              <a:schemeClr val="accent2"/>
            </a:solidFill>
          </a:endParaRPr>
        </a:p>
      </dsp:txBody>
      <dsp:txXfrm>
        <a:off x="0" y="552"/>
        <a:ext cx="10073391" cy="904642"/>
      </dsp:txXfrm>
    </dsp:sp>
    <dsp:sp modelId="{018A4CAF-BF3A-4E92-8B41-49CE268B2CCB}">
      <dsp:nvSpPr>
        <dsp:cNvPr id="0" name=""/>
        <dsp:cNvSpPr/>
      </dsp:nvSpPr>
      <dsp:spPr>
        <a:xfrm>
          <a:off x="0" y="905194"/>
          <a:ext cx="100733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3CF54-4905-4FA9-B041-5AAF0EDC2C4A}">
      <dsp:nvSpPr>
        <dsp:cNvPr id="0" name=""/>
        <dsp:cNvSpPr/>
      </dsp:nvSpPr>
      <dsp:spPr>
        <a:xfrm>
          <a:off x="0" y="905194"/>
          <a:ext cx="10073391" cy="90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chemeClr val="accent2"/>
              </a:solidFill>
            </a:rPr>
            <a:t>Хронометраж</a:t>
          </a:r>
          <a:endParaRPr lang="en-US" sz="4100" kern="1200" dirty="0">
            <a:solidFill>
              <a:schemeClr val="accent2"/>
            </a:solidFill>
          </a:endParaRPr>
        </a:p>
      </dsp:txBody>
      <dsp:txXfrm>
        <a:off x="0" y="905194"/>
        <a:ext cx="10073391" cy="904642"/>
      </dsp:txXfrm>
    </dsp:sp>
    <dsp:sp modelId="{FDE9E04D-3597-432D-AC0B-CEF9806111ED}">
      <dsp:nvSpPr>
        <dsp:cNvPr id="0" name=""/>
        <dsp:cNvSpPr/>
      </dsp:nvSpPr>
      <dsp:spPr>
        <a:xfrm>
          <a:off x="0" y="1809836"/>
          <a:ext cx="100733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51168-9B0D-4B54-A71B-F540DADB8100}">
      <dsp:nvSpPr>
        <dsp:cNvPr id="0" name=""/>
        <dsp:cNvSpPr/>
      </dsp:nvSpPr>
      <dsp:spPr>
        <a:xfrm>
          <a:off x="0" y="1809836"/>
          <a:ext cx="10073391" cy="90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chemeClr val="accent2"/>
              </a:solidFill>
            </a:rPr>
            <a:t>Динамика</a:t>
          </a:r>
          <a:endParaRPr lang="en-US" sz="4100" kern="1200" dirty="0">
            <a:solidFill>
              <a:schemeClr val="accent2"/>
            </a:solidFill>
          </a:endParaRPr>
        </a:p>
      </dsp:txBody>
      <dsp:txXfrm>
        <a:off x="0" y="1809836"/>
        <a:ext cx="10073391" cy="904642"/>
      </dsp:txXfrm>
    </dsp:sp>
    <dsp:sp modelId="{91C9C8BC-BF0D-47A3-B0D8-22793F395498}">
      <dsp:nvSpPr>
        <dsp:cNvPr id="0" name=""/>
        <dsp:cNvSpPr/>
      </dsp:nvSpPr>
      <dsp:spPr>
        <a:xfrm>
          <a:off x="0" y="2714478"/>
          <a:ext cx="100733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2E192-B48E-4EA9-95D5-D9657488E8A3}">
      <dsp:nvSpPr>
        <dsp:cNvPr id="0" name=""/>
        <dsp:cNvSpPr/>
      </dsp:nvSpPr>
      <dsp:spPr>
        <a:xfrm>
          <a:off x="0" y="2714478"/>
          <a:ext cx="10073391" cy="90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chemeClr val="accent2"/>
              </a:solidFill>
            </a:rPr>
            <a:t>Интрига</a:t>
          </a:r>
          <a:endParaRPr lang="en-US" sz="4100" kern="1200" dirty="0">
            <a:solidFill>
              <a:schemeClr val="accent2"/>
            </a:solidFill>
          </a:endParaRPr>
        </a:p>
      </dsp:txBody>
      <dsp:txXfrm>
        <a:off x="0" y="2714478"/>
        <a:ext cx="10073391" cy="904642"/>
      </dsp:txXfrm>
    </dsp:sp>
    <dsp:sp modelId="{EA8229E5-96C3-495C-BFBF-48794C8FB6D8}">
      <dsp:nvSpPr>
        <dsp:cNvPr id="0" name=""/>
        <dsp:cNvSpPr/>
      </dsp:nvSpPr>
      <dsp:spPr>
        <a:xfrm>
          <a:off x="0" y="3619120"/>
          <a:ext cx="100733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351B0-4334-426E-BD52-7E29AC1E8897}">
      <dsp:nvSpPr>
        <dsp:cNvPr id="0" name=""/>
        <dsp:cNvSpPr/>
      </dsp:nvSpPr>
      <dsp:spPr>
        <a:xfrm>
          <a:off x="0" y="3619120"/>
          <a:ext cx="10073391" cy="904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chemeClr val="accent2"/>
              </a:solidFill>
            </a:rPr>
            <a:t>Юмор</a:t>
          </a:r>
          <a:endParaRPr lang="en-US" sz="4100" kern="1200" dirty="0">
            <a:solidFill>
              <a:schemeClr val="accent2"/>
            </a:solidFill>
          </a:endParaRPr>
        </a:p>
      </dsp:txBody>
      <dsp:txXfrm>
        <a:off x="0" y="3619120"/>
        <a:ext cx="10073391" cy="904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CEAB1-6F48-4C94-9F33-F9E1C6C6F9AC}">
      <dsp:nvSpPr>
        <dsp:cNvPr id="0" name=""/>
        <dsp:cNvSpPr/>
      </dsp:nvSpPr>
      <dsp:spPr>
        <a:xfrm>
          <a:off x="254266" y="540153"/>
          <a:ext cx="1357556" cy="13575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B132A-4E0D-4A7E-85DC-C4878D7C2861}">
      <dsp:nvSpPr>
        <dsp:cNvPr id="0" name=""/>
        <dsp:cNvSpPr/>
      </dsp:nvSpPr>
      <dsp:spPr>
        <a:xfrm>
          <a:off x="539353" y="825240"/>
          <a:ext cx="787383" cy="7873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CC498-27F7-4163-8B75-5B3EBCF6FA6C}">
      <dsp:nvSpPr>
        <dsp:cNvPr id="0" name=""/>
        <dsp:cNvSpPr/>
      </dsp:nvSpPr>
      <dsp:spPr>
        <a:xfrm>
          <a:off x="1902728" y="540153"/>
          <a:ext cx="3199955" cy="1357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Новое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О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ткрытие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нового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центра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с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экскурсией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и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демонстрацией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возможностей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  <a:cs typeface="Mongolian Baiti" panose="03000500000000000000" pitchFamily="66" charset="0"/>
            </a:rPr>
            <a:t> </a:t>
          </a:r>
        </a:p>
      </dsp:txBody>
      <dsp:txXfrm>
        <a:off x="1902728" y="540153"/>
        <a:ext cx="3199955" cy="1357556"/>
      </dsp:txXfrm>
    </dsp:sp>
    <dsp:sp modelId="{06596926-4369-4EFA-938F-AE7C2CDEF92C}">
      <dsp:nvSpPr>
        <dsp:cNvPr id="0" name=""/>
        <dsp:cNvSpPr/>
      </dsp:nvSpPr>
      <dsp:spPr>
        <a:xfrm>
          <a:off x="5660252" y="540153"/>
          <a:ext cx="1357556" cy="13575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B635B-74C8-4EF3-9FF6-62E404A1D8F9}">
      <dsp:nvSpPr>
        <dsp:cNvPr id="0" name=""/>
        <dsp:cNvSpPr/>
      </dsp:nvSpPr>
      <dsp:spPr>
        <a:xfrm>
          <a:off x="5945339" y="825240"/>
          <a:ext cx="787383" cy="7873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BB925-38D3-4BAA-855C-E7F91A4D622E}">
      <dsp:nvSpPr>
        <dsp:cNvPr id="0" name=""/>
        <dsp:cNvSpPr/>
      </dsp:nvSpPr>
      <dsp:spPr>
        <a:xfrm>
          <a:off x="7308714" y="540153"/>
          <a:ext cx="3199955" cy="1357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Яркое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П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рием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тысячного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(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или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любого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юбилейного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посетителя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) с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рассказом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о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человеке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услуге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которую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он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получил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</a:p>
      </dsp:txBody>
      <dsp:txXfrm>
        <a:off x="7308714" y="540153"/>
        <a:ext cx="3199955" cy="1357556"/>
      </dsp:txXfrm>
    </dsp:sp>
    <dsp:sp modelId="{4FDB826F-2640-4466-8346-CDC7696452D0}">
      <dsp:nvSpPr>
        <dsp:cNvPr id="0" name=""/>
        <dsp:cNvSpPr/>
      </dsp:nvSpPr>
      <dsp:spPr>
        <a:xfrm>
          <a:off x="254266" y="2675086"/>
          <a:ext cx="1357556" cy="13575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805F5-D9EC-475B-A5FE-B2EDA387FE77}">
      <dsp:nvSpPr>
        <dsp:cNvPr id="0" name=""/>
        <dsp:cNvSpPr/>
      </dsp:nvSpPr>
      <dsp:spPr>
        <a:xfrm>
          <a:off x="539353" y="2960173"/>
          <a:ext cx="787383" cy="7873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37696-8AFB-43C3-98B8-E26EC7B6F3F3}">
      <dsp:nvSpPr>
        <dsp:cNvPr id="0" name=""/>
        <dsp:cNvSpPr/>
      </dsp:nvSpPr>
      <dsp:spPr>
        <a:xfrm>
          <a:off x="1902728" y="2675086"/>
          <a:ext cx="3199955" cy="1357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Технологичное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З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апуск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новых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сервисов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,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работу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которых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можно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показать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на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экранах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или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через</a:t>
          </a:r>
          <a:r>
            <a:rPr lang="en-US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 </a:t>
          </a:r>
          <a:r>
            <a:rPr lang="en-US" sz="1500" kern="1200" dirty="0" err="1">
              <a:solidFill>
                <a:schemeClr val="accent2"/>
              </a:solidFill>
              <a:latin typeface="Montserrat SemiBold" panose="00000700000000000000" pitchFamily="2" charset="-52"/>
            </a:rPr>
            <a:t>героев</a:t>
          </a:r>
          <a:endParaRPr lang="en-US" sz="15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1902728" y="2675086"/>
        <a:ext cx="3199955" cy="1357556"/>
      </dsp:txXfrm>
    </dsp:sp>
    <dsp:sp modelId="{60F2821C-E42D-45BB-80E1-33479735A9A6}">
      <dsp:nvSpPr>
        <dsp:cNvPr id="0" name=""/>
        <dsp:cNvSpPr/>
      </dsp:nvSpPr>
      <dsp:spPr>
        <a:xfrm>
          <a:off x="5660252" y="2675086"/>
          <a:ext cx="1357556" cy="13575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FE7FD-9FBC-440B-A90B-009266320913}">
      <dsp:nvSpPr>
        <dsp:cNvPr id="0" name=""/>
        <dsp:cNvSpPr/>
      </dsp:nvSpPr>
      <dsp:spPr>
        <a:xfrm>
          <a:off x="5945339" y="2960173"/>
          <a:ext cx="787383" cy="7873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6B22D-8AA9-4A8C-A69F-95DAE8C45567}">
      <dsp:nvSpPr>
        <dsp:cNvPr id="0" name=""/>
        <dsp:cNvSpPr/>
      </dsp:nvSpPr>
      <dsp:spPr>
        <a:xfrm>
          <a:off x="7308714" y="2675086"/>
          <a:ext cx="3199955" cy="1357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Очень важное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Пособия, помощь</a:t>
          </a:r>
          <a:endParaRPr lang="en-US" sz="15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7308714" y="2675086"/>
        <a:ext cx="3199955" cy="1357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8A7B3-0FFD-4519-BB96-6E87087EDABF}">
      <dsp:nvSpPr>
        <dsp:cNvPr id="0" name=""/>
        <dsp:cNvSpPr/>
      </dsp:nvSpPr>
      <dsp:spPr>
        <a:xfrm>
          <a:off x="0" y="2449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24C04-6A31-4D37-A1FD-857140C4964B}">
      <dsp:nvSpPr>
        <dsp:cNvPr id="0" name=""/>
        <dsp:cNvSpPr/>
      </dsp:nvSpPr>
      <dsp:spPr>
        <a:xfrm>
          <a:off x="0" y="2449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тема. Один сюжет – одна тема</a:t>
          </a:r>
          <a:endParaRPr lang="en-US" sz="36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0" y="2449"/>
        <a:ext cx="11122700" cy="835286"/>
      </dsp:txXfrm>
    </dsp:sp>
    <dsp:sp modelId="{0331AE31-EF57-4E73-8CBF-B38C30EBAEE1}">
      <dsp:nvSpPr>
        <dsp:cNvPr id="0" name=""/>
        <dsp:cNvSpPr/>
      </dsp:nvSpPr>
      <dsp:spPr>
        <a:xfrm>
          <a:off x="0" y="837736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F7378-4B70-44AF-BB05-877E1DF17F87}">
      <dsp:nvSpPr>
        <dsp:cNvPr id="0" name=""/>
        <dsp:cNvSpPr/>
      </dsp:nvSpPr>
      <dsp:spPr>
        <a:xfrm>
          <a:off x="0" y="837736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локация</a:t>
          </a:r>
          <a:r>
            <a:rPr lang="ru-RU" sz="3800" kern="1200" dirty="0"/>
            <a:t> </a:t>
          </a:r>
          <a:endParaRPr lang="en-US" sz="3800" kern="1200" dirty="0"/>
        </a:p>
      </dsp:txBody>
      <dsp:txXfrm>
        <a:off x="0" y="837736"/>
        <a:ext cx="11122700" cy="835286"/>
      </dsp:txXfrm>
    </dsp:sp>
    <dsp:sp modelId="{B8310A4E-6F26-4CC2-BAA1-BFF55E3A1A6E}">
      <dsp:nvSpPr>
        <dsp:cNvPr id="0" name=""/>
        <dsp:cNvSpPr/>
      </dsp:nvSpPr>
      <dsp:spPr>
        <a:xfrm>
          <a:off x="0" y="1673022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488CD-ADF7-4A81-8ADB-E0439F2A0DA0}">
      <dsp:nvSpPr>
        <dsp:cNvPr id="0" name=""/>
        <dsp:cNvSpPr/>
      </dsp:nvSpPr>
      <dsp:spPr>
        <a:xfrm>
          <a:off x="0" y="1673022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герои</a:t>
          </a:r>
          <a:endParaRPr lang="en-US" sz="38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0" y="1673022"/>
        <a:ext cx="11122700" cy="835286"/>
      </dsp:txXfrm>
    </dsp:sp>
    <dsp:sp modelId="{C2B6CF58-DF43-4294-AA1C-9C3FEF83C975}">
      <dsp:nvSpPr>
        <dsp:cNvPr id="0" name=""/>
        <dsp:cNvSpPr/>
      </dsp:nvSpPr>
      <dsp:spPr>
        <a:xfrm>
          <a:off x="0" y="2508309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FFE3B-F0BF-4232-9BF2-D9C4D08796E5}">
      <dsp:nvSpPr>
        <dsp:cNvPr id="0" name=""/>
        <dsp:cNvSpPr/>
      </dsp:nvSpPr>
      <dsp:spPr>
        <a:xfrm>
          <a:off x="0" y="2508309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спикеры и точка пресс-подхода</a:t>
          </a:r>
          <a:endParaRPr lang="en-US" sz="38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0" y="2508309"/>
        <a:ext cx="11122700" cy="835286"/>
      </dsp:txXfrm>
    </dsp:sp>
    <dsp:sp modelId="{F162CA89-067D-4D41-A9F6-3A98303E20AE}">
      <dsp:nvSpPr>
        <dsp:cNvPr id="0" name=""/>
        <dsp:cNvSpPr/>
      </dsp:nvSpPr>
      <dsp:spPr>
        <a:xfrm>
          <a:off x="0" y="3343596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50EEA-8167-480D-8B33-1E44BD376852}">
      <dsp:nvSpPr>
        <dsp:cNvPr id="0" name=""/>
        <dsp:cNvSpPr/>
      </dsp:nvSpPr>
      <dsp:spPr>
        <a:xfrm>
          <a:off x="0" y="3343596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тезисы</a:t>
          </a:r>
          <a:endParaRPr lang="en-US" sz="38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0" y="3343596"/>
        <a:ext cx="11122700" cy="835286"/>
      </dsp:txXfrm>
    </dsp:sp>
    <dsp:sp modelId="{5B2B9A89-08CD-4826-BD1B-50A6829E69A7}">
      <dsp:nvSpPr>
        <dsp:cNvPr id="0" name=""/>
        <dsp:cNvSpPr/>
      </dsp:nvSpPr>
      <dsp:spPr>
        <a:xfrm>
          <a:off x="0" y="4178882"/>
          <a:ext cx="1112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BE9CB-1944-4B05-AA58-0775B819209C}">
      <dsp:nvSpPr>
        <dsp:cNvPr id="0" name=""/>
        <dsp:cNvSpPr/>
      </dsp:nvSpPr>
      <dsp:spPr>
        <a:xfrm>
          <a:off x="0" y="4178882"/>
          <a:ext cx="11122700" cy="835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сопровождение</a:t>
          </a:r>
          <a:endParaRPr lang="en-US" sz="38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0" y="4178882"/>
        <a:ext cx="11122700" cy="8352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0D31A-A7B4-4D6E-8A5A-D343D0F288AF}">
      <dsp:nvSpPr>
        <dsp:cNvPr id="0" name=""/>
        <dsp:cNvSpPr/>
      </dsp:nvSpPr>
      <dsp:spPr>
        <a:xfrm>
          <a:off x="554719" y="1456349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12102-B769-46BD-B522-18C96DF1BC63}">
      <dsp:nvSpPr>
        <dsp:cNvPr id="0" name=""/>
        <dsp:cNvSpPr/>
      </dsp:nvSpPr>
      <dsp:spPr>
        <a:xfrm>
          <a:off x="59719" y="254992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Эксклюзив Авторам нужны уникальные темы</a:t>
          </a:r>
          <a:endParaRPr lang="en-US" sz="14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59719" y="2549926"/>
        <a:ext cx="1800000" cy="720000"/>
      </dsp:txXfrm>
    </dsp:sp>
    <dsp:sp modelId="{2C6B77FA-26FF-4D70-8DC8-E188EC21268C}">
      <dsp:nvSpPr>
        <dsp:cNvPr id="0" name=""/>
        <dsp:cNvSpPr/>
      </dsp:nvSpPr>
      <dsp:spPr>
        <a:xfrm>
          <a:off x="2669719" y="1456349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2D24D-E575-4D1B-B268-14FE44607585}">
      <dsp:nvSpPr>
        <dsp:cNvPr id="0" name=""/>
        <dsp:cNvSpPr/>
      </dsp:nvSpPr>
      <dsp:spPr>
        <a:xfrm>
          <a:off x="2174719" y="254992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Пресс-релиз Качественное информирование говорит об уважении </a:t>
          </a:r>
          <a:endParaRPr lang="en-US" sz="11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2174719" y="2549926"/>
        <a:ext cx="1800000" cy="720000"/>
      </dsp:txXfrm>
    </dsp:sp>
    <dsp:sp modelId="{BF308C71-90FE-44FA-9458-61B90D704508}">
      <dsp:nvSpPr>
        <dsp:cNvPr id="0" name=""/>
        <dsp:cNvSpPr/>
      </dsp:nvSpPr>
      <dsp:spPr>
        <a:xfrm>
          <a:off x="4784719" y="1456349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39542-93A2-4705-9AD1-6735BEB34454}">
      <dsp:nvSpPr>
        <dsp:cNvPr id="0" name=""/>
        <dsp:cNvSpPr/>
      </dsp:nvSpPr>
      <dsp:spPr>
        <a:xfrm>
          <a:off x="4289719" y="254992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chemeClr val="accent2"/>
              </a:solidFill>
              <a:latin typeface="Montserrat SemiBold" panose="00000700000000000000" pitchFamily="2" charset="-52"/>
            </a:rPr>
            <a:t>Личное общение Залог успеха коммуникации </a:t>
          </a:r>
          <a:endParaRPr lang="en-US" sz="1100" kern="120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4289719" y="2549926"/>
        <a:ext cx="1800000" cy="720000"/>
      </dsp:txXfrm>
    </dsp:sp>
    <dsp:sp modelId="{EC578C8D-7E55-41C4-B9D7-1351B041C085}">
      <dsp:nvSpPr>
        <dsp:cNvPr id="0" name=""/>
        <dsp:cNvSpPr/>
      </dsp:nvSpPr>
      <dsp:spPr>
        <a:xfrm>
          <a:off x="6899719" y="1456349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3F0BA-EE21-4C77-91D3-9BA01AF39FF5}">
      <dsp:nvSpPr>
        <dsp:cNvPr id="0" name=""/>
        <dsp:cNvSpPr/>
      </dsp:nvSpPr>
      <dsp:spPr>
        <a:xfrm>
          <a:off x="6404719" y="254992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Сайт, соцсети Самый доступный и ненавязчивый канал коммуникации</a:t>
          </a:r>
          <a:endParaRPr lang="en-US" sz="11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6404719" y="2549926"/>
        <a:ext cx="1800000" cy="720000"/>
      </dsp:txXfrm>
    </dsp:sp>
    <dsp:sp modelId="{135CAF7F-BEA6-4164-A697-37796FE1FCF3}">
      <dsp:nvSpPr>
        <dsp:cNvPr id="0" name=""/>
        <dsp:cNvSpPr/>
      </dsp:nvSpPr>
      <dsp:spPr>
        <a:xfrm>
          <a:off x="9014719" y="1456349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0D2C4-5814-4228-AF46-7271D4985172}">
      <dsp:nvSpPr>
        <dsp:cNvPr id="0" name=""/>
        <dsp:cNvSpPr/>
      </dsp:nvSpPr>
      <dsp:spPr>
        <a:xfrm>
          <a:off x="8519719" y="254992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2"/>
              </a:solidFill>
              <a:latin typeface="Montserrat SemiBold" panose="00000700000000000000" pitchFamily="2" charset="-52"/>
            </a:rPr>
            <a:t>Деньги Оплата работ через торги и контракты</a:t>
          </a:r>
          <a:endParaRPr lang="en-US" sz="1100" kern="1200" dirty="0">
            <a:solidFill>
              <a:schemeClr val="accent2"/>
            </a:solidFill>
            <a:latin typeface="Montserrat SemiBold" panose="00000700000000000000" pitchFamily="2" charset="-52"/>
          </a:endParaRPr>
        </a:p>
      </dsp:txBody>
      <dsp:txXfrm>
        <a:off x="8519719" y="2549926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7360D-386A-465F-80C7-8FA46D99084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7DF83-617C-4CC7-821A-194A1BD34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452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F4826-EFA7-487C-8D18-5B78AD6C84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60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7DF83-617C-4CC7-821A-194A1BD34E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5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5EDB1-8730-4252-A36B-B0699AA9F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BF6B35-35EC-4A1D-9F79-F739B7FAB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77F11-EB05-4BCF-8134-A7AB07F9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3CDF6-1201-4222-AAA2-3EE7C6AC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B556C-9CA1-46B0-8606-3C31AF19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9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94E73-8771-4E11-9264-E37C7241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08D84-EBF0-4DD0-883F-19D8220E4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A30A92-6F1E-4CB8-9647-61AFB0E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6437FA-C8CE-428B-97C5-A4036BF0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66488B-660C-46F9-8798-7007B587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7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006F9D-25EC-446D-AA3B-41F5FFBF7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E2408-C244-481E-ABEB-7D60DE46D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C18E31-5E31-485B-B046-E681521B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3EB0F-57C4-4F3F-9D52-72CB33DF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C65EF-96FB-421D-A9AB-064643D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6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C9E91-F414-4FE7-BFA1-D5D031E0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015C6-9CED-4DC3-B160-2708A6A2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162B3-676E-4818-88FA-48A91EBE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F7621-4F05-4427-B325-09DDC750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ABB49-0ADE-418F-9312-9D1D2B35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3DFDF-E786-4ECB-A2A3-723B9CF5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57849-20B0-43E3-BF19-C460AC41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11B6D8-6ACB-41D9-A8EC-4AC4E87B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B72F0-6474-4856-9476-B0FBFB12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7B025-B127-4CFA-AA2A-EEB31C67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1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16E69-F200-4B12-8E47-F2F1E039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D3A6A-3AFA-42F5-BE47-9BA977712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136C19-B0FC-4DDD-A21B-21332043E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0988D1-21AE-428E-83E5-E99A2DA2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B7A233-44E5-4673-AEAD-B285A9FB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F86911-D45B-4B75-AE5F-A42D0EFB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FA6C-BEA5-4C93-BDAB-164EC052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386A1E-FD42-4589-9F7F-627B05371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E86871-7D83-47BA-8361-0C25744A7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718E93-65CE-4E1A-BB4D-9A1A6AC6C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BE1684-B45B-4F86-847F-E7C7100BB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A08E34-7D80-4C99-90D2-6422BC1E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183304-6DEA-4237-B305-374C0203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67DAE9-F7CB-49CE-94AA-EEDB84B9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49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5FB5A-70C8-4FE1-9F5B-0B1F21E3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A862D9-0471-4609-86A0-A2FE846B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62A524-BA1E-4E5B-859B-A6819AEE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257C08-6D86-45C5-A443-19E6FCB9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1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11EF2C-02FC-40A2-AB65-B4EA3D59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8FB7C4-DF7D-47C4-BD7B-0DC4107D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4E4AE3-D63C-4F58-8CC9-0D5B603D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3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0863F-26EF-4F16-A60A-B152C157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F69568-EE25-4206-95A3-CE055D52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7AA8B-6160-441D-BE89-5B609BF52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F1309C-FD1D-433C-942C-BE396CB1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F5C129-651D-4D0C-BE83-96EFD6B4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2A86E-6011-4F2C-BA09-E4A359C6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09929-8943-465E-AAA5-74D514A2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C574CF-6DE0-4D29-976D-63062500F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178C8-6D79-48CE-A2F3-E702363A5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77875-1501-4962-BFCE-D24A6D86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75836B-997E-4C2C-9FC3-8A217991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0A2370-DE8B-42CB-9DFE-E732B007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6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C64B4-29FD-408E-BEDB-113D05C6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A158DA-5583-4556-986B-CFCE82C8B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1E562-9984-4D9D-A4F5-8072EA0C5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CDEFD-4638-4455-AD75-588B4DA2FD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31C19D-9FC9-47C6-8985-A74F7A67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D47A75-841D-4CF3-ABF4-B1D915801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40C0-8025-44C1-9647-F2C16A3A3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sv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jpe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3B7FE14E-2327-47A9-9D61-A5464CC9C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65"/>
          <a:stretch/>
        </p:blipFill>
        <p:spPr>
          <a:xfrm>
            <a:off x="0" y="2790"/>
            <a:ext cx="10987088" cy="6838253"/>
          </a:xfrm>
          <a:prstGeom prst="rect">
            <a:avLst/>
          </a:prstGeom>
        </p:spPr>
      </p:pic>
      <p:pic>
        <p:nvPicPr>
          <p:cNvPr id="11" name="Picture 10" descr="A picture containing building, indoor, bathroom, white&#10;&#10;Description automatically generated">
            <a:extLst>
              <a:ext uri="{FF2B5EF4-FFF2-40B4-BE49-F238E27FC236}">
                <a16:creationId xmlns:a16="http://schemas.microsoft.com/office/drawing/2014/main" id="{DEEFB1B5-AF0C-5547-AF6F-6C75B318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468" y="-10951"/>
            <a:ext cx="9616531" cy="6868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0D77D-132E-B54A-8886-E7C3AB9DF198}"/>
              </a:ext>
            </a:extLst>
          </p:cNvPr>
          <p:cNvSpPr/>
          <p:nvPr/>
        </p:nvSpPr>
        <p:spPr>
          <a:xfrm>
            <a:off x="5015345" y="2693347"/>
            <a:ext cx="71766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Bef>
                <a:spcPct val="0"/>
              </a:spcBef>
              <a:defRPr/>
            </a:pPr>
            <a:r>
              <a:rPr lang="ru-RU" sz="4800" b="1" dirty="0">
                <a:solidFill>
                  <a:srgbClr val="004899"/>
                </a:solidFill>
                <a:latin typeface="Montserrat SemiBold" pitchFamily="2" charset="77"/>
              </a:rPr>
              <a:t>Основные подходы к созданию контента для цифровых медиа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F5B7A-139C-40BD-A7A5-C36DDCD188E8}"/>
              </a:ext>
            </a:extLst>
          </p:cNvPr>
          <p:cNvSpPr txBox="1"/>
          <p:nvPr/>
        </p:nvSpPr>
        <p:spPr>
          <a:xfrm>
            <a:off x="3747259" y="6396335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4899"/>
                </a:solidFill>
                <a:latin typeface="Montserrat" panose="00000500000000000000" pitchFamily="2" charset="-52"/>
              </a:rPr>
              <a:t>25 октября 2021 г.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3A575-8984-9A45-9C5E-F6808C0402B7}"/>
              </a:ext>
            </a:extLst>
          </p:cNvPr>
          <p:cNvSpPr/>
          <p:nvPr/>
        </p:nvSpPr>
        <p:spPr>
          <a:xfrm>
            <a:off x="6548225" y="5681472"/>
            <a:ext cx="5422101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67" dirty="0">
                <a:solidFill>
                  <a:schemeClr val="accent2"/>
                </a:solidFill>
                <a:latin typeface="Montserrat Medium" pitchFamily="2" charset="77"/>
              </a:rPr>
              <a:t>Андрей Жданов, </a:t>
            </a:r>
            <a:br>
              <a:rPr lang="ru-RU" sz="1867" dirty="0">
                <a:solidFill>
                  <a:schemeClr val="accent2"/>
                </a:solidFill>
                <a:latin typeface="Montserrat Medium" pitchFamily="2" charset="77"/>
              </a:rPr>
            </a:br>
            <a:r>
              <a:rPr lang="ru-RU" sz="1400" dirty="0">
                <a:solidFill>
                  <a:schemeClr val="accent2"/>
                </a:solidFill>
                <a:latin typeface="Montserrat Medium" pitchFamily="2" charset="77"/>
              </a:rPr>
              <a:t>эксперт Федерального центра компетенций в сфере </a:t>
            </a:r>
            <a:r>
              <a:rPr lang="ru-RU" sz="1400" b="1" dirty="0">
                <a:solidFill>
                  <a:schemeClr val="accent2"/>
                </a:solidFill>
                <a:latin typeface="Montserrat Medium" pitchFamily="2" charset="77"/>
              </a:rPr>
              <a:t>з</a:t>
            </a:r>
            <a:r>
              <a:rPr lang="ru-RU" sz="1400" dirty="0">
                <a:solidFill>
                  <a:schemeClr val="accent2"/>
                </a:solidFill>
                <a:latin typeface="Montserrat Medium" pitchFamily="2" charset="77"/>
              </a:rPr>
              <a:t>анятости</a:t>
            </a:r>
            <a:endParaRPr lang="en-US" sz="1400" dirty="0">
              <a:solidFill>
                <a:schemeClr val="accent2"/>
              </a:solidFill>
              <a:latin typeface="Montserrat Medium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5BC0089-891B-AD4D-AC52-03AD35EA67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2B581D6-A532-BE4E-900D-B17EFE94E9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1167" y="4232809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7854D7C7-3DDC-3348-A096-77C88FE66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A8564-DA63-430E-AEA2-FF10AE20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56" y="259743"/>
            <a:ext cx="3222885" cy="65400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4899"/>
                </a:solidFill>
                <a:latin typeface="Montserrat SemiBold" pitchFamily="2" charset="77"/>
              </a:rPr>
              <a:t>Развлечемся!</a:t>
            </a:r>
            <a:endParaRPr lang="ru-RU" dirty="0"/>
          </a:p>
        </p:txBody>
      </p:sp>
      <p:pic>
        <p:nvPicPr>
          <p:cNvPr id="3" name="АВТОРСКАЯ_ПРОГРАММА_ЗАГАДКА_ДЫРЫ__дело_ЗИНКИ_">
            <a:hlinkClick r:id="" action="ppaction://media"/>
            <a:extLst>
              <a:ext uri="{FF2B5EF4-FFF2-40B4-BE49-F238E27FC236}">
                <a16:creationId xmlns:a16="http://schemas.microsoft.com/office/drawing/2014/main" id="{4D68C7EB-C406-4174-B078-9593E6657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522" y="1262115"/>
            <a:ext cx="9218951" cy="49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0D8C724D-616D-4279-91F9-4EDE3CED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B7FB1-2D8F-40AC-9933-43963F72BFAF}"/>
              </a:ext>
            </a:extLst>
          </p:cNvPr>
          <p:cNvSpPr txBox="1"/>
          <p:nvPr/>
        </p:nvSpPr>
        <p:spPr>
          <a:xfrm>
            <a:off x="2101746" y="556311"/>
            <a:ext cx="7988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4899"/>
                </a:solidFill>
                <a:latin typeface="Montserrat SemiBold" pitchFamily="2" charset="77"/>
              </a:rPr>
              <a:t>Почему это легко смотреть?</a:t>
            </a:r>
            <a:endParaRPr lang="ru-RU" sz="4000" dirty="0"/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9A18ED3E-B0C1-4CE0-B7A3-F23449A24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287925"/>
              </p:ext>
            </p:extLst>
          </p:nvPr>
        </p:nvGraphicFramePr>
        <p:xfrm>
          <a:off x="1049311" y="1820508"/>
          <a:ext cx="10073391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6">
            <a:extLst>
              <a:ext uri="{FF2B5EF4-FFF2-40B4-BE49-F238E27FC236}">
                <a16:creationId xmlns:a16="http://schemas.microsoft.com/office/drawing/2014/main" id="{5C2C0426-949F-47AB-A575-0600834589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039BAC5C-0719-41C5-A7C2-833ABD0E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B6778F-5C2E-4182-9365-E385AAD5E46C}"/>
              </a:ext>
            </a:extLst>
          </p:cNvPr>
          <p:cNvSpPr txBox="1"/>
          <p:nvPr/>
        </p:nvSpPr>
        <p:spPr>
          <a:xfrm>
            <a:off x="2094875" y="2921168"/>
            <a:ext cx="8002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4899"/>
                </a:solidFill>
                <a:latin typeface="Montserrat SemiBold" pitchFamily="2" charset="77"/>
              </a:rPr>
              <a:t>В чем наша сила?</a:t>
            </a:r>
            <a:endParaRPr lang="ru-RU" sz="6000" dirty="0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F0A13D39-8147-4929-9C3C-1831D697C9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DE6E1BA6-ADAD-4C02-B8C3-8F8691E11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91FEE7-D0E3-4066-AC6C-A19460FE9805}"/>
              </a:ext>
            </a:extLst>
          </p:cNvPr>
          <p:cNvSpPr txBox="1"/>
          <p:nvPr/>
        </p:nvSpPr>
        <p:spPr>
          <a:xfrm>
            <a:off x="3587021" y="2690336"/>
            <a:ext cx="5017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/>
            <a:r>
              <a:rPr lang="ru-RU" sz="9000" dirty="0">
                <a:solidFill>
                  <a:schemeClr val="accent2"/>
                </a:solidFill>
                <a:latin typeface="Montserrat Medium" panose="00000600000000000000" pitchFamily="2" charset="-52"/>
              </a:rPr>
              <a:t>Польза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90159744-60C8-47BB-9AEA-780A36662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6F35F35D-14B4-4CE1-B9B6-BB2A30B9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E07D4-E17D-4563-A78E-EA12A3D6006D}"/>
              </a:ext>
            </a:extLst>
          </p:cNvPr>
          <p:cNvSpPr txBox="1"/>
          <p:nvPr/>
        </p:nvSpPr>
        <p:spPr>
          <a:xfrm>
            <a:off x="2747572" y="312383"/>
            <a:ext cx="6696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4899"/>
                </a:solidFill>
                <a:latin typeface="Montserrat SemiBold" pitchFamily="2" charset="77"/>
              </a:rPr>
              <a:t>О чем будут снимать?</a:t>
            </a:r>
            <a:endParaRPr lang="ru-RU" sz="4000" dirty="0"/>
          </a:p>
        </p:txBody>
      </p:sp>
      <p:graphicFrame>
        <p:nvGraphicFramePr>
          <p:cNvPr id="19" name="TextBox 8">
            <a:extLst>
              <a:ext uri="{FF2B5EF4-FFF2-40B4-BE49-F238E27FC236}">
                <a16:creationId xmlns:a16="http://schemas.microsoft.com/office/drawing/2014/main" id="{F0266B35-E003-471C-9E9B-2E9C6B812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95870"/>
              </p:ext>
            </p:extLst>
          </p:nvPr>
        </p:nvGraphicFramePr>
        <p:xfrm>
          <a:off x="689548" y="1772827"/>
          <a:ext cx="10762937" cy="4572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Graphic 6">
            <a:extLst>
              <a:ext uri="{FF2B5EF4-FFF2-40B4-BE49-F238E27FC236}">
                <a16:creationId xmlns:a16="http://schemas.microsoft.com/office/drawing/2014/main" id="{EAFD7952-2905-4B4B-991F-E8205458AA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DE6E1BA6-ADAD-4C02-B8C3-8F8691E11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6">
            <a:extLst>
              <a:ext uri="{FF2B5EF4-FFF2-40B4-BE49-F238E27FC236}">
                <a16:creationId xmlns:a16="http://schemas.microsoft.com/office/drawing/2014/main" id="{90159744-60C8-47BB-9AEA-780A36662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764CE-E754-4BCE-B3AD-9720F4A58242}"/>
              </a:ext>
            </a:extLst>
          </p:cNvPr>
          <p:cNvSpPr txBox="1"/>
          <p:nvPr/>
        </p:nvSpPr>
        <p:spPr>
          <a:xfrm>
            <a:off x="2998033" y="404733"/>
            <a:ext cx="6144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4899"/>
                </a:solidFill>
                <a:latin typeface="Montserrat SemiBold" pitchFamily="2" charset="77"/>
              </a:rPr>
              <a:t>О чем подумать?</a:t>
            </a:r>
            <a:endParaRPr lang="ru-RU" sz="4000" dirty="0"/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7103763D-6C89-40E7-BE0F-30CD1236D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951771"/>
              </p:ext>
            </p:extLst>
          </p:nvPr>
        </p:nvGraphicFramePr>
        <p:xfrm>
          <a:off x="599608" y="1528997"/>
          <a:ext cx="11122700" cy="5016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787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7C544-B3C6-4A8F-A075-FE8C1A391496}"/>
              </a:ext>
            </a:extLst>
          </p:cNvPr>
          <p:cNvSpPr txBox="1"/>
          <p:nvPr/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Как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дружить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6">
            <a:extLst>
              <a:ext uri="{FF2B5EF4-FFF2-40B4-BE49-F238E27FC236}">
                <a16:creationId xmlns:a16="http://schemas.microsoft.com/office/drawing/2014/main" id="{F801A63A-010A-45C5-9940-814CAAAD4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  <p:pic>
        <p:nvPicPr>
          <p:cNvPr id="27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0D888A94-E41F-43AA-9670-7A5CA536F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TextBox 9">
            <a:extLst>
              <a:ext uri="{FF2B5EF4-FFF2-40B4-BE49-F238E27FC236}">
                <a16:creationId xmlns:a16="http://schemas.microsoft.com/office/drawing/2014/main" id="{D1412237-3581-4CAE-818C-0C31DEE2B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91628"/>
              </p:ext>
            </p:extLst>
          </p:nvPr>
        </p:nvGraphicFramePr>
        <p:xfrm>
          <a:off x="974361" y="1598793"/>
          <a:ext cx="10379438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623BF97-83BE-4AE4-BCA1-E7BEEC1409A5}"/>
              </a:ext>
            </a:extLst>
          </p:cNvPr>
          <p:cNvSpPr txBox="1"/>
          <p:nvPr/>
        </p:nvSpPr>
        <p:spPr>
          <a:xfrm>
            <a:off x="4044846" y="394174"/>
            <a:ext cx="449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4899"/>
                </a:solidFill>
                <a:latin typeface="Montserrat SemiBold" pitchFamily="2" charset="77"/>
              </a:rPr>
              <a:t>Как дружить?</a:t>
            </a:r>
            <a:endParaRPr lang="ru-RU" sz="4000" dirty="0"/>
          </a:p>
        </p:txBody>
      </p:sp>
      <p:pic>
        <p:nvPicPr>
          <p:cNvPr id="30" name="Graphic 6">
            <a:extLst>
              <a:ext uri="{FF2B5EF4-FFF2-40B4-BE49-F238E27FC236}">
                <a16:creationId xmlns:a16="http://schemas.microsoft.com/office/drawing/2014/main" id="{CDCA015E-AC77-4BB0-9531-76A28F3DF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9967" y="4647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21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7854D7C7-3DDC-3348-A096-77C88FE66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BEDE1-6F00-4E70-8E0D-91F720A63397}"/>
              </a:ext>
            </a:extLst>
          </p:cNvPr>
          <p:cNvSpPr txBox="1"/>
          <p:nvPr/>
        </p:nvSpPr>
        <p:spPr>
          <a:xfrm>
            <a:off x="3117273" y="3244334"/>
            <a:ext cx="5195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4899"/>
                </a:solidFill>
                <a:latin typeface="Montserrat SemiBold" pitchFamily="2" charset="77"/>
              </a:rPr>
              <a:t>Спасибо за внимание!</a:t>
            </a:r>
            <a:endParaRPr lang="ru-RU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C23DE-7610-4162-9DFF-E7B4548A48D3}"/>
              </a:ext>
            </a:extLst>
          </p:cNvPr>
          <p:cNvSpPr txBox="1"/>
          <p:nvPr/>
        </p:nvSpPr>
        <p:spPr>
          <a:xfrm>
            <a:off x="394854" y="5440279"/>
            <a:ext cx="619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tserrat SemiBold" pitchFamily="2" charset="77"/>
              </a:rPr>
              <a:t>Обязательные контакты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FA62C8-69CC-433F-A6BF-64CE07682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6032088"/>
            <a:ext cx="603434" cy="603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A365EF-CB10-472B-AFFD-63D95DE0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61" y="5946066"/>
            <a:ext cx="689456" cy="6894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BB0CA8-4C94-4228-AE97-0DD287BEF790}"/>
              </a:ext>
            </a:extLst>
          </p:cNvPr>
          <p:cNvSpPr txBox="1"/>
          <p:nvPr/>
        </p:nvSpPr>
        <p:spPr>
          <a:xfrm>
            <a:off x="1065067" y="6149139"/>
            <a:ext cx="2301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4899"/>
                </a:solidFill>
                <a:latin typeface="Montserrat SemiBold" pitchFamily="2" charset="77"/>
              </a:rPr>
              <a:t>+ 7 926 629 06 24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5BA62C-FC48-4162-BA58-74E5D85E3665}"/>
              </a:ext>
            </a:extLst>
          </p:cNvPr>
          <p:cNvSpPr txBox="1"/>
          <p:nvPr/>
        </p:nvSpPr>
        <p:spPr>
          <a:xfrm>
            <a:off x="5238199" y="6106128"/>
            <a:ext cx="1841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4899"/>
                </a:solidFill>
                <a:latin typeface="Montserrat SemiBold" pitchFamily="2" charset="77"/>
              </a:rPr>
              <a:t>zhdanov.a.m</a:t>
            </a:r>
            <a:r>
              <a:rPr lang="en-US" sz="1800" b="1" dirty="0">
                <a:solidFill>
                  <a:srgbClr val="004899"/>
                </a:solidFill>
                <a:latin typeface="Montserrat SemiBold" pitchFamily="2" charset="77"/>
              </a:rPr>
              <a:t>/</a:t>
            </a:r>
            <a:endParaRPr lang="ru-RU" dirty="0"/>
          </a:p>
        </p:txBody>
      </p:sp>
      <p:pic>
        <p:nvPicPr>
          <p:cNvPr id="24" name="Рисунок 23" descr="Почтовый ящик со сплошной заливкой">
            <a:extLst>
              <a:ext uri="{FF2B5EF4-FFF2-40B4-BE49-F238E27FC236}">
                <a16:creationId xmlns:a16="http://schemas.microsoft.com/office/drawing/2014/main" id="{42758793-0F13-4AC6-BD5E-22A21A3D1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7877826" y="5892480"/>
            <a:ext cx="657636" cy="6576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1977ABB-AA07-41B9-90E3-991E8228807A}"/>
              </a:ext>
            </a:extLst>
          </p:cNvPr>
          <p:cNvSpPr txBox="1"/>
          <p:nvPr/>
        </p:nvSpPr>
        <p:spPr>
          <a:xfrm>
            <a:off x="8700655" y="6106128"/>
            <a:ext cx="3096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ontserrat Medium" panose="00000600000000000000" pitchFamily="2" charset="-52"/>
              </a:rPr>
              <a:t>am_zhdanov@vcot.info</a:t>
            </a:r>
          </a:p>
        </p:txBody>
      </p:sp>
      <p:pic>
        <p:nvPicPr>
          <p:cNvPr id="37" name="Graphic 6">
            <a:extLst>
              <a:ext uri="{FF2B5EF4-FFF2-40B4-BE49-F238E27FC236}">
                <a16:creationId xmlns:a16="http://schemas.microsoft.com/office/drawing/2014/main" id="{2F95178C-8033-4380-8A09-AA850FC075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17567" y="312383"/>
            <a:ext cx="1440000" cy="5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6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181</Words>
  <Application>Microsoft Office PowerPoint</Application>
  <PresentationFormat>Широкоэкранный</PresentationFormat>
  <Paragraphs>42</Paragraphs>
  <Slides>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Montserrat Medium</vt:lpstr>
      <vt:lpstr>Montserrat SemiBold</vt:lpstr>
      <vt:lpstr>Тема Office</vt:lpstr>
      <vt:lpstr>Презентация PowerPoint</vt:lpstr>
      <vt:lpstr>Развлечемся!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Михайлович Жданов</dc:creator>
  <cp:lastModifiedBy>Андрей Михайлович Жданов</cp:lastModifiedBy>
  <cp:revision>1</cp:revision>
  <dcterms:created xsi:type="dcterms:W3CDTF">2021-11-23T13:31:17Z</dcterms:created>
  <dcterms:modified xsi:type="dcterms:W3CDTF">2021-11-24T21:05:21Z</dcterms:modified>
</cp:coreProperties>
</file>