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0" r:id="rId5"/>
    <p:sldMasterId id="2147483673" r:id="rId6"/>
  </p:sldMasterIdLst>
  <p:notesMasterIdLst>
    <p:notesMasterId r:id="rId21"/>
  </p:notesMasterIdLst>
  <p:sldIdLst>
    <p:sldId id="256" r:id="rId7"/>
    <p:sldId id="778" r:id="rId8"/>
    <p:sldId id="757" r:id="rId9"/>
    <p:sldId id="781" r:id="rId10"/>
    <p:sldId id="782" r:id="rId11"/>
    <p:sldId id="771" r:id="rId12"/>
    <p:sldId id="768" r:id="rId13"/>
    <p:sldId id="772" r:id="rId14"/>
    <p:sldId id="773" r:id="rId15"/>
    <p:sldId id="774" r:id="rId16"/>
    <p:sldId id="780" r:id="rId17"/>
    <p:sldId id="764" r:id="rId18"/>
    <p:sldId id="769" r:id="rId19"/>
    <p:sldId id="77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pos="7355" userDrawn="1">
          <p15:clr>
            <a:srgbClr val="A4A3A4"/>
          </p15:clr>
        </p15:guide>
        <p15:guide id="5" orient="horz" pos="232" userDrawn="1">
          <p15:clr>
            <a:srgbClr val="A4A3A4"/>
          </p15:clr>
        </p15:guide>
        <p15:guide id="6" orient="horz" pos="4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56B7E7"/>
    <a:srgbClr val="E84932"/>
    <a:srgbClr val="223DAF"/>
    <a:srgbClr val="00B0F0"/>
    <a:srgbClr val="070093"/>
    <a:srgbClr val="FFBE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6BCADE-6D02-0E4A-B824-93C0025DED99}" v="476" dt="2021-11-24T12:56:59.056"/>
    <p1510:client id="{FCFD4493-6830-4CE0-B628-0D763548EB0D}" v="11" dt="2021-11-23T20:11:37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5"/>
    <p:restoredTop sz="94657"/>
  </p:normalViewPr>
  <p:slideViewPr>
    <p:cSldViewPr snapToGrid="0" snapToObjects="1" showGuides="1">
      <p:cViewPr varScale="1">
        <p:scale>
          <a:sx n="51" d="100"/>
          <a:sy n="51" d="100"/>
        </p:scale>
        <p:origin x="979" y="38"/>
      </p:cViewPr>
      <p:guideLst>
        <p:guide orient="horz" pos="2160"/>
        <p:guide pos="3840"/>
        <p:guide pos="325"/>
        <p:guide pos="7355"/>
        <p:guide orient="horz" pos="232"/>
        <p:guide orient="horz" pos="40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143A77-6996-45B6-870F-7EC46A464C0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DDEB01B-C8F1-4125-92B1-0DF61297780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>
              <a:latin typeface="Montserrat" panose="00000500000000000000" pitchFamily="2" charset="-52"/>
            </a:rPr>
            <a:t>Приказ </a:t>
          </a:r>
          <a:r>
            <a:rPr lang="ru-RU" sz="1000" dirty="0">
              <a:latin typeface="Montserrat" panose="00000500000000000000" pitchFamily="2" charset="-52"/>
            </a:rPr>
            <a:t>о проведении пилотной апробации 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000" b="1" dirty="0">
            <a:latin typeface="Montserrat" panose="00000500000000000000" pitchFamily="2" charset="-52"/>
          </a:endParaRP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>
              <a:latin typeface="Montserrat" panose="00000500000000000000" pitchFamily="2" charset="-52"/>
            </a:rPr>
            <a:t>Состав рабочей группы </a:t>
          </a:r>
          <a:endParaRPr lang="ru-RU" sz="1000" dirty="0">
            <a:latin typeface="Montserrat" panose="00000500000000000000" pitchFamily="2" charset="-52"/>
          </a:endParaRPr>
        </a:p>
        <a:p>
          <a:pPr marL="0" lvl="0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dirty="0">
            <a:latin typeface="Montserrat" panose="00000500000000000000" pitchFamily="2" charset="-52"/>
          </a:endParaRPr>
        </a:p>
      </dgm:t>
    </dgm:pt>
    <dgm:pt modelId="{7258A4B6-E2E3-4A4D-A4A6-A57DCF01C98A}" type="parTrans" cxnId="{EE9D89B3-A9B0-4F9C-87A6-EC97CB39CA76}">
      <dgm:prSet/>
      <dgm:spPr/>
      <dgm:t>
        <a:bodyPr/>
        <a:lstStyle/>
        <a:p>
          <a:endParaRPr lang="ru-RU"/>
        </a:p>
      </dgm:t>
    </dgm:pt>
    <dgm:pt modelId="{4E20085C-7B96-4B09-A466-D9C94E0CB6E8}" type="sibTrans" cxnId="{EE9D89B3-A9B0-4F9C-87A6-EC97CB39CA76}">
      <dgm:prSet/>
      <dgm:spPr/>
      <dgm:t>
        <a:bodyPr/>
        <a:lstStyle/>
        <a:p>
          <a:endParaRPr lang="ru-RU"/>
        </a:p>
      </dgm:t>
    </dgm:pt>
    <dgm:pt modelId="{0C91625E-A9B4-4411-9B81-F4776CDF4BCC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Montserrat" panose="00000500000000000000" pitchFamily="2" charset="-52"/>
            </a:rPr>
            <a:t>Участие сотрудников СЗН (ЦЗН) в </a:t>
          </a:r>
          <a:r>
            <a:rPr lang="ru-RU" sz="1000" b="1" dirty="0">
              <a:latin typeface="Montserrat" panose="00000500000000000000" pitchFamily="2" charset="-52"/>
            </a:rPr>
            <a:t>вебинаре </a:t>
          </a:r>
          <a:r>
            <a:rPr lang="ru-RU" sz="1000" dirty="0">
              <a:latin typeface="Montserrat" panose="00000500000000000000" pitchFamily="2" charset="-52"/>
            </a:rPr>
            <a:t>или ином обучающем мероприятии</a:t>
          </a:r>
        </a:p>
        <a:p>
          <a:endParaRPr lang="ru-RU" sz="1000" dirty="0">
            <a:latin typeface="Montserrat" panose="00000500000000000000" pitchFamily="2" charset="-52"/>
          </a:endParaRPr>
        </a:p>
        <a:p>
          <a:r>
            <a:rPr lang="ru-RU" sz="1000" dirty="0">
              <a:latin typeface="Montserrat" panose="00000500000000000000" pitchFamily="2" charset="-52"/>
            </a:rPr>
            <a:t>Знакомство с прототипом</a:t>
          </a:r>
        </a:p>
      </dgm:t>
    </dgm:pt>
    <dgm:pt modelId="{BD4BE94A-4A7D-4F43-985C-4D48E2C89577}" type="parTrans" cxnId="{8F095D7D-1E95-471F-98A9-2AB009772537}">
      <dgm:prSet/>
      <dgm:spPr/>
      <dgm:t>
        <a:bodyPr/>
        <a:lstStyle/>
        <a:p>
          <a:endParaRPr lang="ru-RU"/>
        </a:p>
      </dgm:t>
    </dgm:pt>
    <dgm:pt modelId="{5111D870-D0E0-44BD-BB8E-E3020BCCF3DE}" type="sibTrans" cxnId="{8F095D7D-1E95-471F-98A9-2AB009772537}">
      <dgm:prSet/>
      <dgm:spPr/>
      <dgm:t>
        <a:bodyPr/>
        <a:lstStyle/>
        <a:p>
          <a:endParaRPr lang="ru-RU"/>
        </a:p>
      </dgm:t>
    </dgm:pt>
    <dgm:pt modelId="{B204AFE3-0950-4D04-AB18-4357B52B71B4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Montserrat" panose="00000500000000000000" pitchFamily="2" charset="-52"/>
            </a:rPr>
            <a:t>Формирование и утверждение </a:t>
          </a:r>
          <a:r>
            <a:rPr lang="ru-RU" sz="1000" b="1" dirty="0">
              <a:latin typeface="Montserrat" panose="00000500000000000000" pitchFamily="2" charset="-52"/>
            </a:rPr>
            <a:t>«дорожной карты» </a:t>
          </a:r>
          <a:r>
            <a:rPr lang="ru-RU" sz="1000" dirty="0">
              <a:latin typeface="Montserrat" panose="00000500000000000000" pitchFamily="2" charset="-52"/>
            </a:rPr>
            <a:t>по пилотной апробации элементов системы управления клиентским опытом</a:t>
          </a:r>
        </a:p>
      </dgm:t>
    </dgm:pt>
    <dgm:pt modelId="{81076C98-992D-4752-8CD7-0F7B0A2D9340}" type="parTrans" cxnId="{8183F3AE-F40F-4E2B-BB46-7AB23CAB10BC}">
      <dgm:prSet/>
      <dgm:spPr/>
      <dgm:t>
        <a:bodyPr/>
        <a:lstStyle/>
        <a:p>
          <a:endParaRPr lang="ru-RU"/>
        </a:p>
      </dgm:t>
    </dgm:pt>
    <dgm:pt modelId="{7EC3DCA2-8E6A-4F98-8009-D0B7E7296FB0}" type="sibTrans" cxnId="{8183F3AE-F40F-4E2B-BB46-7AB23CAB10BC}">
      <dgm:prSet/>
      <dgm:spPr/>
      <dgm:t>
        <a:bodyPr/>
        <a:lstStyle/>
        <a:p>
          <a:endParaRPr lang="ru-RU"/>
        </a:p>
      </dgm:t>
    </dgm:pt>
    <dgm:pt modelId="{A99E037A-005B-4F9B-925A-D0AD64EB018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Montserrat" panose="00000500000000000000" pitchFamily="2" charset="-52"/>
            </a:rPr>
            <a:t>Подготовка отчета о результатах пилотной апробации элементов системы управления клиентским опытом</a:t>
          </a:r>
        </a:p>
      </dgm:t>
    </dgm:pt>
    <dgm:pt modelId="{C03ABDE1-85D1-4B18-9968-A3496E5A1612}" type="parTrans" cxnId="{B62E7170-399E-4533-9F32-F73C722C0DCA}">
      <dgm:prSet/>
      <dgm:spPr/>
      <dgm:t>
        <a:bodyPr/>
        <a:lstStyle/>
        <a:p>
          <a:endParaRPr lang="ru-RU"/>
        </a:p>
      </dgm:t>
    </dgm:pt>
    <dgm:pt modelId="{DF4771DB-9B0D-409B-82B8-35C0EBAA2BBD}" type="sibTrans" cxnId="{B62E7170-399E-4533-9F32-F73C722C0DCA}">
      <dgm:prSet/>
      <dgm:spPr/>
      <dgm:t>
        <a:bodyPr/>
        <a:lstStyle/>
        <a:p>
          <a:endParaRPr lang="ru-RU"/>
        </a:p>
      </dgm:t>
    </dgm:pt>
    <dgm:pt modelId="{40B13D96-12CF-452D-B10D-2C16EB54160F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solidFill>
          <a:srgbClr val="CF4520"/>
        </a:solidFill>
      </dgm:spPr>
      <dgm:t>
        <a:bodyPr/>
        <a:lstStyle/>
        <a:p>
          <a:r>
            <a:rPr lang="ru-RU" sz="1000" b="1" dirty="0">
              <a:solidFill>
                <a:schemeClr val="bg1"/>
              </a:solidFill>
              <a:latin typeface="Montserrat" panose="00000500000000000000" pitchFamily="2" charset="-52"/>
            </a:rPr>
            <a:t>Направление 1.</a:t>
          </a:r>
        </a:p>
        <a:p>
          <a:r>
            <a:rPr lang="ru-RU" sz="1000" b="1" dirty="0">
              <a:solidFill>
                <a:schemeClr val="bg1"/>
              </a:solidFill>
              <a:latin typeface="Montserrat" panose="00000500000000000000" pitchFamily="2" charset="-52"/>
            </a:rPr>
            <a:t>Проведение регулярных встреч</a:t>
          </a:r>
        </a:p>
        <a:p>
          <a:r>
            <a:rPr lang="ru-RU" sz="1000" b="1" dirty="0">
              <a:solidFill>
                <a:schemeClr val="bg1"/>
              </a:solidFill>
              <a:latin typeface="Montserrat" panose="00000500000000000000" pitchFamily="2" charset="-52"/>
            </a:rPr>
            <a:t> Делегирование полномочий</a:t>
          </a:r>
        </a:p>
        <a:p>
          <a:r>
            <a:rPr lang="ru-RU" sz="1000" b="1" dirty="0">
              <a:solidFill>
                <a:schemeClr val="bg1"/>
              </a:solidFill>
              <a:latin typeface="Montserrat" panose="00000500000000000000" pitchFamily="2" charset="-52"/>
            </a:rPr>
            <a:t> Информационные панели</a:t>
          </a:r>
        </a:p>
        <a:p>
          <a:r>
            <a:rPr lang="ru-RU" sz="1000" b="1" dirty="0">
              <a:solidFill>
                <a:schemeClr val="bg1"/>
              </a:solidFill>
              <a:latin typeface="Montserrat" panose="00000500000000000000" pitchFamily="2" charset="-52"/>
            </a:rPr>
            <a:t> Мероприятия по проекту </a:t>
          </a:r>
        </a:p>
      </dgm:t>
    </dgm:pt>
    <dgm:pt modelId="{449D6C3A-77FA-4ABE-85A9-34F96B38A4EC}" type="parTrans" cxnId="{82B0DA81-7682-4CEA-B5DA-B54C28DDE266}">
      <dgm:prSet/>
      <dgm:spPr/>
      <dgm:t>
        <a:bodyPr/>
        <a:lstStyle/>
        <a:p>
          <a:endParaRPr lang="ru-RU"/>
        </a:p>
      </dgm:t>
    </dgm:pt>
    <dgm:pt modelId="{7DD3119F-F7C1-4AA9-92BD-F31C2B5F2C61}" type="sibTrans" cxnId="{82B0DA81-7682-4CEA-B5DA-B54C28DDE266}">
      <dgm:prSet/>
      <dgm:spPr/>
      <dgm:t>
        <a:bodyPr/>
        <a:lstStyle/>
        <a:p>
          <a:endParaRPr lang="ru-RU"/>
        </a:p>
      </dgm:t>
    </dgm:pt>
    <dgm:pt modelId="{94CA9069-8782-4398-ACE2-E2F2722E9D12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dirty="0">
              <a:latin typeface="Montserrat" panose="00000500000000000000" pitchFamily="2" charset="-52"/>
            </a:rPr>
            <a:t>Подготовка региональных отчетов о результатах пилотной апробации</a:t>
          </a:r>
        </a:p>
      </dgm:t>
    </dgm:pt>
    <dgm:pt modelId="{9E5347B0-CDC8-429B-ABB5-BD98E67B4A66}" type="sibTrans" cxnId="{FF314D72-EE2A-4593-BAA0-77AAA64C3E52}">
      <dgm:prSet/>
      <dgm:spPr/>
      <dgm:t>
        <a:bodyPr/>
        <a:lstStyle/>
        <a:p>
          <a:endParaRPr lang="ru-RU"/>
        </a:p>
      </dgm:t>
    </dgm:pt>
    <dgm:pt modelId="{ED0B3817-E7F0-49B4-8F52-3CBD156AA4F9}" type="parTrans" cxnId="{FF314D72-EE2A-4593-BAA0-77AAA64C3E52}">
      <dgm:prSet/>
      <dgm:spPr/>
      <dgm:t>
        <a:bodyPr/>
        <a:lstStyle/>
        <a:p>
          <a:endParaRPr lang="ru-RU"/>
        </a:p>
      </dgm:t>
    </dgm:pt>
    <dgm:pt modelId="{04DA7A96-61B5-46C6-98FE-E12C341A7E26}" type="pres">
      <dgm:prSet presAssocID="{AF143A77-6996-45B6-870F-7EC46A464C0C}" presName="Name0" presStyleCnt="0">
        <dgm:presLayoutVars>
          <dgm:dir/>
          <dgm:resizeHandles val="exact"/>
        </dgm:presLayoutVars>
      </dgm:prSet>
      <dgm:spPr/>
    </dgm:pt>
    <dgm:pt modelId="{154D00B2-C673-42F2-9546-9F379C7ACBB6}" type="pres">
      <dgm:prSet presAssocID="{ADDEB01B-C8F1-4125-92B1-0DF612977808}" presName="node" presStyleLbl="node1" presStyleIdx="0" presStyleCnt="6" custLinFactNeighborX="-5362" custLinFactNeighborY="-2023">
        <dgm:presLayoutVars>
          <dgm:bulletEnabled val="1"/>
        </dgm:presLayoutVars>
      </dgm:prSet>
      <dgm:spPr/>
    </dgm:pt>
    <dgm:pt modelId="{8D890F98-AC55-46F2-B5FE-76D8C3DD9CB9}" type="pres">
      <dgm:prSet presAssocID="{4E20085C-7B96-4B09-A466-D9C94E0CB6E8}" presName="sibTrans" presStyleLbl="sibTrans2D1" presStyleIdx="0" presStyleCnt="5"/>
      <dgm:spPr/>
    </dgm:pt>
    <dgm:pt modelId="{A6775C6C-C7EE-4B51-AA62-1395E5EA7AA1}" type="pres">
      <dgm:prSet presAssocID="{4E20085C-7B96-4B09-A466-D9C94E0CB6E8}" presName="connectorText" presStyleLbl="sibTrans2D1" presStyleIdx="0" presStyleCnt="5"/>
      <dgm:spPr/>
    </dgm:pt>
    <dgm:pt modelId="{F7DD2220-319D-4EAF-94FA-950F89544191}" type="pres">
      <dgm:prSet presAssocID="{0C91625E-A9B4-4411-9B81-F4776CDF4BCC}" presName="node" presStyleLbl="node1" presStyleIdx="1" presStyleCnt="6">
        <dgm:presLayoutVars>
          <dgm:bulletEnabled val="1"/>
        </dgm:presLayoutVars>
      </dgm:prSet>
      <dgm:spPr/>
    </dgm:pt>
    <dgm:pt modelId="{23D304D3-7BEF-429B-AADA-E4F7537F895E}" type="pres">
      <dgm:prSet presAssocID="{5111D870-D0E0-44BD-BB8E-E3020BCCF3DE}" presName="sibTrans" presStyleLbl="sibTrans2D1" presStyleIdx="1" presStyleCnt="5"/>
      <dgm:spPr/>
    </dgm:pt>
    <dgm:pt modelId="{AB7E8F64-8D5C-4BEB-9122-CED05A677D41}" type="pres">
      <dgm:prSet presAssocID="{5111D870-D0E0-44BD-BB8E-E3020BCCF3DE}" presName="connectorText" presStyleLbl="sibTrans2D1" presStyleIdx="1" presStyleCnt="5"/>
      <dgm:spPr/>
    </dgm:pt>
    <dgm:pt modelId="{288338F8-08FD-45D7-BFF4-B78B83B9A98D}" type="pres">
      <dgm:prSet presAssocID="{B204AFE3-0950-4D04-AB18-4357B52B71B4}" presName="node" presStyleLbl="node1" presStyleIdx="2" presStyleCnt="6">
        <dgm:presLayoutVars>
          <dgm:bulletEnabled val="1"/>
        </dgm:presLayoutVars>
      </dgm:prSet>
      <dgm:spPr/>
    </dgm:pt>
    <dgm:pt modelId="{6B378F6E-44B9-4211-8ED5-DA9BCE89955F}" type="pres">
      <dgm:prSet presAssocID="{7EC3DCA2-8E6A-4F98-8009-D0B7E7296FB0}" presName="sibTrans" presStyleLbl="sibTrans2D1" presStyleIdx="2" presStyleCnt="5"/>
      <dgm:spPr/>
    </dgm:pt>
    <dgm:pt modelId="{AC768C80-E2DE-4D91-A932-CC2586193DD3}" type="pres">
      <dgm:prSet presAssocID="{7EC3DCA2-8E6A-4F98-8009-D0B7E7296FB0}" presName="connectorText" presStyleLbl="sibTrans2D1" presStyleIdx="2" presStyleCnt="5"/>
      <dgm:spPr/>
    </dgm:pt>
    <dgm:pt modelId="{7F32536A-BEFE-4105-987B-9B3C94A01D50}" type="pres">
      <dgm:prSet presAssocID="{40B13D96-12CF-452D-B10D-2C16EB54160F}" presName="node" presStyleLbl="node1" presStyleIdx="3" presStyleCnt="6" custScaleX="106141" custScaleY="105541" custLinFactNeighborX="1985" custLinFactNeighborY="-91958">
        <dgm:presLayoutVars>
          <dgm:bulletEnabled val="1"/>
        </dgm:presLayoutVars>
      </dgm:prSet>
      <dgm:spPr/>
    </dgm:pt>
    <dgm:pt modelId="{665C7EC0-D3EE-4AB9-9072-9A502E65A302}" type="pres">
      <dgm:prSet presAssocID="{7DD3119F-F7C1-4AA9-92BD-F31C2B5F2C61}" presName="sibTrans" presStyleLbl="sibTrans2D1" presStyleIdx="3" presStyleCnt="5"/>
      <dgm:spPr/>
    </dgm:pt>
    <dgm:pt modelId="{13A7DC00-AA35-478E-A38B-C86E3B8DDA28}" type="pres">
      <dgm:prSet presAssocID="{7DD3119F-F7C1-4AA9-92BD-F31C2B5F2C61}" presName="connectorText" presStyleLbl="sibTrans2D1" presStyleIdx="3" presStyleCnt="5"/>
      <dgm:spPr/>
    </dgm:pt>
    <dgm:pt modelId="{6E9FB760-CD50-4F69-8B1D-6615E9378D9B}" type="pres">
      <dgm:prSet presAssocID="{94CA9069-8782-4398-ACE2-E2F2722E9D12}" presName="node" presStyleLbl="node1" presStyleIdx="4" presStyleCnt="6" custLinFactNeighborX="-9984" custLinFactNeighborY="-755">
        <dgm:presLayoutVars>
          <dgm:bulletEnabled val="1"/>
        </dgm:presLayoutVars>
      </dgm:prSet>
      <dgm:spPr/>
    </dgm:pt>
    <dgm:pt modelId="{542235EB-D73D-4AE1-ABCE-EAF67A38F8C7}" type="pres">
      <dgm:prSet presAssocID="{9E5347B0-CDC8-429B-ABB5-BD98E67B4A66}" presName="sibTrans" presStyleLbl="sibTrans2D1" presStyleIdx="4" presStyleCnt="5"/>
      <dgm:spPr/>
    </dgm:pt>
    <dgm:pt modelId="{20FBF4ED-3AC1-435E-A574-8619C9E3803D}" type="pres">
      <dgm:prSet presAssocID="{9E5347B0-CDC8-429B-ABB5-BD98E67B4A66}" presName="connectorText" presStyleLbl="sibTrans2D1" presStyleIdx="4" presStyleCnt="5"/>
      <dgm:spPr/>
    </dgm:pt>
    <dgm:pt modelId="{DEBFDDAE-576A-4092-B78D-5D8D2CCC49DF}" type="pres">
      <dgm:prSet presAssocID="{A99E037A-005B-4F9B-925A-D0AD64EB018B}" presName="node" presStyleLbl="node1" presStyleIdx="5" presStyleCnt="6">
        <dgm:presLayoutVars>
          <dgm:bulletEnabled val="1"/>
        </dgm:presLayoutVars>
      </dgm:prSet>
      <dgm:spPr/>
    </dgm:pt>
  </dgm:ptLst>
  <dgm:cxnLst>
    <dgm:cxn modelId="{41A9F103-3C6E-4B36-A317-6F0F90505A16}" type="presOf" srcId="{5111D870-D0E0-44BD-BB8E-E3020BCCF3DE}" destId="{23D304D3-7BEF-429B-AADA-E4F7537F895E}" srcOrd="0" destOrd="0" presId="urn:microsoft.com/office/officeart/2005/8/layout/process1"/>
    <dgm:cxn modelId="{1071D310-E96F-4141-8DB5-E2DBC2C3803D}" type="presOf" srcId="{0C91625E-A9B4-4411-9B81-F4776CDF4BCC}" destId="{F7DD2220-319D-4EAF-94FA-950F89544191}" srcOrd="0" destOrd="0" presId="urn:microsoft.com/office/officeart/2005/8/layout/process1"/>
    <dgm:cxn modelId="{CB667414-405D-4D49-BA21-41AA4D5D7FDE}" type="presOf" srcId="{A99E037A-005B-4F9B-925A-D0AD64EB018B}" destId="{DEBFDDAE-576A-4092-B78D-5D8D2CCC49DF}" srcOrd="0" destOrd="0" presId="urn:microsoft.com/office/officeart/2005/8/layout/process1"/>
    <dgm:cxn modelId="{88A05415-A243-448D-94EE-AFD6082E0492}" type="presOf" srcId="{B204AFE3-0950-4D04-AB18-4357B52B71B4}" destId="{288338F8-08FD-45D7-BFF4-B78B83B9A98D}" srcOrd="0" destOrd="0" presId="urn:microsoft.com/office/officeart/2005/8/layout/process1"/>
    <dgm:cxn modelId="{0DF72B36-F653-4DB9-B038-FF6D62AE0B5E}" type="presOf" srcId="{4E20085C-7B96-4B09-A466-D9C94E0CB6E8}" destId="{8D890F98-AC55-46F2-B5FE-76D8C3DD9CB9}" srcOrd="0" destOrd="0" presId="urn:microsoft.com/office/officeart/2005/8/layout/process1"/>
    <dgm:cxn modelId="{B62E7170-399E-4533-9F32-F73C722C0DCA}" srcId="{AF143A77-6996-45B6-870F-7EC46A464C0C}" destId="{A99E037A-005B-4F9B-925A-D0AD64EB018B}" srcOrd="5" destOrd="0" parTransId="{C03ABDE1-85D1-4B18-9968-A3496E5A1612}" sibTransId="{DF4771DB-9B0D-409B-82B8-35C0EBAA2BBD}"/>
    <dgm:cxn modelId="{7C1C2551-FBCE-4D2C-8D62-B3C55E3A0AE1}" type="presOf" srcId="{ADDEB01B-C8F1-4125-92B1-0DF612977808}" destId="{154D00B2-C673-42F2-9546-9F379C7ACBB6}" srcOrd="0" destOrd="0" presId="urn:microsoft.com/office/officeart/2005/8/layout/process1"/>
    <dgm:cxn modelId="{FF314D72-EE2A-4593-BAA0-77AAA64C3E52}" srcId="{AF143A77-6996-45B6-870F-7EC46A464C0C}" destId="{94CA9069-8782-4398-ACE2-E2F2722E9D12}" srcOrd="4" destOrd="0" parTransId="{ED0B3817-E7F0-49B4-8F52-3CBD156AA4F9}" sibTransId="{9E5347B0-CDC8-429B-ABB5-BD98E67B4A66}"/>
    <dgm:cxn modelId="{8F095D7D-1E95-471F-98A9-2AB009772537}" srcId="{AF143A77-6996-45B6-870F-7EC46A464C0C}" destId="{0C91625E-A9B4-4411-9B81-F4776CDF4BCC}" srcOrd="1" destOrd="0" parTransId="{BD4BE94A-4A7D-4F43-985C-4D48E2C89577}" sibTransId="{5111D870-D0E0-44BD-BB8E-E3020BCCF3DE}"/>
    <dgm:cxn modelId="{82B0DA81-7682-4CEA-B5DA-B54C28DDE266}" srcId="{AF143A77-6996-45B6-870F-7EC46A464C0C}" destId="{40B13D96-12CF-452D-B10D-2C16EB54160F}" srcOrd="3" destOrd="0" parTransId="{449D6C3A-77FA-4ABE-85A9-34F96B38A4EC}" sibTransId="{7DD3119F-F7C1-4AA9-92BD-F31C2B5F2C61}"/>
    <dgm:cxn modelId="{9183CC88-0753-4D8E-97CE-9465A88EA4DB}" type="presOf" srcId="{7EC3DCA2-8E6A-4F98-8009-D0B7E7296FB0}" destId="{6B378F6E-44B9-4211-8ED5-DA9BCE89955F}" srcOrd="0" destOrd="0" presId="urn:microsoft.com/office/officeart/2005/8/layout/process1"/>
    <dgm:cxn modelId="{D24E208A-2199-4105-955A-E97BE4D98608}" type="presOf" srcId="{7DD3119F-F7C1-4AA9-92BD-F31C2B5F2C61}" destId="{13A7DC00-AA35-478E-A38B-C86E3B8DDA28}" srcOrd="1" destOrd="0" presId="urn:microsoft.com/office/officeart/2005/8/layout/process1"/>
    <dgm:cxn modelId="{B20A2AA3-0375-49FC-A455-6FF311ACE14A}" type="presOf" srcId="{94CA9069-8782-4398-ACE2-E2F2722E9D12}" destId="{6E9FB760-CD50-4F69-8B1D-6615E9378D9B}" srcOrd="0" destOrd="0" presId="urn:microsoft.com/office/officeart/2005/8/layout/process1"/>
    <dgm:cxn modelId="{D7D846A9-87E3-42CC-A520-921569F259FC}" type="presOf" srcId="{7DD3119F-F7C1-4AA9-92BD-F31C2B5F2C61}" destId="{665C7EC0-D3EE-4AB9-9072-9A502E65A302}" srcOrd="0" destOrd="0" presId="urn:microsoft.com/office/officeart/2005/8/layout/process1"/>
    <dgm:cxn modelId="{8183F3AE-F40F-4E2B-BB46-7AB23CAB10BC}" srcId="{AF143A77-6996-45B6-870F-7EC46A464C0C}" destId="{B204AFE3-0950-4D04-AB18-4357B52B71B4}" srcOrd="2" destOrd="0" parTransId="{81076C98-992D-4752-8CD7-0F7B0A2D9340}" sibTransId="{7EC3DCA2-8E6A-4F98-8009-D0B7E7296FB0}"/>
    <dgm:cxn modelId="{EE9D89B3-A9B0-4F9C-87A6-EC97CB39CA76}" srcId="{AF143A77-6996-45B6-870F-7EC46A464C0C}" destId="{ADDEB01B-C8F1-4125-92B1-0DF612977808}" srcOrd="0" destOrd="0" parTransId="{7258A4B6-E2E3-4A4D-A4A6-A57DCF01C98A}" sibTransId="{4E20085C-7B96-4B09-A466-D9C94E0CB6E8}"/>
    <dgm:cxn modelId="{E32937BA-AD09-467C-8396-734366AC4857}" type="presOf" srcId="{7EC3DCA2-8E6A-4F98-8009-D0B7E7296FB0}" destId="{AC768C80-E2DE-4D91-A932-CC2586193DD3}" srcOrd="1" destOrd="0" presId="urn:microsoft.com/office/officeart/2005/8/layout/process1"/>
    <dgm:cxn modelId="{8F94BEC8-4867-4A04-853E-1A438EE72487}" type="presOf" srcId="{9E5347B0-CDC8-429B-ABB5-BD98E67B4A66}" destId="{20FBF4ED-3AC1-435E-A574-8619C9E3803D}" srcOrd="1" destOrd="0" presId="urn:microsoft.com/office/officeart/2005/8/layout/process1"/>
    <dgm:cxn modelId="{21F669D2-D1B3-4081-9AC6-7D838AFE0AF8}" type="presOf" srcId="{4E20085C-7B96-4B09-A466-D9C94E0CB6E8}" destId="{A6775C6C-C7EE-4B51-AA62-1395E5EA7AA1}" srcOrd="1" destOrd="0" presId="urn:microsoft.com/office/officeart/2005/8/layout/process1"/>
    <dgm:cxn modelId="{EB93D2D5-9AB2-4B40-91C3-A1DF5A2188E0}" type="presOf" srcId="{5111D870-D0E0-44BD-BB8E-E3020BCCF3DE}" destId="{AB7E8F64-8D5C-4BEB-9122-CED05A677D41}" srcOrd="1" destOrd="0" presId="urn:microsoft.com/office/officeart/2005/8/layout/process1"/>
    <dgm:cxn modelId="{AD807BDA-E28C-416B-A929-180E57E948F0}" type="presOf" srcId="{9E5347B0-CDC8-429B-ABB5-BD98E67B4A66}" destId="{542235EB-D73D-4AE1-ABCE-EAF67A38F8C7}" srcOrd="0" destOrd="0" presId="urn:microsoft.com/office/officeart/2005/8/layout/process1"/>
    <dgm:cxn modelId="{7D4A36F1-40A4-4255-9600-B6E7555CCB7A}" type="presOf" srcId="{AF143A77-6996-45B6-870F-7EC46A464C0C}" destId="{04DA7A96-61B5-46C6-98FE-E12C341A7E26}" srcOrd="0" destOrd="0" presId="urn:microsoft.com/office/officeart/2005/8/layout/process1"/>
    <dgm:cxn modelId="{401092F1-3D61-4F35-850B-61B861E535F9}" type="presOf" srcId="{40B13D96-12CF-452D-B10D-2C16EB54160F}" destId="{7F32536A-BEFE-4105-987B-9B3C94A01D50}" srcOrd="0" destOrd="0" presId="urn:microsoft.com/office/officeart/2005/8/layout/process1"/>
    <dgm:cxn modelId="{5C22577C-0622-458B-8641-7E8F11A88C1A}" type="presParOf" srcId="{04DA7A96-61B5-46C6-98FE-E12C341A7E26}" destId="{154D00B2-C673-42F2-9546-9F379C7ACBB6}" srcOrd="0" destOrd="0" presId="urn:microsoft.com/office/officeart/2005/8/layout/process1"/>
    <dgm:cxn modelId="{D20AE9DF-EF2A-48BF-97A0-D7A565547659}" type="presParOf" srcId="{04DA7A96-61B5-46C6-98FE-E12C341A7E26}" destId="{8D890F98-AC55-46F2-B5FE-76D8C3DD9CB9}" srcOrd="1" destOrd="0" presId="urn:microsoft.com/office/officeart/2005/8/layout/process1"/>
    <dgm:cxn modelId="{749FC1AE-DB7D-4188-B38C-F9305918B4EA}" type="presParOf" srcId="{8D890F98-AC55-46F2-B5FE-76D8C3DD9CB9}" destId="{A6775C6C-C7EE-4B51-AA62-1395E5EA7AA1}" srcOrd="0" destOrd="0" presId="urn:microsoft.com/office/officeart/2005/8/layout/process1"/>
    <dgm:cxn modelId="{3FC1D88C-02FE-4767-9C09-909BEA72E0CF}" type="presParOf" srcId="{04DA7A96-61B5-46C6-98FE-E12C341A7E26}" destId="{F7DD2220-319D-4EAF-94FA-950F89544191}" srcOrd="2" destOrd="0" presId="urn:microsoft.com/office/officeart/2005/8/layout/process1"/>
    <dgm:cxn modelId="{F3E40838-47AE-4D78-95A4-B0FF72EC09D1}" type="presParOf" srcId="{04DA7A96-61B5-46C6-98FE-E12C341A7E26}" destId="{23D304D3-7BEF-429B-AADA-E4F7537F895E}" srcOrd="3" destOrd="0" presId="urn:microsoft.com/office/officeart/2005/8/layout/process1"/>
    <dgm:cxn modelId="{1D8AFD3F-F671-4939-8BB3-22831C1D26E7}" type="presParOf" srcId="{23D304D3-7BEF-429B-AADA-E4F7537F895E}" destId="{AB7E8F64-8D5C-4BEB-9122-CED05A677D41}" srcOrd="0" destOrd="0" presId="urn:microsoft.com/office/officeart/2005/8/layout/process1"/>
    <dgm:cxn modelId="{CEBBBD77-DD3A-4417-8EB3-C0F52EBB0EC9}" type="presParOf" srcId="{04DA7A96-61B5-46C6-98FE-E12C341A7E26}" destId="{288338F8-08FD-45D7-BFF4-B78B83B9A98D}" srcOrd="4" destOrd="0" presId="urn:microsoft.com/office/officeart/2005/8/layout/process1"/>
    <dgm:cxn modelId="{BBC7EB6C-3ED6-4DAF-939C-30CFCF786137}" type="presParOf" srcId="{04DA7A96-61B5-46C6-98FE-E12C341A7E26}" destId="{6B378F6E-44B9-4211-8ED5-DA9BCE89955F}" srcOrd="5" destOrd="0" presId="urn:microsoft.com/office/officeart/2005/8/layout/process1"/>
    <dgm:cxn modelId="{C06A33E3-012A-44E5-B7FE-E077022ADC5A}" type="presParOf" srcId="{6B378F6E-44B9-4211-8ED5-DA9BCE89955F}" destId="{AC768C80-E2DE-4D91-A932-CC2586193DD3}" srcOrd="0" destOrd="0" presId="urn:microsoft.com/office/officeart/2005/8/layout/process1"/>
    <dgm:cxn modelId="{8673736D-E5BB-4CD4-88EA-F32E0FD8A5E7}" type="presParOf" srcId="{04DA7A96-61B5-46C6-98FE-E12C341A7E26}" destId="{7F32536A-BEFE-4105-987B-9B3C94A01D50}" srcOrd="6" destOrd="0" presId="urn:microsoft.com/office/officeart/2005/8/layout/process1"/>
    <dgm:cxn modelId="{A935E057-BC6A-4757-A930-A5425FD9E726}" type="presParOf" srcId="{04DA7A96-61B5-46C6-98FE-E12C341A7E26}" destId="{665C7EC0-D3EE-4AB9-9072-9A502E65A302}" srcOrd="7" destOrd="0" presId="urn:microsoft.com/office/officeart/2005/8/layout/process1"/>
    <dgm:cxn modelId="{592E6646-64B4-4F64-833B-40EDE74F6DD0}" type="presParOf" srcId="{665C7EC0-D3EE-4AB9-9072-9A502E65A302}" destId="{13A7DC00-AA35-478E-A38B-C86E3B8DDA28}" srcOrd="0" destOrd="0" presId="urn:microsoft.com/office/officeart/2005/8/layout/process1"/>
    <dgm:cxn modelId="{A3DAAB04-35D5-4D65-BA82-DF63DD8F149D}" type="presParOf" srcId="{04DA7A96-61B5-46C6-98FE-E12C341A7E26}" destId="{6E9FB760-CD50-4F69-8B1D-6615E9378D9B}" srcOrd="8" destOrd="0" presId="urn:microsoft.com/office/officeart/2005/8/layout/process1"/>
    <dgm:cxn modelId="{39202B38-94DB-40B2-9EA0-72333958FD5B}" type="presParOf" srcId="{04DA7A96-61B5-46C6-98FE-E12C341A7E26}" destId="{542235EB-D73D-4AE1-ABCE-EAF67A38F8C7}" srcOrd="9" destOrd="0" presId="urn:microsoft.com/office/officeart/2005/8/layout/process1"/>
    <dgm:cxn modelId="{43EC8054-91B5-438A-82C2-91C1FD61A44A}" type="presParOf" srcId="{542235EB-D73D-4AE1-ABCE-EAF67A38F8C7}" destId="{20FBF4ED-3AC1-435E-A574-8619C9E3803D}" srcOrd="0" destOrd="0" presId="urn:microsoft.com/office/officeart/2005/8/layout/process1"/>
    <dgm:cxn modelId="{52C84BF6-E4B6-42D8-A1B5-4F9FA6570144}" type="presParOf" srcId="{04DA7A96-61B5-46C6-98FE-E12C341A7E26}" destId="{DEBFDDAE-576A-4092-B78D-5D8D2CCC49DF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4D00B2-C673-42F2-9546-9F379C7ACBB6}">
      <dsp:nvSpPr>
        <dsp:cNvPr id="0" name=""/>
        <dsp:cNvSpPr/>
      </dsp:nvSpPr>
      <dsp:spPr>
        <a:xfrm>
          <a:off x="0" y="949066"/>
          <a:ext cx="1399487" cy="1775999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>
              <a:latin typeface="Montserrat" panose="00000500000000000000" pitchFamily="2" charset="-52"/>
            </a:rPr>
            <a:t>Приказ </a:t>
          </a:r>
          <a:r>
            <a:rPr lang="ru-RU" sz="1000" kern="1200" dirty="0">
              <a:latin typeface="Montserrat" panose="00000500000000000000" pitchFamily="2" charset="-52"/>
            </a:rPr>
            <a:t>о проведении пилотной апробации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000" b="1" kern="1200" dirty="0">
            <a:latin typeface="Montserrat" panose="00000500000000000000" pitchFamily="2" charset="-52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>
              <a:latin typeface="Montserrat" panose="00000500000000000000" pitchFamily="2" charset="-52"/>
            </a:rPr>
            <a:t>Состав рабочей группы </a:t>
          </a:r>
          <a:endParaRPr lang="ru-RU" sz="1000" kern="1200" dirty="0">
            <a:latin typeface="Montserrat" panose="00000500000000000000" pitchFamily="2" charset="-52"/>
          </a:endParaRPr>
        </a:p>
        <a:p>
          <a:pPr marL="0"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>
            <a:latin typeface="Montserrat" panose="00000500000000000000" pitchFamily="2" charset="-52"/>
          </a:endParaRPr>
        </a:p>
      </dsp:txBody>
      <dsp:txXfrm>
        <a:off x="40990" y="990056"/>
        <a:ext cx="1317507" cy="1694019"/>
      </dsp:txXfrm>
    </dsp:sp>
    <dsp:sp modelId="{8D890F98-AC55-46F2-B5FE-76D8C3DD9CB9}">
      <dsp:nvSpPr>
        <dsp:cNvPr id="0" name=""/>
        <dsp:cNvSpPr/>
      </dsp:nvSpPr>
      <dsp:spPr>
        <a:xfrm rot="62821">
          <a:off x="1541066" y="1681649"/>
          <a:ext cx="300251" cy="347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1541074" y="1750240"/>
        <a:ext cx="210176" cy="208244"/>
      </dsp:txXfrm>
    </dsp:sp>
    <dsp:sp modelId="{F7DD2220-319D-4EAF-94FA-950F89544191}">
      <dsp:nvSpPr>
        <dsp:cNvPr id="0" name=""/>
        <dsp:cNvSpPr/>
      </dsp:nvSpPr>
      <dsp:spPr>
        <a:xfrm>
          <a:off x="1965904" y="984995"/>
          <a:ext cx="1399487" cy="1775999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ontserrat" panose="00000500000000000000" pitchFamily="2" charset="-52"/>
            </a:rPr>
            <a:t>Участие сотрудников СЗН (ЦЗН) в </a:t>
          </a:r>
          <a:r>
            <a:rPr lang="ru-RU" sz="1000" b="1" kern="1200" dirty="0">
              <a:latin typeface="Montserrat" panose="00000500000000000000" pitchFamily="2" charset="-52"/>
            </a:rPr>
            <a:t>вебинаре </a:t>
          </a:r>
          <a:r>
            <a:rPr lang="ru-RU" sz="1000" kern="1200" dirty="0">
              <a:latin typeface="Montserrat" panose="00000500000000000000" pitchFamily="2" charset="-52"/>
            </a:rPr>
            <a:t>или ином обучающем мероприятии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>
            <a:latin typeface="Montserrat" panose="00000500000000000000" pitchFamily="2" charset="-52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ontserrat" panose="00000500000000000000" pitchFamily="2" charset="-52"/>
            </a:rPr>
            <a:t>Знакомство с прототипом</a:t>
          </a:r>
        </a:p>
      </dsp:txBody>
      <dsp:txXfrm>
        <a:off x="2006894" y="1025985"/>
        <a:ext cx="1317507" cy="1694019"/>
      </dsp:txXfrm>
    </dsp:sp>
    <dsp:sp modelId="{23D304D3-7BEF-429B-AADA-E4F7537F895E}">
      <dsp:nvSpPr>
        <dsp:cNvPr id="0" name=""/>
        <dsp:cNvSpPr/>
      </dsp:nvSpPr>
      <dsp:spPr>
        <a:xfrm>
          <a:off x="3505340" y="1699458"/>
          <a:ext cx="296691" cy="347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3505340" y="1768872"/>
        <a:ext cx="207684" cy="208244"/>
      </dsp:txXfrm>
    </dsp:sp>
    <dsp:sp modelId="{288338F8-08FD-45D7-BFF4-B78B83B9A98D}">
      <dsp:nvSpPr>
        <dsp:cNvPr id="0" name=""/>
        <dsp:cNvSpPr/>
      </dsp:nvSpPr>
      <dsp:spPr>
        <a:xfrm>
          <a:off x="3925186" y="984995"/>
          <a:ext cx="1399487" cy="1775999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ontserrat" panose="00000500000000000000" pitchFamily="2" charset="-52"/>
            </a:rPr>
            <a:t>Формирование и утверждение </a:t>
          </a:r>
          <a:r>
            <a:rPr lang="ru-RU" sz="1000" b="1" kern="1200" dirty="0">
              <a:latin typeface="Montserrat" panose="00000500000000000000" pitchFamily="2" charset="-52"/>
            </a:rPr>
            <a:t>«дорожной карты» </a:t>
          </a:r>
          <a:r>
            <a:rPr lang="ru-RU" sz="1000" kern="1200" dirty="0">
              <a:latin typeface="Montserrat" panose="00000500000000000000" pitchFamily="2" charset="-52"/>
            </a:rPr>
            <a:t>по пилотной апробации элементов системы управления клиентским опытом</a:t>
          </a:r>
        </a:p>
      </dsp:txBody>
      <dsp:txXfrm>
        <a:off x="3966176" y="1025985"/>
        <a:ext cx="1317507" cy="1694019"/>
      </dsp:txXfrm>
    </dsp:sp>
    <dsp:sp modelId="{6B378F6E-44B9-4211-8ED5-DA9BCE89955F}">
      <dsp:nvSpPr>
        <dsp:cNvPr id="0" name=""/>
        <dsp:cNvSpPr/>
      </dsp:nvSpPr>
      <dsp:spPr>
        <a:xfrm rot="20104289">
          <a:off x="5451857" y="1237568"/>
          <a:ext cx="333666" cy="347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5456520" y="1328077"/>
        <a:ext cx="233566" cy="208244"/>
      </dsp:txXfrm>
    </dsp:sp>
    <dsp:sp modelId="{7F32536A-BEFE-4105-987B-9B3C94A01D50}">
      <dsp:nvSpPr>
        <dsp:cNvPr id="0" name=""/>
        <dsp:cNvSpPr/>
      </dsp:nvSpPr>
      <dsp:spPr>
        <a:xfrm>
          <a:off x="5895581" y="0"/>
          <a:ext cx="1485429" cy="1874407"/>
        </a:xfrm>
        <a:prstGeom prst="roundRect">
          <a:avLst>
            <a:gd name="adj" fmla="val 10000"/>
          </a:avLst>
        </a:prstGeom>
        <a:solidFill>
          <a:srgbClr val="CF4520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chemeClr val="bg1"/>
              </a:solidFill>
              <a:latin typeface="Montserrat" panose="00000500000000000000" pitchFamily="2" charset="-52"/>
            </a:rPr>
            <a:t>Направление 1.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chemeClr val="bg1"/>
              </a:solidFill>
              <a:latin typeface="Montserrat" panose="00000500000000000000" pitchFamily="2" charset="-52"/>
            </a:rPr>
            <a:t>Проведение регулярных встреч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chemeClr val="bg1"/>
              </a:solidFill>
              <a:latin typeface="Montserrat" panose="00000500000000000000" pitchFamily="2" charset="-52"/>
            </a:rPr>
            <a:t> Делегирование полномочий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chemeClr val="bg1"/>
              </a:solidFill>
              <a:latin typeface="Montserrat" panose="00000500000000000000" pitchFamily="2" charset="-52"/>
            </a:rPr>
            <a:t> Информационные панели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solidFill>
                <a:schemeClr val="bg1"/>
              </a:solidFill>
              <a:latin typeface="Montserrat" panose="00000500000000000000" pitchFamily="2" charset="-52"/>
            </a:rPr>
            <a:t> Мероприятия по проекту </a:t>
          </a:r>
        </a:p>
      </dsp:txBody>
      <dsp:txXfrm>
        <a:off x="5939088" y="43507"/>
        <a:ext cx="1398415" cy="1787393"/>
      </dsp:txXfrm>
    </dsp:sp>
    <dsp:sp modelId="{665C7EC0-D3EE-4AB9-9072-9A502E65A302}">
      <dsp:nvSpPr>
        <dsp:cNvPr id="0" name=""/>
        <dsp:cNvSpPr/>
      </dsp:nvSpPr>
      <dsp:spPr>
        <a:xfrm rot="1529008">
          <a:off x="7490134" y="1238622"/>
          <a:ext cx="289329" cy="347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7494356" y="1289363"/>
        <a:ext cx="202530" cy="208244"/>
      </dsp:txXfrm>
    </dsp:sp>
    <dsp:sp modelId="{6E9FB760-CD50-4F69-8B1D-6615E9378D9B}">
      <dsp:nvSpPr>
        <dsp:cNvPr id="0" name=""/>
        <dsp:cNvSpPr/>
      </dsp:nvSpPr>
      <dsp:spPr>
        <a:xfrm>
          <a:off x="7873804" y="971586"/>
          <a:ext cx="1399487" cy="1775999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ontserrat" panose="00000500000000000000" pitchFamily="2" charset="-52"/>
            </a:rPr>
            <a:t>Подготовка региональных отчетов о результатах пилотной апробации</a:t>
          </a:r>
        </a:p>
      </dsp:txBody>
      <dsp:txXfrm>
        <a:off x="7914794" y="1012576"/>
        <a:ext cx="1317507" cy="1694019"/>
      </dsp:txXfrm>
    </dsp:sp>
    <dsp:sp modelId="{542235EB-D73D-4AE1-ABCE-EAF67A38F8C7}">
      <dsp:nvSpPr>
        <dsp:cNvPr id="0" name=""/>
        <dsp:cNvSpPr/>
      </dsp:nvSpPr>
      <dsp:spPr>
        <a:xfrm rot="22874">
          <a:off x="9427209" y="1692815"/>
          <a:ext cx="326320" cy="347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9427210" y="1761903"/>
        <a:ext cx="228424" cy="208244"/>
      </dsp:txXfrm>
    </dsp:sp>
    <dsp:sp modelId="{DEBFDDAE-576A-4092-B78D-5D8D2CCC49DF}">
      <dsp:nvSpPr>
        <dsp:cNvPr id="0" name=""/>
        <dsp:cNvSpPr/>
      </dsp:nvSpPr>
      <dsp:spPr>
        <a:xfrm>
          <a:off x="9888976" y="984995"/>
          <a:ext cx="1399487" cy="1775999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ontserrat" panose="00000500000000000000" pitchFamily="2" charset="-52"/>
            </a:rPr>
            <a:t>Подготовка отчета о результатах пилотной апробации элементов системы управления клиентским опытом</a:t>
          </a:r>
        </a:p>
      </dsp:txBody>
      <dsp:txXfrm>
        <a:off x="9929966" y="1025985"/>
        <a:ext cx="1317507" cy="16940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DE598-F614-7246-B539-5724C0E7F226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E2854-C737-3F49-B4DF-39FF00A170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334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E2854-C737-3F49-B4DF-39FF00A170D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135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E2854-C737-3F49-B4DF-39FF00A170D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8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CBE56-2977-AD4F-A07E-C8F9EBAF1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6E7217-8BC0-6C47-ACB4-45D48A7D5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3830D6-46B7-3B44-8D08-8D6817DD3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A745AE-D81A-CA41-9909-8E0F8198C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39F09F-086C-9249-BF4C-7D3C483C9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815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7FACF-2A05-0549-9F18-0DC22496A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22CB0F-508E-7941-8D02-7B139AC30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E991B2-0B4A-C44B-8D4B-5E95BF82F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C132D0-8F03-5A4C-A2F2-B6E1EA1AA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CBC3F3-A92B-424E-AACA-74CB6C72A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845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924FBB-94D5-644E-B6D4-57CA4BE64A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505BEE-DA07-724D-BBF7-C292FE14A3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40C392-6163-3540-82AD-E97369781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0C79-A41C-A74A-8466-BFF44578F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F7CA5C-9224-6345-912C-9D9E04FAE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776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639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4864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835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58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5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669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7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938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9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97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94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94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94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4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4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859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8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949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950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95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952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95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5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5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8420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73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3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73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388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63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618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957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95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95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6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6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061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45413-403F-494E-A400-88759055A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75BDD3-D364-AC46-9BF0-1B515A42A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957896-BE25-BC4A-B239-58509B23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87BEC0-EE4C-5549-99E6-2918EECC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C68A4A-3BC7-5F4E-A7DD-232BB3A93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447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92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04892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92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3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3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344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93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93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4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1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92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9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2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9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534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Светлое фото на весь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58885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7BC2B-9E6E-4994-B54F-903D2DF96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24DA381-7466-4926-BCDE-4A695A15A0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A9B764-8035-4A13-B1F4-29B4B9A9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2A020C-B276-487B-93A5-0F083768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B4407D-8765-4C2A-944B-241904E80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227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AEA565-D875-4B45-A043-6C254B739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BB3B5B-A2BB-43ED-8ADF-DB52B08B6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B03305-B5E2-4F5F-B541-A2EFC79B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82D89B-13D3-401A-A1F2-5CDD10F4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4408D1-3CBF-4D5D-8355-6EA6B5666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653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7E1900-ECAA-4799-AA36-23BB337AA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803A51-E1FF-40FF-ADCD-9A87FF08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B0E229-88F7-4ACC-BC2D-6BB1530E5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BA5938-9087-41D3-B75C-1596D6156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FCBA8D-042F-4B10-A4EE-937F8F393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41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C87A3-57B7-47D9-97A7-2964A7505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F925D2-21F5-4D40-8E57-0DFD6AED52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659DF6-961F-4D2D-BC3D-AEF2B0513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3F94AE-A165-4DC1-8A4C-5A8E8B52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D8BFDE-1ACA-4D4F-8B69-DF12A7E54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E3D325-CED1-47A5-BF07-BCC415E29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24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CC2DF-625C-4E0F-98C3-3C6B72087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48C29D-9A96-42FE-8AF0-31C3D9365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B01D86-4F47-46C0-9338-3AB81D8DC3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A726AC8-AEAC-44BF-8517-46BE6A4097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E6799DD-6DE3-4A83-935B-F30EF3C6E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691C299-3B90-4C0E-A736-00F46427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9F7C9B6-3169-4ECD-97EE-8544A3E6D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B2790F4-77F6-4A19-A485-6E2434FF9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2376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E04BDC-01B2-48FE-BB8A-F7DA9D6DB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8457EA-3DEC-48A0-9E5D-AC391EF78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EB2F0F-2FC4-4E50-B491-E3C765A28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A097945-8D59-4229-B18A-AE0708D0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19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393A4-4DD2-A94C-80E6-A5F06CF28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3DD2C1-881E-6947-BE9E-48A99B6EF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027F04-19D6-F840-AEE1-B41732F06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2FD740-D112-9D46-9E2A-9AE8273F7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40CB21-658E-8640-BA69-882E0E5A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212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D7B21DB-3011-4D13-8840-1C4F0B111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A2BFD98-0AF1-4954-934F-B5774E21D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6B8D28E-ED30-4102-9FFD-DEBEE824D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982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C588C1-20C0-46EA-AB13-28040C4B1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908EE7-CCEB-456B-B361-632F2E817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DFB5C2-C9FD-4D2C-8B5B-F7A47A1AA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A45356-949E-4052-A92D-0BB509BBE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837953-6207-4018-BFF3-6C50BDF03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62DCC6-C19A-4F20-A962-7D4F3D051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2850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EB13DE-73F9-42DC-8076-F2832FB1D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72A0B3-3663-4808-9BF0-0349953D92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4CA942-6DDB-492F-992C-F77413FD4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124405-D527-479E-89DB-CBBA84085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D71F1A-D060-4AD0-9614-6672CB80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216050-A664-4D77-9065-0C24AD9B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0454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D06843-BD09-4687-A10E-1D9BE0AB2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16692B-709A-467F-AAF0-E785EEC4DF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7CDC8A-9A9F-48D0-B895-169ADC53C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B58AAF-5D28-4726-9057-1752FE791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9E58BC-7090-4BA3-8CB6-33625B081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5704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F79BA6-7577-4C66-A892-B3C5E60AE0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757B77-7946-4A9D-99FA-2F49C159D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1AFB6C-72D5-4F79-AF9C-1D941E79A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B79820-B2AA-430C-AB58-B5B586493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C4B04B-859A-44A5-8E0A-EFE0DA6F4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91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4B51F-FE3F-1C43-9753-4DBC752E6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51EDF4-B017-AC41-AEC5-53007D6EC2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918E7-F11B-A945-9246-FCEF71271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905F32-1F25-3A4A-ACD8-D6BE6F779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C9F985-3EDD-6F42-BFDE-D17FE85FF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408A68-AFB0-014B-B5F7-1DD07ADC6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09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307CD-FC47-5649-9F09-0FD267EF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15DA-BF12-FA4A-A96C-EAE5B68D2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ACFF48-E494-5C49-B70F-6DF845680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93A210-910D-F441-AE17-0E15B7D426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56CA58B-B7F1-A946-8C28-117E018549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F1B4CE7-B903-8F45-B2D0-5ACEC9E1F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62079F4-ADFC-A64C-8ED3-B9D32BC48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914A0A2-913D-154D-93AC-FAFD101A0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687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9838CB-3F58-5D4F-B496-4B6783E81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CA71E7-7867-C048-BFC0-1CF1A2EEA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4344842-05C1-F745-9CA2-5B6BFA6E3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616914-A1A7-A746-A61A-6BEBC8AE0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34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EAA983-8CF3-774C-A4AB-0B8DD9DEE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B7A760F-5D08-8E44-8D70-B6CC417A2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386BA6-D6AD-9C4B-BB58-0204F3334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516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878C01-3DD2-F34F-B950-33018D56D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744510-454D-8D40-B339-C6C41392D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39B66B-C26A-E14A-8043-EDA78C243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B307FE-9DC5-4942-A8B0-AC3D55069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1D8CE4-3DDB-994C-A629-F267BBDE5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A897D6-B5FD-574A-8EB1-8489BCA59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68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38062-34EF-2E4B-98B8-BD1F97E6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1EE7B9E-EABE-3644-9616-55B2276747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0E4802-90DE-F246-AE35-F4F31E074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643AAB-54AE-134F-8D4D-9D0A8A88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8A5CA8-122C-0044-97D0-9884B1462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FDE758-E35E-1E44-AA74-2C759C4C3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03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0D3765-17B9-E444-A1B0-A1CC9D783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921A22-2636-1144-A52D-3B3B5DE08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94B550-9FD0-DE4E-AFA9-DB4B321916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7D051E-7C53-F543-8B3D-0BBCE261B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E3B735-5478-7A46-8BC3-5E3FE027A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E41BD-E4E9-BF4F-B724-CCF6A063D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03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DC379-440D-4870-98E8-591F4B210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514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C53EAF-A972-428B-B19D-BCB189124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838BF1-CC95-44B9-8ED8-08FCBE62C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23B649-A2A0-472C-AB5C-9797CBF07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3AB895-ACE8-4F5A-94C5-C0F4434839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06F846-5C45-450C-BA08-8411A1274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8924D-2535-4B25-9267-1697F18801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90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sv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Relationship Id="rId9" Type="http://schemas.openxmlformats.org/officeDocument/2006/relationships/image" Target="../media/image5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ea_merkulova@vcot.info" TargetMode="External"/><Relationship Id="rId2" Type="http://schemas.openxmlformats.org/officeDocument/2006/relationships/hyperlink" Target="mailto:in_mizunova@vcot.info" TargetMode="External"/><Relationship Id="rId1" Type="http://schemas.openxmlformats.org/officeDocument/2006/relationships/slideLayout" Target="../slideLayouts/slideLayout25.xml"/><Relationship Id="rId4" Type="http://schemas.openxmlformats.org/officeDocument/2006/relationships/hyperlink" Target="mailto:ai_zalalova@vcot.inf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png"/><Relationship Id="rId11" Type="http://schemas.openxmlformats.org/officeDocument/2006/relationships/image" Target="../media/image17.svg"/><Relationship Id="rId5" Type="http://schemas.openxmlformats.org/officeDocument/2006/relationships/image" Target="../media/image12.sv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png"/><Relationship Id="rId5" Type="http://schemas.microsoft.com/office/2007/relationships/hdphoto" Target="../media/hdphoto4.wdp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2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2.png"/><Relationship Id="rId11" Type="http://schemas.openxmlformats.org/officeDocument/2006/relationships/image" Target="../media/image37.sv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bg1">
                <a:alpha val="24000"/>
              </a:schemeClr>
            </a:gs>
            <a:gs pos="0">
              <a:srgbClr val="F2F2F2">
                <a:alpha val="0"/>
              </a:srgbClr>
            </a:gs>
            <a:gs pos="100000">
              <a:srgbClr val="56B7E7">
                <a:alpha val="15000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928229-3848-A643-AFE5-A113C4D00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4712" y="1815645"/>
            <a:ext cx="9144000" cy="1938992"/>
          </a:xfrm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</a:pPr>
            <a:r>
              <a:rPr lang="ru-RU" sz="4000" b="1" dirty="0">
                <a:solidFill>
                  <a:srgbClr val="0070C0"/>
                </a:solidFill>
                <a:latin typeface="Montserrat ExtraBold" pitchFamily="2" charset="0"/>
              </a:rPr>
              <a:t>Формирование системы управления клиентским опытом в СЗН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E7A69A08-9C17-4896-BB06-4EA1DC6F44DB}"/>
              </a:ext>
            </a:extLst>
          </p:cNvPr>
          <p:cNvSpPr/>
          <p:nvPr/>
        </p:nvSpPr>
        <p:spPr>
          <a:xfrm>
            <a:off x="515939" y="4442037"/>
            <a:ext cx="4343962" cy="531620"/>
          </a:xfrm>
          <a:prstGeom prst="roundRect">
            <a:avLst/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dirty="0">
                <a:solidFill>
                  <a:schemeClr val="bg1"/>
                </a:solidFill>
                <a:latin typeface="Montserrat" panose="00000500000000000000" pitchFamily="2" charset="-52"/>
              </a:rPr>
              <a:t>Итоги пилотирования</a:t>
            </a:r>
          </a:p>
        </p:txBody>
      </p:sp>
      <p:pic>
        <p:nvPicPr>
          <p:cNvPr id="6" name="Graphic 8">
            <a:extLst>
              <a:ext uri="{FF2B5EF4-FFF2-40B4-BE49-F238E27FC236}">
                <a16:creationId xmlns:a16="http://schemas.microsoft.com/office/drawing/2014/main" id="{599C1271-26A3-42F9-9C58-DAFFD3D55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939" y="426647"/>
            <a:ext cx="1503361" cy="59160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D6A9105-F546-4F3F-AD61-8AE0E4ECE94B}"/>
              </a:ext>
            </a:extLst>
          </p:cNvPr>
          <p:cNvSpPr/>
          <p:nvPr/>
        </p:nvSpPr>
        <p:spPr>
          <a:xfrm>
            <a:off x="4269350" y="376498"/>
            <a:ext cx="2188599" cy="28575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Montserrat" pitchFamily="2" charset="0"/>
              </a:rPr>
              <a:t>Осенние школы СЗН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BADD30A-8176-4395-968F-18524993887C}"/>
              </a:ext>
            </a:extLst>
          </p:cNvPr>
          <p:cNvSpPr/>
          <p:nvPr/>
        </p:nvSpPr>
        <p:spPr>
          <a:xfrm>
            <a:off x="6878406" y="376498"/>
            <a:ext cx="2188599" cy="28575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Montserrat" pitchFamily="2" charset="0"/>
              </a:rPr>
              <a:t>Нижний Новгород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C02EF11-D3D8-4C54-8B06-7193F62B127A}"/>
              </a:ext>
            </a:extLst>
          </p:cNvPr>
          <p:cNvSpPr/>
          <p:nvPr/>
        </p:nvSpPr>
        <p:spPr>
          <a:xfrm>
            <a:off x="9487462" y="376498"/>
            <a:ext cx="2188599" cy="28575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/>
                </a:solidFill>
                <a:latin typeface="Montserrat" pitchFamily="2" charset="0"/>
              </a:rPr>
              <a:t>25-26 ноября 2021 г.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3CE12B6-7236-4D78-9897-9C97DEF38B4C}"/>
              </a:ext>
            </a:extLst>
          </p:cNvPr>
          <p:cNvGrpSpPr/>
          <p:nvPr/>
        </p:nvGrpSpPr>
        <p:grpSpPr>
          <a:xfrm>
            <a:off x="8134791" y="2536457"/>
            <a:ext cx="3924300" cy="3953243"/>
            <a:chOff x="4479053" y="1720640"/>
            <a:chExt cx="3325822" cy="3356587"/>
          </a:xfrm>
        </p:grpSpPr>
        <p:grpSp>
          <p:nvGrpSpPr>
            <p:cNvPr id="12" name="Рисунок 4">
              <a:extLst>
                <a:ext uri="{FF2B5EF4-FFF2-40B4-BE49-F238E27FC236}">
                  <a16:creationId xmlns:a16="http://schemas.microsoft.com/office/drawing/2014/main" id="{812CF151-C105-4143-BF82-4339E7D4F6A2}"/>
                </a:ext>
              </a:extLst>
            </p:cNvPr>
            <p:cNvGrpSpPr/>
            <p:nvPr/>
          </p:nvGrpSpPr>
          <p:grpSpPr>
            <a:xfrm>
              <a:off x="4766167" y="2083212"/>
              <a:ext cx="2635760" cy="2437402"/>
              <a:chOff x="4766167" y="2083212"/>
              <a:chExt cx="2635760" cy="2437402"/>
            </a:xfrm>
          </p:grpSpPr>
          <p:sp>
            <p:nvSpPr>
              <p:cNvPr id="269" name="Полилиния: фигура 268">
                <a:extLst>
                  <a:ext uri="{FF2B5EF4-FFF2-40B4-BE49-F238E27FC236}">
                    <a16:creationId xmlns:a16="http://schemas.microsoft.com/office/drawing/2014/main" id="{CA50E2A5-457E-4C52-B9D3-C90A52E65845}"/>
                  </a:ext>
                </a:extLst>
              </p:cNvPr>
              <p:cNvSpPr/>
              <p:nvPr/>
            </p:nvSpPr>
            <p:spPr>
              <a:xfrm>
                <a:off x="6102095" y="2086165"/>
                <a:ext cx="1299832" cy="2434449"/>
              </a:xfrm>
              <a:custGeom>
                <a:avLst/>
                <a:gdLst>
                  <a:gd name="connsiteX0" fmla="*/ 1280827 w 1299832"/>
                  <a:gd name="connsiteY0" fmla="*/ 971360 h 2434449"/>
                  <a:gd name="connsiteX1" fmla="*/ 820388 w 1299832"/>
                  <a:gd name="connsiteY1" fmla="*/ 1384935 h 2434449"/>
                  <a:gd name="connsiteX2" fmla="*/ 678085 w 1299832"/>
                  <a:gd name="connsiteY2" fmla="*/ 1512761 h 2434449"/>
                  <a:gd name="connsiteX3" fmla="*/ 659035 w 1299832"/>
                  <a:gd name="connsiteY3" fmla="*/ 1558290 h 2434449"/>
                  <a:gd name="connsiteX4" fmla="*/ 669417 w 1299832"/>
                  <a:gd name="connsiteY4" fmla="*/ 1776698 h 2434449"/>
                  <a:gd name="connsiteX5" fmla="*/ 697992 w 1299832"/>
                  <a:gd name="connsiteY5" fmla="*/ 2374202 h 2434449"/>
                  <a:gd name="connsiteX6" fmla="*/ 618553 w 1299832"/>
                  <a:gd name="connsiteY6" fmla="*/ 2428399 h 2434449"/>
                  <a:gd name="connsiteX7" fmla="*/ 453961 w 1299832"/>
                  <a:gd name="connsiteY7" fmla="*/ 2336959 h 2434449"/>
                  <a:gd name="connsiteX8" fmla="*/ 213265 w 1299832"/>
                  <a:gd name="connsiteY8" fmla="*/ 2203609 h 2434449"/>
                  <a:gd name="connsiteX9" fmla="*/ 36004 w 1299832"/>
                  <a:gd name="connsiteY9" fmla="*/ 2104835 h 2434449"/>
                  <a:gd name="connsiteX10" fmla="*/ 212979 w 1299832"/>
                  <a:gd name="connsiteY10" fmla="*/ 2202847 h 2434449"/>
                  <a:gd name="connsiteX11" fmla="*/ 454057 w 1299832"/>
                  <a:gd name="connsiteY11" fmla="*/ 2335626 h 2434449"/>
                  <a:gd name="connsiteX12" fmla="*/ 488633 w 1299832"/>
                  <a:gd name="connsiteY12" fmla="*/ 2354676 h 2434449"/>
                  <a:gd name="connsiteX13" fmla="*/ 568071 w 1299832"/>
                  <a:gd name="connsiteY13" fmla="*/ 2300573 h 2434449"/>
                  <a:gd name="connsiteX14" fmla="*/ 550069 w 1299832"/>
                  <a:gd name="connsiteY14" fmla="*/ 2086451 h 2434449"/>
                  <a:gd name="connsiteX15" fmla="*/ 550069 w 1299832"/>
                  <a:gd name="connsiteY15" fmla="*/ 2086451 h 2434449"/>
                  <a:gd name="connsiteX16" fmla="*/ 503873 w 1299832"/>
                  <a:gd name="connsiteY16" fmla="*/ 1536192 h 2434449"/>
                  <a:gd name="connsiteX17" fmla="*/ 522923 w 1299832"/>
                  <a:gd name="connsiteY17" fmla="*/ 1490567 h 2434449"/>
                  <a:gd name="connsiteX18" fmla="*/ 915734 w 1299832"/>
                  <a:gd name="connsiteY18" fmla="*/ 1138142 h 2434449"/>
                  <a:gd name="connsiteX19" fmla="*/ 1125284 w 1299832"/>
                  <a:gd name="connsiteY19" fmla="*/ 949643 h 2434449"/>
                  <a:gd name="connsiteX20" fmla="*/ 1104424 w 1299832"/>
                  <a:gd name="connsiteY20" fmla="*/ 861917 h 2434449"/>
                  <a:gd name="connsiteX21" fmla="*/ 1026128 w 1299832"/>
                  <a:gd name="connsiteY21" fmla="*/ 850392 h 2434449"/>
                  <a:gd name="connsiteX22" fmla="*/ 792766 w 1299832"/>
                  <a:gd name="connsiteY22" fmla="*/ 816007 h 2434449"/>
                  <a:gd name="connsiteX23" fmla="*/ 346710 w 1299832"/>
                  <a:gd name="connsiteY23" fmla="*/ 750380 h 2434449"/>
                  <a:gd name="connsiteX24" fmla="*/ 310420 w 1299832"/>
                  <a:gd name="connsiteY24" fmla="*/ 721805 h 2434449"/>
                  <a:gd name="connsiteX25" fmla="*/ 218694 w 1299832"/>
                  <a:gd name="connsiteY25" fmla="*/ 495110 h 2434449"/>
                  <a:gd name="connsiteX26" fmla="*/ 218694 w 1299832"/>
                  <a:gd name="connsiteY26" fmla="*/ 495110 h 2434449"/>
                  <a:gd name="connsiteX27" fmla="*/ 176975 w 1299832"/>
                  <a:gd name="connsiteY27" fmla="*/ 392430 h 2434449"/>
                  <a:gd name="connsiteX28" fmla="*/ 119825 w 1299832"/>
                  <a:gd name="connsiteY28" fmla="*/ 251460 h 2434449"/>
                  <a:gd name="connsiteX29" fmla="*/ 119825 w 1299832"/>
                  <a:gd name="connsiteY29" fmla="*/ 251460 h 2434449"/>
                  <a:gd name="connsiteX30" fmla="*/ 97155 w 1299832"/>
                  <a:gd name="connsiteY30" fmla="*/ 195548 h 2434449"/>
                  <a:gd name="connsiteX31" fmla="*/ 97155 w 1299832"/>
                  <a:gd name="connsiteY31" fmla="*/ 195548 h 2434449"/>
                  <a:gd name="connsiteX32" fmla="*/ 59817 w 1299832"/>
                  <a:gd name="connsiteY32" fmla="*/ 103442 h 2434449"/>
                  <a:gd name="connsiteX33" fmla="*/ 28575 w 1299832"/>
                  <a:gd name="connsiteY33" fmla="*/ 26480 h 2434449"/>
                  <a:gd name="connsiteX34" fmla="*/ 0 w 1299832"/>
                  <a:gd name="connsiteY34" fmla="*/ 0 h 2434449"/>
                  <a:gd name="connsiteX35" fmla="*/ 136779 w 1299832"/>
                  <a:gd name="connsiteY35" fmla="*/ 20098 h 2434449"/>
                  <a:gd name="connsiteX36" fmla="*/ 156877 w 1299832"/>
                  <a:gd name="connsiteY36" fmla="*/ 23051 h 2434449"/>
                  <a:gd name="connsiteX37" fmla="*/ 161353 w 1299832"/>
                  <a:gd name="connsiteY37" fmla="*/ 27337 h 2434449"/>
                  <a:gd name="connsiteX38" fmla="*/ 183261 w 1299832"/>
                  <a:gd name="connsiteY38" fmla="*/ 48578 h 2434449"/>
                  <a:gd name="connsiteX39" fmla="*/ 251079 w 1299832"/>
                  <a:gd name="connsiteY39" fmla="*/ 215075 h 2434449"/>
                  <a:gd name="connsiteX40" fmla="*/ 263842 w 1299832"/>
                  <a:gd name="connsiteY40" fmla="*/ 246507 h 2434449"/>
                  <a:gd name="connsiteX41" fmla="*/ 289750 w 1299832"/>
                  <a:gd name="connsiteY41" fmla="*/ 310325 h 2434449"/>
                  <a:gd name="connsiteX42" fmla="*/ 465963 w 1299832"/>
                  <a:gd name="connsiteY42" fmla="*/ 744093 h 2434449"/>
                  <a:gd name="connsiteX43" fmla="*/ 502253 w 1299832"/>
                  <a:gd name="connsiteY43" fmla="*/ 772668 h 2434449"/>
                  <a:gd name="connsiteX44" fmla="*/ 793337 w 1299832"/>
                  <a:gd name="connsiteY44" fmla="*/ 815531 h 2434449"/>
                  <a:gd name="connsiteX45" fmla="*/ 1026700 w 1299832"/>
                  <a:gd name="connsiteY45" fmla="*/ 849821 h 2434449"/>
                  <a:gd name="connsiteX46" fmla="*/ 1260062 w 1299832"/>
                  <a:gd name="connsiteY46" fmla="*/ 884206 h 2434449"/>
                  <a:gd name="connsiteX47" fmla="*/ 1280827 w 1299832"/>
                  <a:gd name="connsiteY47" fmla="*/ 971360 h 243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9832" h="2434449">
                    <a:moveTo>
                      <a:pt x="1280827" y="971360"/>
                    </a:moveTo>
                    <a:lnTo>
                      <a:pt x="820388" y="1384935"/>
                    </a:lnTo>
                    <a:lnTo>
                      <a:pt x="678085" y="1512761"/>
                    </a:lnTo>
                    <a:cubicBezTo>
                      <a:pt x="665007" y="1524153"/>
                      <a:pt x="657968" y="1540974"/>
                      <a:pt x="659035" y="1558290"/>
                    </a:cubicBezTo>
                    <a:lnTo>
                      <a:pt x="669417" y="1776698"/>
                    </a:lnTo>
                    <a:lnTo>
                      <a:pt x="697992" y="2374202"/>
                    </a:lnTo>
                    <a:cubicBezTo>
                      <a:pt x="701516" y="2416207"/>
                      <a:pt x="654558" y="2448306"/>
                      <a:pt x="618553" y="2428399"/>
                    </a:cubicBezTo>
                    <a:lnTo>
                      <a:pt x="453961" y="2336959"/>
                    </a:lnTo>
                    <a:lnTo>
                      <a:pt x="213265" y="2203609"/>
                    </a:lnTo>
                    <a:lnTo>
                      <a:pt x="36004" y="2104835"/>
                    </a:lnTo>
                    <a:lnTo>
                      <a:pt x="212979" y="2202847"/>
                    </a:lnTo>
                    <a:lnTo>
                      <a:pt x="454057" y="2335626"/>
                    </a:lnTo>
                    <a:lnTo>
                      <a:pt x="488633" y="2354676"/>
                    </a:lnTo>
                    <a:cubicBezTo>
                      <a:pt x="524637" y="2374583"/>
                      <a:pt x="571595" y="2342484"/>
                      <a:pt x="568071" y="2300573"/>
                    </a:cubicBezTo>
                    <a:lnTo>
                      <a:pt x="550069" y="2086451"/>
                    </a:lnTo>
                    <a:lnTo>
                      <a:pt x="550069" y="2086451"/>
                    </a:lnTo>
                    <a:lnTo>
                      <a:pt x="503873" y="1536192"/>
                    </a:lnTo>
                    <a:cubicBezTo>
                      <a:pt x="502730" y="1518838"/>
                      <a:pt x="509778" y="1501950"/>
                      <a:pt x="522923" y="1490567"/>
                    </a:cubicBezTo>
                    <a:lnTo>
                      <a:pt x="915734" y="1138142"/>
                    </a:lnTo>
                    <a:lnTo>
                      <a:pt x="1125284" y="949643"/>
                    </a:lnTo>
                    <a:cubicBezTo>
                      <a:pt x="1158335" y="919925"/>
                      <a:pt x="1146143" y="868013"/>
                      <a:pt x="1104424" y="861917"/>
                    </a:cubicBezTo>
                    <a:lnTo>
                      <a:pt x="1026128" y="850392"/>
                    </a:lnTo>
                    <a:lnTo>
                      <a:pt x="792766" y="816007"/>
                    </a:lnTo>
                    <a:lnTo>
                      <a:pt x="346710" y="750380"/>
                    </a:lnTo>
                    <a:cubicBezTo>
                      <a:pt x="330327" y="748132"/>
                      <a:pt x="316449" y="737197"/>
                      <a:pt x="310420" y="721805"/>
                    </a:cubicBezTo>
                    <a:lnTo>
                      <a:pt x="218694" y="495110"/>
                    </a:lnTo>
                    <a:lnTo>
                      <a:pt x="218694" y="495110"/>
                    </a:lnTo>
                    <a:lnTo>
                      <a:pt x="176975" y="392430"/>
                    </a:lnTo>
                    <a:lnTo>
                      <a:pt x="119825" y="251460"/>
                    </a:lnTo>
                    <a:lnTo>
                      <a:pt x="119825" y="251460"/>
                    </a:lnTo>
                    <a:lnTo>
                      <a:pt x="97155" y="195548"/>
                    </a:lnTo>
                    <a:lnTo>
                      <a:pt x="97155" y="195548"/>
                    </a:lnTo>
                    <a:lnTo>
                      <a:pt x="59817" y="103442"/>
                    </a:lnTo>
                    <a:lnTo>
                      <a:pt x="28575" y="26480"/>
                    </a:lnTo>
                    <a:cubicBezTo>
                      <a:pt x="23565" y="13773"/>
                      <a:pt x="13049" y="4029"/>
                      <a:pt x="0" y="0"/>
                    </a:cubicBezTo>
                    <a:lnTo>
                      <a:pt x="136779" y="20098"/>
                    </a:lnTo>
                    <a:lnTo>
                      <a:pt x="156877" y="23051"/>
                    </a:lnTo>
                    <a:lnTo>
                      <a:pt x="161353" y="27337"/>
                    </a:lnTo>
                    <a:lnTo>
                      <a:pt x="183261" y="48578"/>
                    </a:lnTo>
                    <a:lnTo>
                      <a:pt x="251079" y="215075"/>
                    </a:lnTo>
                    <a:lnTo>
                      <a:pt x="263842" y="246507"/>
                    </a:lnTo>
                    <a:lnTo>
                      <a:pt x="289750" y="310325"/>
                    </a:lnTo>
                    <a:lnTo>
                      <a:pt x="465963" y="744093"/>
                    </a:lnTo>
                    <a:cubicBezTo>
                      <a:pt x="472040" y="759457"/>
                      <a:pt x="485899" y="770363"/>
                      <a:pt x="502253" y="772668"/>
                    </a:cubicBezTo>
                    <a:lnTo>
                      <a:pt x="793337" y="815531"/>
                    </a:lnTo>
                    <a:lnTo>
                      <a:pt x="1026700" y="849821"/>
                    </a:lnTo>
                    <a:lnTo>
                      <a:pt x="1260062" y="884206"/>
                    </a:lnTo>
                    <a:cubicBezTo>
                      <a:pt x="1301686" y="889921"/>
                      <a:pt x="1313974" y="941832"/>
                      <a:pt x="1280827" y="971360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0" name="Полилиния: фигура 269">
                <a:extLst>
                  <a:ext uri="{FF2B5EF4-FFF2-40B4-BE49-F238E27FC236}">
                    <a16:creationId xmlns:a16="http://schemas.microsoft.com/office/drawing/2014/main" id="{82B40B9D-71D5-4975-BD40-98C5D8AE24EE}"/>
                  </a:ext>
                </a:extLst>
              </p:cNvPr>
              <p:cNvSpPr/>
              <p:nvPr/>
            </p:nvSpPr>
            <p:spPr>
              <a:xfrm>
                <a:off x="6102095" y="2086165"/>
                <a:ext cx="1299832" cy="2434449"/>
              </a:xfrm>
              <a:custGeom>
                <a:avLst/>
                <a:gdLst>
                  <a:gd name="connsiteX0" fmla="*/ 1280827 w 1299832"/>
                  <a:gd name="connsiteY0" fmla="*/ 971360 h 2434449"/>
                  <a:gd name="connsiteX1" fmla="*/ 820388 w 1299832"/>
                  <a:gd name="connsiteY1" fmla="*/ 1384935 h 2434449"/>
                  <a:gd name="connsiteX2" fmla="*/ 678085 w 1299832"/>
                  <a:gd name="connsiteY2" fmla="*/ 1512761 h 2434449"/>
                  <a:gd name="connsiteX3" fmla="*/ 659035 w 1299832"/>
                  <a:gd name="connsiteY3" fmla="*/ 1558290 h 2434449"/>
                  <a:gd name="connsiteX4" fmla="*/ 669417 w 1299832"/>
                  <a:gd name="connsiteY4" fmla="*/ 1776698 h 2434449"/>
                  <a:gd name="connsiteX5" fmla="*/ 697992 w 1299832"/>
                  <a:gd name="connsiteY5" fmla="*/ 2374202 h 2434449"/>
                  <a:gd name="connsiteX6" fmla="*/ 618553 w 1299832"/>
                  <a:gd name="connsiteY6" fmla="*/ 2428399 h 2434449"/>
                  <a:gd name="connsiteX7" fmla="*/ 453961 w 1299832"/>
                  <a:gd name="connsiteY7" fmla="*/ 2336959 h 2434449"/>
                  <a:gd name="connsiteX8" fmla="*/ 213265 w 1299832"/>
                  <a:gd name="connsiteY8" fmla="*/ 2203609 h 2434449"/>
                  <a:gd name="connsiteX9" fmla="*/ 36004 w 1299832"/>
                  <a:gd name="connsiteY9" fmla="*/ 2104835 h 2434449"/>
                  <a:gd name="connsiteX10" fmla="*/ 212979 w 1299832"/>
                  <a:gd name="connsiteY10" fmla="*/ 2202847 h 2434449"/>
                  <a:gd name="connsiteX11" fmla="*/ 454057 w 1299832"/>
                  <a:gd name="connsiteY11" fmla="*/ 2335626 h 2434449"/>
                  <a:gd name="connsiteX12" fmla="*/ 488633 w 1299832"/>
                  <a:gd name="connsiteY12" fmla="*/ 2354676 h 2434449"/>
                  <a:gd name="connsiteX13" fmla="*/ 568071 w 1299832"/>
                  <a:gd name="connsiteY13" fmla="*/ 2300573 h 2434449"/>
                  <a:gd name="connsiteX14" fmla="*/ 550069 w 1299832"/>
                  <a:gd name="connsiteY14" fmla="*/ 2086451 h 2434449"/>
                  <a:gd name="connsiteX15" fmla="*/ 550069 w 1299832"/>
                  <a:gd name="connsiteY15" fmla="*/ 2086451 h 2434449"/>
                  <a:gd name="connsiteX16" fmla="*/ 503873 w 1299832"/>
                  <a:gd name="connsiteY16" fmla="*/ 1536192 h 2434449"/>
                  <a:gd name="connsiteX17" fmla="*/ 522923 w 1299832"/>
                  <a:gd name="connsiteY17" fmla="*/ 1490567 h 2434449"/>
                  <a:gd name="connsiteX18" fmla="*/ 915734 w 1299832"/>
                  <a:gd name="connsiteY18" fmla="*/ 1138142 h 2434449"/>
                  <a:gd name="connsiteX19" fmla="*/ 1125284 w 1299832"/>
                  <a:gd name="connsiteY19" fmla="*/ 949643 h 2434449"/>
                  <a:gd name="connsiteX20" fmla="*/ 1104424 w 1299832"/>
                  <a:gd name="connsiteY20" fmla="*/ 861917 h 2434449"/>
                  <a:gd name="connsiteX21" fmla="*/ 1026128 w 1299832"/>
                  <a:gd name="connsiteY21" fmla="*/ 850392 h 2434449"/>
                  <a:gd name="connsiteX22" fmla="*/ 792766 w 1299832"/>
                  <a:gd name="connsiteY22" fmla="*/ 816007 h 2434449"/>
                  <a:gd name="connsiteX23" fmla="*/ 346710 w 1299832"/>
                  <a:gd name="connsiteY23" fmla="*/ 750380 h 2434449"/>
                  <a:gd name="connsiteX24" fmla="*/ 310420 w 1299832"/>
                  <a:gd name="connsiteY24" fmla="*/ 721805 h 2434449"/>
                  <a:gd name="connsiteX25" fmla="*/ 218694 w 1299832"/>
                  <a:gd name="connsiteY25" fmla="*/ 495110 h 2434449"/>
                  <a:gd name="connsiteX26" fmla="*/ 218694 w 1299832"/>
                  <a:gd name="connsiteY26" fmla="*/ 495110 h 2434449"/>
                  <a:gd name="connsiteX27" fmla="*/ 176975 w 1299832"/>
                  <a:gd name="connsiteY27" fmla="*/ 392430 h 2434449"/>
                  <a:gd name="connsiteX28" fmla="*/ 119825 w 1299832"/>
                  <a:gd name="connsiteY28" fmla="*/ 251460 h 2434449"/>
                  <a:gd name="connsiteX29" fmla="*/ 119825 w 1299832"/>
                  <a:gd name="connsiteY29" fmla="*/ 251460 h 2434449"/>
                  <a:gd name="connsiteX30" fmla="*/ 97155 w 1299832"/>
                  <a:gd name="connsiteY30" fmla="*/ 195548 h 2434449"/>
                  <a:gd name="connsiteX31" fmla="*/ 97155 w 1299832"/>
                  <a:gd name="connsiteY31" fmla="*/ 195548 h 2434449"/>
                  <a:gd name="connsiteX32" fmla="*/ 59817 w 1299832"/>
                  <a:gd name="connsiteY32" fmla="*/ 103442 h 2434449"/>
                  <a:gd name="connsiteX33" fmla="*/ 28575 w 1299832"/>
                  <a:gd name="connsiteY33" fmla="*/ 26480 h 2434449"/>
                  <a:gd name="connsiteX34" fmla="*/ 0 w 1299832"/>
                  <a:gd name="connsiteY34" fmla="*/ 0 h 2434449"/>
                  <a:gd name="connsiteX35" fmla="*/ 136779 w 1299832"/>
                  <a:gd name="connsiteY35" fmla="*/ 20098 h 2434449"/>
                  <a:gd name="connsiteX36" fmla="*/ 156877 w 1299832"/>
                  <a:gd name="connsiteY36" fmla="*/ 23051 h 2434449"/>
                  <a:gd name="connsiteX37" fmla="*/ 161353 w 1299832"/>
                  <a:gd name="connsiteY37" fmla="*/ 27337 h 2434449"/>
                  <a:gd name="connsiteX38" fmla="*/ 183261 w 1299832"/>
                  <a:gd name="connsiteY38" fmla="*/ 48578 h 2434449"/>
                  <a:gd name="connsiteX39" fmla="*/ 251079 w 1299832"/>
                  <a:gd name="connsiteY39" fmla="*/ 215075 h 2434449"/>
                  <a:gd name="connsiteX40" fmla="*/ 263842 w 1299832"/>
                  <a:gd name="connsiteY40" fmla="*/ 246507 h 2434449"/>
                  <a:gd name="connsiteX41" fmla="*/ 289750 w 1299832"/>
                  <a:gd name="connsiteY41" fmla="*/ 310325 h 2434449"/>
                  <a:gd name="connsiteX42" fmla="*/ 465963 w 1299832"/>
                  <a:gd name="connsiteY42" fmla="*/ 744093 h 2434449"/>
                  <a:gd name="connsiteX43" fmla="*/ 502253 w 1299832"/>
                  <a:gd name="connsiteY43" fmla="*/ 772668 h 2434449"/>
                  <a:gd name="connsiteX44" fmla="*/ 793337 w 1299832"/>
                  <a:gd name="connsiteY44" fmla="*/ 815531 h 2434449"/>
                  <a:gd name="connsiteX45" fmla="*/ 1026700 w 1299832"/>
                  <a:gd name="connsiteY45" fmla="*/ 849821 h 2434449"/>
                  <a:gd name="connsiteX46" fmla="*/ 1260062 w 1299832"/>
                  <a:gd name="connsiteY46" fmla="*/ 884206 h 2434449"/>
                  <a:gd name="connsiteX47" fmla="*/ 1280827 w 1299832"/>
                  <a:gd name="connsiteY47" fmla="*/ 971360 h 243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9832" h="2434449">
                    <a:moveTo>
                      <a:pt x="1280827" y="971360"/>
                    </a:moveTo>
                    <a:lnTo>
                      <a:pt x="820388" y="1384935"/>
                    </a:lnTo>
                    <a:lnTo>
                      <a:pt x="678085" y="1512761"/>
                    </a:lnTo>
                    <a:cubicBezTo>
                      <a:pt x="665007" y="1524153"/>
                      <a:pt x="657968" y="1540974"/>
                      <a:pt x="659035" y="1558290"/>
                    </a:cubicBezTo>
                    <a:lnTo>
                      <a:pt x="669417" y="1776698"/>
                    </a:lnTo>
                    <a:lnTo>
                      <a:pt x="697992" y="2374202"/>
                    </a:lnTo>
                    <a:cubicBezTo>
                      <a:pt x="701516" y="2416207"/>
                      <a:pt x="654558" y="2448306"/>
                      <a:pt x="618553" y="2428399"/>
                    </a:cubicBezTo>
                    <a:lnTo>
                      <a:pt x="453961" y="2336959"/>
                    </a:lnTo>
                    <a:lnTo>
                      <a:pt x="213265" y="2203609"/>
                    </a:lnTo>
                    <a:lnTo>
                      <a:pt x="36004" y="2104835"/>
                    </a:lnTo>
                    <a:lnTo>
                      <a:pt x="212979" y="2202847"/>
                    </a:lnTo>
                    <a:lnTo>
                      <a:pt x="454057" y="2335626"/>
                    </a:lnTo>
                    <a:lnTo>
                      <a:pt x="488633" y="2354676"/>
                    </a:lnTo>
                    <a:cubicBezTo>
                      <a:pt x="524637" y="2374583"/>
                      <a:pt x="571595" y="2342484"/>
                      <a:pt x="568071" y="2300573"/>
                    </a:cubicBezTo>
                    <a:lnTo>
                      <a:pt x="550069" y="2086451"/>
                    </a:lnTo>
                    <a:lnTo>
                      <a:pt x="550069" y="2086451"/>
                    </a:lnTo>
                    <a:lnTo>
                      <a:pt x="503873" y="1536192"/>
                    </a:lnTo>
                    <a:cubicBezTo>
                      <a:pt x="502730" y="1518838"/>
                      <a:pt x="509778" y="1501950"/>
                      <a:pt x="522923" y="1490567"/>
                    </a:cubicBezTo>
                    <a:lnTo>
                      <a:pt x="915734" y="1138142"/>
                    </a:lnTo>
                    <a:lnTo>
                      <a:pt x="1125284" y="949643"/>
                    </a:lnTo>
                    <a:cubicBezTo>
                      <a:pt x="1158335" y="919925"/>
                      <a:pt x="1146143" y="868013"/>
                      <a:pt x="1104424" y="861917"/>
                    </a:cubicBezTo>
                    <a:lnTo>
                      <a:pt x="1026128" y="850392"/>
                    </a:lnTo>
                    <a:lnTo>
                      <a:pt x="792766" y="816007"/>
                    </a:lnTo>
                    <a:lnTo>
                      <a:pt x="346710" y="750380"/>
                    </a:lnTo>
                    <a:cubicBezTo>
                      <a:pt x="330327" y="748132"/>
                      <a:pt x="316449" y="737197"/>
                      <a:pt x="310420" y="721805"/>
                    </a:cubicBezTo>
                    <a:lnTo>
                      <a:pt x="218694" y="495110"/>
                    </a:lnTo>
                    <a:lnTo>
                      <a:pt x="218694" y="495110"/>
                    </a:lnTo>
                    <a:lnTo>
                      <a:pt x="176975" y="392430"/>
                    </a:lnTo>
                    <a:lnTo>
                      <a:pt x="119825" y="251460"/>
                    </a:lnTo>
                    <a:lnTo>
                      <a:pt x="119825" y="251460"/>
                    </a:lnTo>
                    <a:lnTo>
                      <a:pt x="97155" y="195548"/>
                    </a:lnTo>
                    <a:lnTo>
                      <a:pt x="97155" y="195548"/>
                    </a:lnTo>
                    <a:lnTo>
                      <a:pt x="59817" y="103442"/>
                    </a:lnTo>
                    <a:lnTo>
                      <a:pt x="28575" y="26480"/>
                    </a:lnTo>
                    <a:cubicBezTo>
                      <a:pt x="23565" y="13773"/>
                      <a:pt x="13049" y="4029"/>
                      <a:pt x="0" y="0"/>
                    </a:cubicBezTo>
                    <a:lnTo>
                      <a:pt x="136779" y="20098"/>
                    </a:lnTo>
                    <a:lnTo>
                      <a:pt x="156877" y="23051"/>
                    </a:lnTo>
                    <a:lnTo>
                      <a:pt x="161353" y="27337"/>
                    </a:lnTo>
                    <a:lnTo>
                      <a:pt x="183261" y="48578"/>
                    </a:lnTo>
                    <a:lnTo>
                      <a:pt x="251079" y="215075"/>
                    </a:lnTo>
                    <a:lnTo>
                      <a:pt x="263842" y="246507"/>
                    </a:lnTo>
                    <a:lnTo>
                      <a:pt x="289750" y="310325"/>
                    </a:lnTo>
                    <a:lnTo>
                      <a:pt x="465963" y="744093"/>
                    </a:lnTo>
                    <a:cubicBezTo>
                      <a:pt x="472040" y="759457"/>
                      <a:pt x="485899" y="770363"/>
                      <a:pt x="502253" y="772668"/>
                    </a:cubicBezTo>
                    <a:lnTo>
                      <a:pt x="793337" y="815531"/>
                    </a:lnTo>
                    <a:lnTo>
                      <a:pt x="1026700" y="849821"/>
                    </a:lnTo>
                    <a:lnTo>
                      <a:pt x="1260062" y="884206"/>
                    </a:lnTo>
                    <a:cubicBezTo>
                      <a:pt x="1301686" y="889921"/>
                      <a:pt x="1313974" y="941832"/>
                      <a:pt x="1280827" y="971360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1" name="Полилиния: фигура 270">
                <a:extLst>
                  <a:ext uri="{FF2B5EF4-FFF2-40B4-BE49-F238E27FC236}">
                    <a16:creationId xmlns:a16="http://schemas.microsoft.com/office/drawing/2014/main" id="{4652880C-69F9-45E1-80F0-D007EBF013FA}"/>
                  </a:ext>
                </a:extLst>
              </p:cNvPr>
              <p:cNvSpPr/>
              <p:nvPr/>
            </p:nvSpPr>
            <p:spPr>
              <a:xfrm>
                <a:off x="6259258" y="2109216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  <a:gd name="connsiteX3" fmla="*/ 0 w 9525"/>
                  <a:gd name="connsiteY3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2" name="Полилиния: фигура 271">
                <a:extLst>
                  <a:ext uri="{FF2B5EF4-FFF2-40B4-BE49-F238E27FC236}">
                    <a16:creationId xmlns:a16="http://schemas.microsoft.com/office/drawing/2014/main" id="{E448B36B-7B01-41C0-9862-5BAF82A5E17F}"/>
                  </a:ext>
                </a:extLst>
              </p:cNvPr>
              <p:cNvSpPr/>
              <p:nvPr/>
            </p:nvSpPr>
            <p:spPr>
              <a:xfrm>
                <a:off x="6259258" y="2109216"/>
                <a:ext cx="26384" cy="25527"/>
              </a:xfrm>
              <a:custGeom>
                <a:avLst/>
                <a:gdLst>
                  <a:gd name="connsiteX0" fmla="*/ 26384 w 26384"/>
                  <a:gd name="connsiteY0" fmla="*/ 25527 h 25527"/>
                  <a:gd name="connsiteX1" fmla="*/ 0 w 26384"/>
                  <a:gd name="connsiteY1" fmla="*/ 0 h 25527"/>
                  <a:gd name="connsiteX2" fmla="*/ 26384 w 26384"/>
                  <a:gd name="connsiteY2" fmla="*/ 25527 h 25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384" h="25527">
                    <a:moveTo>
                      <a:pt x="26384" y="25527"/>
                    </a:moveTo>
                    <a:lnTo>
                      <a:pt x="0" y="0"/>
                    </a:lnTo>
                    <a:cubicBezTo>
                      <a:pt x="12077" y="4296"/>
                      <a:pt x="21698" y="13602"/>
                      <a:pt x="26384" y="2552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3" name="Полилиния: фигура 272">
                <a:extLst>
                  <a:ext uri="{FF2B5EF4-FFF2-40B4-BE49-F238E27FC236}">
                    <a16:creationId xmlns:a16="http://schemas.microsoft.com/office/drawing/2014/main" id="{BEBECF99-58C0-4079-BA56-901359FF925E}"/>
                  </a:ext>
                </a:extLst>
              </p:cNvPr>
              <p:cNvSpPr/>
              <p:nvPr/>
            </p:nvSpPr>
            <p:spPr>
              <a:xfrm>
                <a:off x="6238875" y="2106171"/>
                <a:ext cx="20097" cy="2948"/>
              </a:xfrm>
              <a:custGeom>
                <a:avLst/>
                <a:gdLst>
                  <a:gd name="connsiteX0" fmla="*/ 0 w 20097"/>
                  <a:gd name="connsiteY0" fmla="*/ 91 h 2948"/>
                  <a:gd name="connsiteX1" fmla="*/ 20098 w 20097"/>
                  <a:gd name="connsiteY1" fmla="*/ 2949 h 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97" h="2948">
                    <a:moveTo>
                      <a:pt x="0" y="91"/>
                    </a:moveTo>
                    <a:cubicBezTo>
                      <a:pt x="6820" y="-318"/>
                      <a:pt x="13659" y="653"/>
                      <a:pt x="20098" y="294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4" name="Полилиния: фигура 273">
                <a:extLst>
                  <a:ext uri="{FF2B5EF4-FFF2-40B4-BE49-F238E27FC236}">
                    <a16:creationId xmlns:a16="http://schemas.microsoft.com/office/drawing/2014/main" id="{CBB32AE2-FA21-42E9-980B-51B880FAFF6A}"/>
                  </a:ext>
                </a:extLst>
              </p:cNvPr>
              <p:cNvSpPr/>
              <p:nvPr/>
            </p:nvSpPr>
            <p:spPr>
              <a:xfrm>
                <a:off x="5147309" y="4073890"/>
                <a:ext cx="882015" cy="400192"/>
              </a:xfrm>
              <a:custGeom>
                <a:avLst/>
                <a:gdLst>
                  <a:gd name="connsiteX0" fmla="*/ 882015 w 882015"/>
                  <a:gd name="connsiteY0" fmla="*/ 57579 h 400192"/>
                  <a:gd name="connsiteX1" fmla="*/ 502825 w 882015"/>
                  <a:gd name="connsiteY1" fmla="*/ 248079 h 400192"/>
                  <a:gd name="connsiteX2" fmla="*/ 502825 w 882015"/>
                  <a:gd name="connsiteY2" fmla="*/ 248079 h 400192"/>
                  <a:gd name="connsiteX3" fmla="*/ 323279 w 882015"/>
                  <a:gd name="connsiteY3" fmla="*/ 338280 h 400192"/>
                  <a:gd name="connsiteX4" fmla="*/ 211265 w 882015"/>
                  <a:gd name="connsiteY4" fmla="*/ 394573 h 400192"/>
                  <a:gd name="connsiteX5" fmla="*/ 208979 w 882015"/>
                  <a:gd name="connsiteY5" fmla="*/ 395621 h 400192"/>
                  <a:gd name="connsiteX6" fmla="*/ 157829 w 882015"/>
                  <a:gd name="connsiteY6" fmla="*/ 395621 h 400192"/>
                  <a:gd name="connsiteX7" fmla="*/ 154877 w 882015"/>
                  <a:gd name="connsiteY7" fmla="*/ 397145 h 400192"/>
                  <a:gd name="connsiteX8" fmla="*/ 0 w 882015"/>
                  <a:gd name="connsiteY8" fmla="*/ 373237 h 400192"/>
                  <a:gd name="connsiteX9" fmla="*/ 0 w 882015"/>
                  <a:gd name="connsiteY9" fmla="*/ 373237 h 400192"/>
                  <a:gd name="connsiteX10" fmla="*/ 22670 w 882015"/>
                  <a:gd name="connsiteY10" fmla="*/ 367236 h 400192"/>
                  <a:gd name="connsiteX11" fmla="*/ 111252 w 882015"/>
                  <a:gd name="connsiteY11" fmla="*/ 322755 h 400192"/>
                  <a:gd name="connsiteX12" fmla="*/ 267367 w 882015"/>
                  <a:gd name="connsiteY12" fmla="*/ 244364 h 400192"/>
                  <a:gd name="connsiteX13" fmla="*/ 348615 w 882015"/>
                  <a:gd name="connsiteY13" fmla="*/ 202835 h 400192"/>
                  <a:gd name="connsiteX14" fmla="*/ 387953 w 882015"/>
                  <a:gd name="connsiteY14" fmla="*/ 183118 h 400192"/>
                  <a:gd name="connsiteX15" fmla="*/ 561213 w 882015"/>
                  <a:gd name="connsiteY15" fmla="*/ 95964 h 400192"/>
                  <a:gd name="connsiteX16" fmla="*/ 740664 w 882015"/>
                  <a:gd name="connsiteY16" fmla="*/ 5858 h 400192"/>
                  <a:gd name="connsiteX17" fmla="*/ 788289 w 882015"/>
                  <a:gd name="connsiteY17" fmla="*/ 5858 h 400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82015" h="400192">
                    <a:moveTo>
                      <a:pt x="882015" y="57579"/>
                    </a:moveTo>
                    <a:lnTo>
                      <a:pt x="502825" y="248079"/>
                    </a:lnTo>
                    <a:lnTo>
                      <a:pt x="502825" y="248079"/>
                    </a:lnTo>
                    <a:lnTo>
                      <a:pt x="323279" y="338280"/>
                    </a:lnTo>
                    <a:lnTo>
                      <a:pt x="211265" y="394573"/>
                    </a:lnTo>
                    <a:lnTo>
                      <a:pt x="208979" y="395621"/>
                    </a:lnTo>
                    <a:cubicBezTo>
                      <a:pt x="192472" y="401717"/>
                      <a:pt x="174336" y="401717"/>
                      <a:pt x="157829" y="395621"/>
                    </a:cubicBezTo>
                    <a:lnTo>
                      <a:pt x="154877" y="397145"/>
                    </a:lnTo>
                    <a:lnTo>
                      <a:pt x="0" y="373237"/>
                    </a:lnTo>
                    <a:lnTo>
                      <a:pt x="0" y="373237"/>
                    </a:lnTo>
                    <a:cubicBezTo>
                      <a:pt x="7906" y="372932"/>
                      <a:pt x="15650" y="370884"/>
                      <a:pt x="22670" y="367236"/>
                    </a:cubicBezTo>
                    <a:lnTo>
                      <a:pt x="111252" y="322755"/>
                    </a:lnTo>
                    <a:lnTo>
                      <a:pt x="267367" y="244364"/>
                    </a:lnTo>
                    <a:lnTo>
                      <a:pt x="348615" y="202835"/>
                    </a:lnTo>
                    <a:lnTo>
                      <a:pt x="387953" y="183118"/>
                    </a:lnTo>
                    <a:lnTo>
                      <a:pt x="561213" y="95964"/>
                    </a:lnTo>
                    <a:lnTo>
                      <a:pt x="740664" y="5858"/>
                    </a:lnTo>
                    <a:cubicBezTo>
                      <a:pt x="755580" y="-1953"/>
                      <a:pt x="773373" y="-1953"/>
                      <a:pt x="788289" y="5858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5" name="Полилиния: фигура 274">
                <a:extLst>
                  <a:ext uri="{FF2B5EF4-FFF2-40B4-BE49-F238E27FC236}">
                    <a16:creationId xmlns:a16="http://schemas.microsoft.com/office/drawing/2014/main" id="{2F4E208E-375A-427B-ADD1-B3C094F10E11}"/>
                  </a:ext>
                </a:extLst>
              </p:cNvPr>
              <p:cNvSpPr/>
              <p:nvPr/>
            </p:nvSpPr>
            <p:spPr>
              <a:xfrm>
                <a:off x="5147309" y="4073890"/>
                <a:ext cx="882015" cy="400192"/>
              </a:xfrm>
              <a:custGeom>
                <a:avLst/>
                <a:gdLst>
                  <a:gd name="connsiteX0" fmla="*/ 882015 w 882015"/>
                  <a:gd name="connsiteY0" fmla="*/ 57579 h 400192"/>
                  <a:gd name="connsiteX1" fmla="*/ 502825 w 882015"/>
                  <a:gd name="connsiteY1" fmla="*/ 248079 h 400192"/>
                  <a:gd name="connsiteX2" fmla="*/ 502825 w 882015"/>
                  <a:gd name="connsiteY2" fmla="*/ 248079 h 400192"/>
                  <a:gd name="connsiteX3" fmla="*/ 323279 w 882015"/>
                  <a:gd name="connsiteY3" fmla="*/ 338280 h 400192"/>
                  <a:gd name="connsiteX4" fmla="*/ 211265 w 882015"/>
                  <a:gd name="connsiteY4" fmla="*/ 394573 h 400192"/>
                  <a:gd name="connsiteX5" fmla="*/ 208979 w 882015"/>
                  <a:gd name="connsiteY5" fmla="*/ 395621 h 400192"/>
                  <a:gd name="connsiteX6" fmla="*/ 157829 w 882015"/>
                  <a:gd name="connsiteY6" fmla="*/ 395621 h 400192"/>
                  <a:gd name="connsiteX7" fmla="*/ 154877 w 882015"/>
                  <a:gd name="connsiteY7" fmla="*/ 397145 h 400192"/>
                  <a:gd name="connsiteX8" fmla="*/ 0 w 882015"/>
                  <a:gd name="connsiteY8" fmla="*/ 373237 h 400192"/>
                  <a:gd name="connsiteX9" fmla="*/ 0 w 882015"/>
                  <a:gd name="connsiteY9" fmla="*/ 373237 h 400192"/>
                  <a:gd name="connsiteX10" fmla="*/ 22670 w 882015"/>
                  <a:gd name="connsiteY10" fmla="*/ 367236 h 400192"/>
                  <a:gd name="connsiteX11" fmla="*/ 111252 w 882015"/>
                  <a:gd name="connsiteY11" fmla="*/ 322755 h 400192"/>
                  <a:gd name="connsiteX12" fmla="*/ 267367 w 882015"/>
                  <a:gd name="connsiteY12" fmla="*/ 244364 h 400192"/>
                  <a:gd name="connsiteX13" fmla="*/ 348615 w 882015"/>
                  <a:gd name="connsiteY13" fmla="*/ 202835 h 400192"/>
                  <a:gd name="connsiteX14" fmla="*/ 387953 w 882015"/>
                  <a:gd name="connsiteY14" fmla="*/ 183118 h 400192"/>
                  <a:gd name="connsiteX15" fmla="*/ 561213 w 882015"/>
                  <a:gd name="connsiteY15" fmla="*/ 95964 h 400192"/>
                  <a:gd name="connsiteX16" fmla="*/ 740664 w 882015"/>
                  <a:gd name="connsiteY16" fmla="*/ 5858 h 400192"/>
                  <a:gd name="connsiteX17" fmla="*/ 788289 w 882015"/>
                  <a:gd name="connsiteY17" fmla="*/ 5858 h 400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82015" h="400192">
                    <a:moveTo>
                      <a:pt x="882015" y="57579"/>
                    </a:moveTo>
                    <a:lnTo>
                      <a:pt x="502825" y="248079"/>
                    </a:lnTo>
                    <a:lnTo>
                      <a:pt x="502825" y="248079"/>
                    </a:lnTo>
                    <a:lnTo>
                      <a:pt x="323279" y="338280"/>
                    </a:lnTo>
                    <a:lnTo>
                      <a:pt x="211265" y="394573"/>
                    </a:lnTo>
                    <a:lnTo>
                      <a:pt x="208979" y="395621"/>
                    </a:lnTo>
                    <a:cubicBezTo>
                      <a:pt x="192472" y="401717"/>
                      <a:pt x="174336" y="401717"/>
                      <a:pt x="157829" y="395621"/>
                    </a:cubicBezTo>
                    <a:lnTo>
                      <a:pt x="154877" y="397145"/>
                    </a:lnTo>
                    <a:lnTo>
                      <a:pt x="0" y="373237"/>
                    </a:lnTo>
                    <a:lnTo>
                      <a:pt x="0" y="373237"/>
                    </a:lnTo>
                    <a:cubicBezTo>
                      <a:pt x="7906" y="372932"/>
                      <a:pt x="15650" y="370884"/>
                      <a:pt x="22670" y="367236"/>
                    </a:cubicBezTo>
                    <a:lnTo>
                      <a:pt x="111252" y="322755"/>
                    </a:lnTo>
                    <a:lnTo>
                      <a:pt x="267367" y="244364"/>
                    </a:lnTo>
                    <a:lnTo>
                      <a:pt x="348615" y="202835"/>
                    </a:lnTo>
                    <a:lnTo>
                      <a:pt x="387953" y="183118"/>
                    </a:lnTo>
                    <a:lnTo>
                      <a:pt x="561213" y="95964"/>
                    </a:lnTo>
                    <a:lnTo>
                      <a:pt x="740664" y="5858"/>
                    </a:lnTo>
                    <a:cubicBezTo>
                      <a:pt x="755580" y="-1953"/>
                      <a:pt x="773373" y="-1953"/>
                      <a:pt x="788289" y="5858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6" name="Полилиния: фигура 275">
                <a:extLst>
                  <a:ext uri="{FF2B5EF4-FFF2-40B4-BE49-F238E27FC236}">
                    <a16:creationId xmlns:a16="http://schemas.microsoft.com/office/drawing/2014/main" id="{CFDD80B7-D94C-4490-BCA6-C0E393E2A555}"/>
                  </a:ext>
                </a:extLst>
              </p:cNvPr>
              <p:cNvSpPr/>
              <p:nvPr/>
            </p:nvSpPr>
            <p:spPr>
              <a:xfrm>
                <a:off x="6086475" y="2083689"/>
                <a:ext cx="135255" cy="253745"/>
              </a:xfrm>
              <a:custGeom>
                <a:avLst/>
                <a:gdLst>
                  <a:gd name="connsiteX0" fmla="*/ 135255 w 135255"/>
                  <a:gd name="connsiteY0" fmla="*/ 253746 h 253745"/>
                  <a:gd name="connsiteX1" fmla="*/ 65437 w 135255"/>
                  <a:gd name="connsiteY1" fmla="*/ 122492 h 253745"/>
                  <a:gd name="connsiteX2" fmla="*/ 0 w 135255"/>
                  <a:gd name="connsiteY2" fmla="*/ 0 h 253745"/>
                  <a:gd name="connsiteX3" fmla="*/ 0 w 135255"/>
                  <a:gd name="connsiteY3" fmla="*/ 0 h 253745"/>
                  <a:gd name="connsiteX4" fmla="*/ 14668 w 135255"/>
                  <a:gd name="connsiteY4" fmla="*/ 2191 h 253745"/>
                  <a:gd name="connsiteX5" fmla="*/ 43243 w 135255"/>
                  <a:gd name="connsiteY5" fmla="*/ 28670 h 253745"/>
                  <a:gd name="connsiteX6" fmla="*/ 74486 w 135255"/>
                  <a:gd name="connsiteY6" fmla="*/ 105632 h 253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255" h="253745">
                    <a:moveTo>
                      <a:pt x="135255" y="253746"/>
                    </a:moveTo>
                    <a:lnTo>
                      <a:pt x="65437" y="12249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668" y="2191"/>
                    </a:lnTo>
                    <a:cubicBezTo>
                      <a:pt x="27718" y="6220"/>
                      <a:pt x="38233" y="15964"/>
                      <a:pt x="43243" y="28670"/>
                    </a:cubicBezTo>
                    <a:lnTo>
                      <a:pt x="74486" y="105632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7" name="Полилиния: фигура 276">
                <a:extLst>
                  <a:ext uri="{FF2B5EF4-FFF2-40B4-BE49-F238E27FC236}">
                    <a16:creationId xmlns:a16="http://schemas.microsoft.com/office/drawing/2014/main" id="{43369BEE-3780-40CC-82BB-F02F35FC3160}"/>
                  </a:ext>
                </a:extLst>
              </p:cNvPr>
              <p:cNvSpPr/>
              <p:nvPr/>
            </p:nvSpPr>
            <p:spPr>
              <a:xfrm>
                <a:off x="5147500" y="4154138"/>
                <a:ext cx="348424" cy="292703"/>
              </a:xfrm>
              <a:custGeom>
                <a:avLst/>
                <a:gdLst>
                  <a:gd name="connsiteX0" fmla="*/ 348425 w 348424"/>
                  <a:gd name="connsiteY0" fmla="*/ 122587 h 292703"/>
                  <a:gd name="connsiteX1" fmla="*/ 111252 w 348424"/>
                  <a:gd name="connsiteY1" fmla="*/ 242221 h 292703"/>
                  <a:gd name="connsiteX2" fmla="*/ 22670 w 348424"/>
                  <a:gd name="connsiteY2" fmla="*/ 286703 h 292703"/>
                  <a:gd name="connsiteX3" fmla="*/ 0 w 348424"/>
                  <a:gd name="connsiteY3" fmla="*/ 292703 h 292703"/>
                  <a:gd name="connsiteX4" fmla="*/ 157925 w 348424"/>
                  <a:gd name="connsiteY4" fmla="*/ 0 h 292703"/>
                  <a:gd name="connsiteX5" fmla="*/ 171545 w 348424"/>
                  <a:gd name="connsiteY5" fmla="*/ 8763 h 292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8424" h="292703">
                    <a:moveTo>
                      <a:pt x="348425" y="122587"/>
                    </a:moveTo>
                    <a:lnTo>
                      <a:pt x="111252" y="242221"/>
                    </a:lnTo>
                    <a:lnTo>
                      <a:pt x="22670" y="286703"/>
                    </a:lnTo>
                    <a:cubicBezTo>
                      <a:pt x="15650" y="290351"/>
                      <a:pt x="7906" y="292398"/>
                      <a:pt x="0" y="292703"/>
                    </a:cubicBezTo>
                    <a:lnTo>
                      <a:pt x="157925" y="0"/>
                    </a:lnTo>
                    <a:lnTo>
                      <a:pt x="171545" y="8763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8" name="Полилиния: фигура 277">
                <a:extLst>
                  <a:ext uri="{FF2B5EF4-FFF2-40B4-BE49-F238E27FC236}">
                    <a16:creationId xmlns:a16="http://schemas.microsoft.com/office/drawing/2014/main" id="{EDF6E4FA-0DFA-42AC-BEF6-ACF693383CBF}"/>
                  </a:ext>
                </a:extLst>
              </p:cNvPr>
              <p:cNvSpPr/>
              <p:nvPr/>
            </p:nvSpPr>
            <p:spPr>
              <a:xfrm>
                <a:off x="4766167" y="2083212"/>
                <a:ext cx="2480524" cy="2363430"/>
              </a:xfrm>
              <a:custGeom>
                <a:avLst/>
                <a:gdLst>
                  <a:gd name="connsiteX0" fmla="*/ 2461593 w 2480524"/>
                  <a:gd name="connsiteY0" fmla="*/ 952119 h 2363430"/>
                  <a:gd name="connsiteX1" fmla="*/ 2252043 w 2480524"/>
                  <a:gd name="connsiteY1" fmla="*/ 1140619 h 2363430"/>
                  <a:gd name="connsiteX2" fmla="*/ 2252043 w 2480524"/>
                  <a:gd name="connsiteY2" fmla="*/ 1140619 h 2363430"/>
                  <a:gd name="connsiteX3" fmla="*/ 1859232 w 2480524"/>
                  <a:gd name="connsiteY3" fmla="*/ 1493044 h 2363430"/>
                  <a:gd name="connsiteX4" fmla="*/ 1840182 w 2480524"/>
                  <a:gd name="connsiteY4" fmla="*/ 1538669 h 2363430"/>
                  <a:gd name="connsiteX5" fmla="*/ 1886378 w 2480524"/>
                  <a:gd name="connsiteY5" fmla="*/ 2088928 h 2363430"/>
                  <a:gd name="connsiteX6" fmla="*/ 1886378 w 2480524"/>
                  <a:gd name="connsiteY6" fmla="*/ 2088928 h 2363430"/>
                  <a:gd name="connsiteX7" fmla="*/ 1904381 w 2480524"/>
                  <a:gd name="connsiteY7" fmla="*/ 2303050 h 2363430"/>
                  <a:gd name="connsiteX8" fmla="*/ 1824942 w 2480524"/>
                  <a:gd name="connsiteY8" fmla="*/ 2357152 h 2363430"/>
                  <a:gd name="connsiteX9" fmla="*/ 1790366 w 2480524"/>
                  <a:gd name="connsiteY9" fmla="*/ 2338102 h 2363430"/>
                  <a:gd name="connsiteX10" fmla="*/ 1548908 w 2480524"/>
                  <a:gd name="connsiteY10" fmla="*/ 2205800 h 2363430"/>
                  <a:gd name="connsiteX11" fmla="*/ 1371933 w 2480524"/>
                  <a:gd name="connsiteY11" fmla="*/ 2107788 h 2363430"/>
                  <a:gd name="connsiteX12" fmla="*/ 1368409 w 2480524"/>
                  <a:gd name="connsiteY12" fmla="*/ 2105787 h 2363430"/>
                  <a:gd name="connsiteX13" fmla="*/ 1263634 w 2480524"/>
                  <a:gd name="connsiteY13" fmla="*/ 2047971 h 2363430"/>
                  <a:gd name="connsiteX14" fmla="*/ 1170289 w 2480524"/>
                  <a:gd name="connsiteY14" fmla="*/ 1996536 h 2363430"/>
                  <a:gd name="connsiteX15" fmla="*/ 1122664 w 2480524"/>
                  <a:gd name="connsiteY15" fmla="*/ 1996536 h 2363430"/>
                  <a:gd name="connsiteX16" fmla="*/ 943213 w 2480524"/>
                  <a:gd name="connsiteY16" fmla="*/ 2086642 h 2363430"/>
                  <a:gd name="connsiteX17" fmla="*/ 769382 w 2480524"/>
                  <a:gd name="connsiteY17" fmla="*/ 2174463 h 2363430"/>
                  <a:gd name="connsiteX18" fmla="*/ 729758 w 2480524"/>
                  <a:gd name="connsiteY18" fmla="*/ 2193513 h 2363430"/>
                  <a:gd name="connsiteX19" fmla="*/ 648414 w 2480524"/>
                  <a:gd name="connsiteY19" fmla="*/ 2234470 h 2363430"/>
                  <a:gd name="connsiteX20" fmla="*/ 492299 w 2480524"/>
                  <a:gd name="connsiteY20" fmla="*/ 2312861 h 2363430"/>
                  <a:gd name="connsiteX21" fmla="*/ 403717 w 2480524"/>
                  <a:gd name="connsiteY21" fmla="*/ 2357343 h 2363430"/>
                  <a:gd name="connsiteX22" fmla="*/ 381047 w 2480524"/>
                  <a:gd name="connsiteY22" fmla="*/ 2363343 h 2363430"/>
                  <a:gd name="connsiteX23" fmla="*/ 331536 w 2480524"/>
                  <a:gd name="connsiteY23" fmla="*/ 2319481 h 2363430"/>
                  <a:gd name="connsiteX24" fmla="*/ 333422 w 2480524"/>
                  <a:gd name="connsiteY24" fmla="*/ 2303240 h 2363430"/>
                  <a:gd name="connsiteX25" fmla="*/ 345329 w 2480524"/>
                  <a:gd name="connsiteY25" fmla="*/ 2257235 h 2363430"/>
                  <a:gd name="connsiteX26" fmla="*/ 531352 w 2480524"/>
                  <a:gd name="connsiteY26" fmla="*/ 1538764 h 2363430"/>
                  <a:gd name="connsiteX27" fmla="*/ 520588 w 2480524"/>
                  <a:gd name="connsiteY27" fmla="*/ 1493139 h 2363430"/>
                  <a:gd name="connsiteX28" fmla="*/ 12525 w 2480524"/>
                  <a:gd name="connsiteY28" fmla="*/ 951833 h 2363430"/>
                  <a:gd name="connsiteX29" fmla="*/ 48720 w 2480524"/>
                  <a:gd name="connsiteY29" fmla="*/ 864108 h 2363430"/>
                  <a:gd name="connsiteX30" fmla="*/ 826055 w 2480524"/>
                  <a:gd name="connsiteY30" fmla="*/ 752570 h 2363430"/>
                  <a:gd name="connsiteX31" fmla="*/ 867299 w 2480524"/>
                  <a:gd name="connsiteY31" fmla="*/ 723995 h 2363430"/>
                  <a:gd name="connsiteX32" fmla="*/ 1271349 w 2480524"/>
                  <a:gd name="connsiteY32" fmla="*/ 28670 h 2363430"/>
                  <a:gd name="connsiteX33" fmla="*/ 1282493 w 2480524"/>
                  <a:gd name="connsiteY33" fmla="*/ 14954 h 2363430"/>
                  <a:gd name="connsiteX34" fmla="*/ 1308401 w 2480524"/>
                  <a:gd name="connsiteY34" fmla="*/ 1334 h 2363430"/>
                  <a:gd name="connsiteX35" fmla="*/ 1319927 w 2480524"/>
                  <a:gd name="connsiteY35" fmla="*/ 0 h 2363430"/>
                  <a:gd name="connsiteX36" fmla="*/ 1319927 w 2480524"/>
                  <a:gd name="connsiteY36" fmla="*/ 0 h 2363430"/>
                  <a:gd name="connsiteX37" fmla="*/ 1329452 w 2480524"/>
                  <a:gd name="connsiteY37" fmla="*/ 1048 h 2363430"/>
                  <a:gd name="connsiteX38" fmla="*/ 1334309 w 2480524"/>
                  <a:gd name="connsiteY38" fmla="*/ 2191 h 2363430"/>
                  <a:gd name="connsiteX39" fmla="*/ 1362884 w 2480524"/>
                  <a:gd name="connsiteY39" fmla="*/ 28670 h 2363430"/>
                  <a:gd name="connsiteX40" fmla="*/ 1394126 w 2480524"/>
                  <a:gd name="connsiteY40" fmla="*/ 105632 h 2363430"/>
                  <a:gd name="connsiteX41" fmla="*/ 1431464 w 2480524"/>
                  <a:gd name="connsiteY41" fmla="*/ 197834 h 2363430"/>
                  <a:gd name="connsiteX42" fmla="*/ 1454134 w 2480524"/>
                  <a:gd name="connsiteY42" fmla="*/ 253746 h 2363430"/>
                  <a:gd name="connsiteX43" fmla="*/ 1454134 w 2480524"/>
                  <a:gd name="connsiteY43" fmla="*/ 253746 h 2363430"/>
                  <a:gd name="connsiteX44" fmla="*/ 1511284 w 2480524"/>
                  <a:gd name="connsiteY44" fmla="*/ 394716 h 2363430"/>
                  <a:gd name="connsiteX45" fmla="*/ 1554623 w 2480524"/>
                  <a:gd name="connsiteY45" fmla="*/ 498062 h 2363430"/>
                  <a:gd name="connsiteX46" fmla="*/ 1554623 w 2480524"/>
                  <a:gd name="connsiteY46" fmla="*/ 498062 h 2363430"/>
                  <a:gd name="connsiteX47" fmla="*/ 1646729 w 2480524"/>
                  <a:gd name="connsiteY47" fmla="*/ 724758 h 2363430"/>
                  <a:gd name="connsiteX48" fmla="*/ 1683019 w 2480524"/>
                  <a:gd name="connsiteY48" fmla="*/ 753333 h 2363430"/>
                  <a:gd name="connsiteX49" fmla="*/ 2129075 w 2480524"/>
                  <a:gd name="connsiteY49" fmla="*/ 818960 h 2363430"/>
                  <a:gd name="connsiteX50" fmla="*/ 2362438 w 2480524"/>
                  <a:gd name="connsiteY50" fmla="*/ 853345 h 2363430"/>
                  <a:gd name="connsiteX51" fmla="*/ 2440733 w 2480524"/>
                  <a:gd name="connsiteY51" fmla="*/ 864870 h 2363430"/>
                  <a:gd name="connsiteX52" fmla="*/ 2461593 w 2480524"/>
                  <a:gd name="connsiteY52" fmla="*/ 952119 h 2363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480524" h="2363430">
                    <a:moveTo>
                      <a:pt x="2461593" y="952119"/>
                    </a:moveTo>
                    <a:lnTo>
                      <a:pt x="2252043" y="1140619"/>
                    </a:lnTo>
                    <a:lnTo>
                      <a:pt x="2252043" y="1140619"/>
                    </a:lnTo>
                    <a:lnTo>
                      <a:pt x="1859232" y="1493044"/>
                    </a:lnTo>
                    <a:cubicBezTo>
                      <a:pt x="1846088" y="1504426"/>
                      <a:pt x="1839039" y="1521314"/>
                      <a:pt x="1840182" y="1538669"/>
                    </a:cubicBezTo>
                    <a:lnTo>
                      <a:pt x="1886378" y="2088928"/>
                    </a:lnTo>
                    <a:lnTo>
                      <a:pt x="1886378" y="2088928"/>
                    </a:lnTo>
                    <a:lnTo>
                      <a:pt x="1904381" y="2303050"/>
                    </a:lnTo>
                    <a:cubicBezTo>
                      <a:pt x="1907905" y="2344960"/>
                      <a:pt x="1860947" y="2377059"/>
                      <a:pt x="1824942" y="2357152"/>
                    </a:cubicBezTo>
                    <a:lnTo>
                      <a:pt x="1790366" y="2338102"/>
                    </a:lnTo>
                    <a:lnTo>
                      <a:pt x="1548908" y="2205800"/>
                    </a:lnTo>
                    <a:lnTo>
                      <a:pt x="1371933" y="2107788"/>
                    </a:lnTo>
                    <a:lnTo>
                      <a:pt x="1368409" y="2105787"/>
                    </a:lnTo>
                    <a:lnTo>
                      <a:pt x="1263634" y="2047971"/>
                    </a:lnTo>
                    <a:lnTo>
                      <a:pt x="1170289" y="1996536"/>
                    </a:lnTo>
                    <a:cubicBezTo>
                      <a:pt x="1155373" y="1988725"/>
                      <a:pt x="1137580" y="1988725"/>
                      <a:pt x="1122664" y="1996536"/>
                    </a:cubicBezTo>
                    <a:lnTo>
                      <a:pt x="943213" y="2086642"/>
                    </a:lnTo>
                    <a:lnTo>
                      <a:pt x="769382" y="2174463"/>
                    </a:lnTo>
                    <a:lnTo>
                      <a:pt x="729758" y="2193513"/>
                    </a:lnTo>
                    <a:lnTo>
                      <a:pt x="648414" y="2234470"/>
                    </a:lnTo>
                    <a:lnTo>
                      <a:pt x="492299" y="2312861"/>
                    </a:lnTo>
                    <a:lnTo>
                      <a:pt x="403717" y="2357343"/>
                    </a:lnTo>
                    <a:cubicBezTo>
                      <a:pt x="396697" y="2360991"/>
                      <a:pt x="388953" y="2363039"/>
                      <a:pt x="381047" y="2363343"/>
                    </a:cubicBezTo>
                    <a:cubicBezTo>
                      <a:pt x="355263" y="2364905"/>
                      <a:pt x="333098" y="2345265"/>
                      <a:pt x="331536" y="2319481"/>
                    </a:cubicBezTo>
                    <a:cubicBezTo>
                      <a:pt x="331213" y="2314004"/>
                      <a:pt x="331851" y="2308498"/>
                      <a:pt x="333422" y="2303240"/>
                    </a:cubicBezTo>
                    <a:lnTo>
                      <a:pt x="345329" y="2257235"/>
                    </a:lnTo>
                    <a:lnTo>
                      <a:pt x="531352" y="1538764"/>
                    </a:lnTo>
                    <a:cubicBezTo>
                      <a:pt x="535895" y="1522715"/>
                      <a:pt x="531828" y="1505465"/>
                      <a:pt x="520588" y="1493139"/>
                    </a:cubicBezTo>
                    <a:lnTo>
                      <a:pt x="12525" y="951833"/>
                    </a:lnTo>
                    <a:cubicBezTo>
                      <a:pt x="-15288" y="922116"/>
                      <a:pt x="6048" y="870204"/>
                      <a:pt x="48720" y="864108"/>
                    </a:cubicBezTo>
                    <a:lnTo>
                      <a:pt x="826055" y="752570"/>
                    </a:lnTo>
                    <a:cubicBezTo>
                      <a:pt x="843438" y="749827"/>
                      <a:pt x="858631" y="739312"/>
                      <a:pt x="867299" y="723995"/>
                    </a:cubicBezTo>
                    <a:lnTo>
                      <a:pt x="1271349" y="28670"/>
                    </a:lnTo>
                    <a:cubicBezTo>
                      <a:pt x="1274330" y="23546"/>
                      <a:pt x="1278093" y="18917"/>
                      <a:pt x="1282493" y="14954"/>
                    </a:cubicBezTo>
                    <a:cubicBezTo>
                      <a:pt x="1289742" y="8163"/>
                      <a:pt x="1298695" y="3458"/>
                      <a:pt x="1308401" y="1334"/>
                    </a:cubicBezTo>
                    <a:cubicBezTo>
                      <a:pt x="1312183" y="467"/>
                      <a:pt x="1316050" y="19"/>
                      <a:pt x="1319927" y="0"/>
                    </a:cubicBezTo>
                    <a:lnTo>
                      <a:pt x="1319927" y="0"/>
                    </a:lnTo>
                    <a:cubicBezTo>
                      <a:pt x="1323127" y="-9"/>
                      <a:pt x="1326327" y="343"/>
                      <a:pt x="1329452" y="1048"/>
                    </a:cubicBezTo>
                    <a:cubicBezTo>
                      <a:pt x="1331090" y="1324"/>
                      <a:pt x="1332719" y="1705"/>
                      <a:pt x="1334309" y="2191"/>
                    </a:cubicBezTo>
                    <a:cubicBezTo>
                      <a:pt x="1347359" y="6220"/>
                      <a:pt x="1357874" y="15964"/>
                      <a:pt x="1362884" y="28670"/>
                    </a:cubicBezTo>
                    <a:lnTo>
                      <a:pt x="1394126" y="105632"/>
                    </a:lnTo>
                    <a:lnTo>
                      <a:pt x="1431464" y="197834"/>
                    </a:lnTo>
                    <a:lnTo>
                      <a:pt x="1454134" y="253746"/>
                    </a:lnTo>
                    <a:lnTo>
                      <a:pt x="1454134" y="253746"/>
                    </a:lnTo>
                    <a:lnTo>
                      <a:pt x="1511284" y="394716"/>
                    </a:lnTo>
                    <a:lnTo>
                      <a:pt x="1554623" y="498062"/>
                    </a:lnTo>
                    <a:lnTo>
                      <a:pt x="1554623" y="498062"/>
                    </a:lnTo>
                    <a:lnTo>
                      <a:pt x="1646729" y="724758"/>
                    </a:lnTo>
                    <a:cubicBezTo>
                      <a:pt x="1652759" y="740150"/>
                      <a:pt x="1666636" y="751085"/>
                      <a:pt x="1683019" y="753333"/>
                    </a:cubicBezTo>
                    <a:lnTo>
                      <a:pt x="2129075" y="818960"/>
                    </a:lnTo>
                    <a:lnTo>
                      <a:pt x="2362438" y="853345"/>
                    </a:lnTo>
                    <a:lnTo>
                      <a:pt x="2440733" y="864870"/>
                    </a:lnTo>
                    <a:cubicBezTo>
                      <a:pt x="2482358" y="870490"/>
                      <a:pt x="2494645" y="922401"/>
                      <a:pt x="2461593" y="95211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9" name="Полилиния: фигура 278">
                <a:extLst>
                  <a:ext uri="{FF2B5EF4-FFF2-40B4-BE49-F238E27FC236}">
                    <a16:creationId xmlns:a16="http://schemas.microsoft.com/office/drawing/2014/main" id="{EAD44BED-DA7C-4D63-A22A-E7EABFD48E5F}"/>
                  </a:ext>
                </a:extLst>
              </p:cNvPr>
              <p:cNvSpPr/>
              <p:nvPr/>
            </p:nvSpPr>
            <p:spPr>
              <a:xfrm>
                <a:off x="5098098" y="2085022"/>
                <a:ext cx="1100962" cy="2361905"/>
              </a:xfrm>
              <a:custGeom>
                <a:avLst/>
                <a:gdLst>
                  <a:gd name="connsiteX0" fmla="*/ 1100962 w 1100962"/>
                  <a:gd name="connsiteY0" fmla="*/ 196501 h 2361905"/>
                  <a:gd name="connsiteX1" fmla="*/ 1098010 w 1100962"/>
                  <a:gd name="connsiteY1" fmla="*/ 204216 h 2361905"/>
                  <a:gd name="connsiteX2" fmla="*/ 345535 w 1100962"/>
                  <a:gd name="connsiteY2" fmla="*/ 2158079 h 2361905"/>
                  <a:gd name="connsiteX3" fmla="*/ 316960 w 1100962"/>
                  <a:gd name="connsiteY3" fmla="*/ 2232946 h 2361905"/>
                  <a:gd name="connsiteX4" fmla="*/ 160845 w 1100962"/>
                  <a:gd name="connsiteY4" fmla="*/ 2311337 h 2361905"/>
                  <a:gd name="connsiteX5" fmla="*/ 72262 w 1100962"/>
                  <a:gd name="connsiteY5" fmla="*/ 2355818 h 2361905"/>
                  <a:gd name="connsiteX6" fmla="*/ 49593 w 1100962"/>
                  <a:gd name="connsiteY6" fmla="*/ 2361819 h 2361905"/>
                  <a:gd name="connsiteX7" fmla="*/ 82 w 1100962"/>
                  <a:gd name="connsiteY7" fmla="*/ 2317957 h 2361905"/>
                  <a:gd name="connsiteX8" fmla="*/ 1968 w 1100962"/>
                  <a:gd name="connsiteY8" fmla="*/ 2301716 h 2361905"/>
                  <a:gd name="connsiteX9" fmla="*/ 13874 w 1100962"/>
                  <a:gd name="connsiteY9" fmla="*/ 2255711 h 2361905"/>
                  <a:gd name="connsiteX10" fmla="*/ 951229 w 1100962"/>
                  <a:gd name="connsiteY10" fmla="*/ 13621 h 2361905"/>
                  <a:gd name="connsiteX11" fmla="*/ 977137 w 1100962"/>
                  <a:gd name="connsiteY11" fmla="*/ 0 h 2361905"/>
                  <a:gd name="connsiteX12" fmla="*/ 989329 w 1100962"/>
                  <a:gd name="connsiteY12" fmla="*/ 0 h 2361905"/>
                  <a:gd name="connsiteX13" fmla="*/ 998854 w 1100962"/>
                  <a:gd name="connsiteY13" fmla="*/ 0 h 2361905"/>
                  <a:gd name="connsiteX14" fmla="*/ 1003712 w 1100962"/>
                  <a:gd name="connsiteY14" fmla="*/ 1143 h 2361905"/>
                  <a:gd name="connsiteX15" fmla="*/ 1032287 w 1100962"/>
                  <a:gd name="connsiteY15" fmla="*/ 27623 h 2361905"/>
                  <a:gd name="connsiteX16" fmla="*/ 1063529 w 1100962"/>
                  <a:gd name="connsiteY16" fmla="*/ 104584 h 2361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00962" h="2361905">
                    <a:moveTo>
                      <a:pt x="1100962" y="196501"/>
                    </a:moveTo>
                    <a:lnTo>
                      <a:pt x="1098010" y="204216"/>
                    </a:lnTo>
                    <a:lnTo>
                      <a:pt x="345535" y="2158079"/>
                    </a:lnTo>
                    <a:lnTo>
                      <a:pt x="316960" y="2232946"/>
                    </a:lnTo>
                    <a:lnTo>
                      <a:pt x="160845" y="2311337"/>
                    </a:lnTo>
                    <a:lnTo>
                      <a:pt x="72262" y="2355818"/>
                    </a:lnTo>
                    <a:cubicBezTo>
                      <a:pt x="65242" y="2359466"/>
                      <a:pt x="57499" y="2361514"/>
                      <a:pt x="49593" y="2361819"/>
                    </a:cubicBezTo>
                    <a:cubicBezTo>
                      <a:pt x="23809" y="2363381"/>
                      <a:pt x="1644" y="2343741"/>
                      <a:pt x="82" y="2317957"/>
                    </a:cubicBezTo>
                    <a:cubicBezTo>
                      <a:pt x="-242" y="2312480"/>
                      <a:pt x="396" y="2306974"/>
                      <a:pt x="1968" y="2301716"/>
                    </a:cubicBezTo>
                    <a:lnTo>
                      <a:pt x="13874" y="2255711"/>
                    </a:lnTo>
                    <a:lnTo>
                      <a:pt x="951229" y="13621"/>
                    </a:lnTo>
                    <a:cubicBezTo>
                      <a:pt x="958478" y="6829"/>
                      <a:pt x="967431" y="2124"/>
                      <a:pt x="977137" y="0"/>
                    </a:cubicBezTo>
                    <a:lnTo>
                      <a:pt x="989329" y="0"/>
                    </a:lnTo>
                    <a:lnTo>
                      <a:pt x="998854" y="0"/>
                    </a:lnTo>
                    <a:cubicBezTo>
                      <a:pt x="1000493" y="276"/>
                      <a:pt x="1002121" y="657"/>
                      <a:pt x="1003712" y="1143"/>
                    </a:cubicBezTo>
                    <a:cubicBezTo>
                      <a:pt x="1016761" y="5172"/>
                      <a:pt x="1027277" y="14916"/>
                      <a:pt x="1032287" y="27623"/>
                    </a:cubicBezTo>
                    <a:lnTo>
                      <a:pt x="1063529" y="10458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0" name="Полилиния: фигура 279">
                <a:extLst>
                  <a:ext uri="{FF2B5EF4-FFF2-40B4-BE49-F238E27FC236}">
                    <a16:creationId xmlns:a16="http://schemas.microsoft.com/office/drawing/2014/main" id="{549CF4F2-8F6E-4A8B-9367-438B14E150C3}"/>
                  </a:ext>
                </a:extLst>
              </p:cNvPr>
              <p:cNvSpPr/>
              <p:nvPr/>
            </p:nvSpPr>
            <p:spPr>
              <a:xfrm>
                <a:off x="5535549" y="2478404"/>
                <a:ext cx="785241" cy="1778888"/>
              </a:xfrm>
              <a:custGeom>
                <a:avLst/>
                <a:gdLst>
                  <a:gd name="connsiteX0" fmla="*/ 785241 w 785241"/>
                  <a:gd name="connsiteY0" fmla="*/ 102679 h 1778888"/>
                  <a:gd name="connsiteX1" fmla="*/ 785241 w 785241"/>
                  <a:gd name="connsiteY1" fmla="*/ 102775 h 1778888"/>
                  <a:gd name="connsiteX2" fmla="*/ 173260 w 785241"/>
                  <a:gd name="connsiteY2" fmla="*/ 1691735 h 1778888"/>
                  <a:gd name="connsiteX3" fmla="*/ 0 w 785241"/>
                  <a:gd name="connsiteY3" fmla="*/ 1778889 h 1778888"/>
                  <a:gd name="connsiteX4" fmla="*/ 743522 w 785241"/>
                  <a:gd name="connsiteY4" fmla="*/ 0 h 1778888"/>
                  <a:gd name="connsiteX5" fmla="*/ 785241 w 785241"/>
                  <a:gd name="connsiteY5" fmla="*/ 102679 h 1778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5241" h="1778888">
                    <a:moveTo>
                      <a:pt x="785241" y="102679"/>
                    </a:moveTo>
                    <a:lnTo>
                      <a:pt x="785241" y="102775"/>
                    </a:lnTo>
                    <a:lnTo>
                      <a:pt x="173260" y="1691735"/>
                    </a:lnTo>
                    <a:lnTo>
                      <a:pt x="0" y="1778889"/>
                    </a:lnTo>
                    <a:lnTo>
                      <a:pt x="743522" y="0"/>
                    </a:lnTo>
                    <a:lnTo>
                      <a:pt x="785241" y="102679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1" name="Полилиния: фигура 280">
                <a:extLst>
                  <a:ext uri="{FF2B5EF4-FFF2-40B4-BE49-F238E27FC236}">
                    <a16:creationId xmlns:a16="http://schemas.microsoft.com/office/drawing/2014/main" id="{268D8899-87F7-401E-8DD2-35CCA62AFC01}"/>
                  </a:ext>
                </a:extLst>
              </p:cNvPr>
              <p:cNvSpPr/>
              <p:nvPr/>
            </p:nvSpPr>
            <p:spPr>
              <a:xfrm>
                <a:off x="6315075" y="2901600"/>
                <a:ext cx="813720" cy="1521237"/>
              </a:xfrm>
              <a:custGeom>
                <a:avLst/>
                <a:gdLst>
                  <a:gd name="connsiteX0" fmla="*/ 813721 w 813720"/>
                  <a:gd name="connsiteY0" fmla="*/ 34004 h 1521237"/>
                  <a:gd name="connsiteX1" fmla="*/ 813721 w 813720"/>
                  <a:gd name="connsiteY1" fmla="*/ 34480 h 1521237"/>
                  <a:gd name="connsiteX2" fmla="*/ 702945 w 813720"/>
                  <a:gd name="connsiteY2" fmla="*/ 322231 h 1521237"/>
                  <a:gd name="connsiteX3" fmla="*/ 702945 w 813720"/>
                  <a:gd name="connsiteY3" fmla="*/ 322231 h 1521237"/>
                  <a:gd name="connsiteX4" fmla="*/ 310134 w 813720"/>
                  <a:gd name="connsiteY4" fmla="*/ 674656 h 1521237"/>
                  <a:gd name="connsiteX5" fmla="*/ 291084 w 813720"/>
                  <a:gd name="connsiteY5" fmla="*/ 720280 h 1521237"/>
                  <a:gd name="connsiteX6" fmla="*/ 337280 w 813720"/>
                  <a:gd name="connsiteY6" fmla="*/ 1270540 h 1521237"/>
                  <a:gd name="connsiteX7" fmla="*/ 337280 w 813720"/>
                  <a:gd name="connsiteY7" fmla="*/ 1270540 h 1521237"/>
                  <a:gd name="connsiteX8" fmla="*/ 241268 w 813720"/>
                  <a:gd name="connsiteY8" fmla="*/ 1519714 h 1521237"/>
                  <a:gd name="connsiteX9" fmla="*/ 240697 w 813720"/>
                  <a:gd name="connsiteY9" fmla="*/ 1521238 h 1521237"/>
                  <a:gd name="connsiteX10" fmla="*/ 0 w 813720"/>
                  <a:gd name="connsiteY10" fmla="*/ 1387888 h 1521237"/>
                  <a:gd name="connsiteX11" fmla="*/ 0 w 813720"/>
                  <a:gd name="connsiteY11" fmla="*/ 1387316 h 1521237"/>
                  <a:gd name="connsiteX12" fmla="*/ 579882 w 813720"/>
                  <a:gd name="connsiteY12" fmla="*/ 0 h 1521237"/>
                  <a:gd name="connsiteX13" fmla="*/ 579882 w 813720"/>
                  <a:gd name="connsiteY13" fmla="*/ 0 h 1521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13720" h="1521237">
                    <a:moveTo>
                      <a:pt x="813721" y="34004"/>
                    </a:moveTo>
                    <a:lnTo>
                      <a:pt x="813721" y="34480"/>
                    </a:lnTo>
                    <a:lnTo>
                      <a:pt x="702945" y="322231"/>
                    </a:lnTo>
                    <a:lnTo>
                      <a:pt x="702945" y="322231"/>
                    </a:lnTo>
                    <a:lnTo>
                      <a:pt x="310134" y="674656"/>
                    </a:lnTo>
                    <a:cubicBezTo>
                      <a:pt x="296989" y="686038"/>
                      <a:pt x="289941" y="702926"/>
                      <a:pt x="291084" y="720280"/>
                    </a:cubicBezTo>
                    <a:lnTo>
                      <a:pt x="337280" y="1270540"/>
                    </a:lnTo>
                    <a:lnTo>
                      <a:pt x="337280" y="1270540"/>
                    </a:lnTo>
                    <a:lnTo>
                      <a:pt x="241268" y="1519714"/>
                    </a:lnTo>
                    <a:lnTo>
                      <a:pt x="240697" y="1521238"/>
                    </a:lnTo>
                    <a:lnTo>
                      <a:pt x="0" y="1387888"/>
                    </a:lnTo>
                    <a:lnTo>
                      <a:pt x="0" y="1387316"/>
                    </a:lnTo>
                    <a:lnTo>
                      <a:pt x="579882" y="0"/>
                    </a:lnTo>
                    <a:lnTo>
                      <a:pt x="579882" y="0"/>
                    </a:ln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3" name="Рисунок 4">
              <a:extLst>
                <a:ext uri="{FF2B5EF4-FFF2-40B4-BE49-F238E27FC236}">
                  <a16:creationId xmlns:a16="http://schemas.microsoft.com/office/drawing/2014/main" id="{4DD7B302-4A68-4FDF-81BC-1D30C05AD62D}"/>
                </a:ext>
              </a:extLst>
            </p:cNvPr>
            <p:cNvGrpSpPr/>
            <p:nvPr/>
          </p:nvGrpSpPr>
          <p:grpSpPr>
            <a:xfrm>
              <a:off x="7032792" y="3362375"/>
              <a:ext cx="772083" cy="596310"/>
              <a:chOff x="7032792" y="3362375"/>
              <a:chExt cx="772083" cy="596310"/>
            </a:xfrm>
          </p:grpSpPr>
          <p:sp>
            <p:nvSpPr>
              <p:cNvPr id="264" name="Полилиния: фигура 263">
                <a:extLst>
                  <a:ext uri="{FF2B5EF4-FFF2-40B4-BE49-F238E27FC236}">
                    <a16:creationId xmlns:a16="http://schemas.microsoft.com/office/drawing/2014/main" id="{E76F04F7-254A-4EAC-9C8E-63FD250C7098}"/>
                  </a:ext>
                </a:extLst>
              </p:cNvPr>
              <p:cNvSpPr/>
              <p:nvPr/>
            </p:nvSpPr>
            <p:spPr>
              <a:xfrm>
                <a:off x="7037653" y="3366767"/>
                <a:ext cx="762546" cy="586329"/>
              </a:xfrm>
              <a:custGeom>
                <a:avLst/>
                <a:gdLst>
                  <a:gd name="connsiteX0" fmla="*/ 312694 w 762546"/>
                  <a:gd name="connsiteY0" fmla="*/ 516099 h 586329"/>
                  <a:gd name="connsiteX1" fmla="*/ 215158 w 762546"/>
                  <a:gd name="connsiteY1" fmla="*/ 465425 h 586329"/>
                  <a:gd name="connsiteX2" fmla="*/ 197251 w 762546"/>
                  <a:gd name="connsiteY2" fmla="*/ 460187 h 586329"/>
                  <a:gd name="connsiteX3" fmla="*/ 178 w 762546"/>
                  <a:gd name="connsiteY3" fmla="*/ 261019 h 586329"/>
                  <a:gd name="connsiteX4" fmla="*/ 369558 w 762546"/>
                  <a:gd name="connsiteY4" fmla="*/ 701 h 586329"/>
                  <a:gd name="connsiteX5" fmla="*/ 762369 w 762546"/>
                  <a:gd name="connsiteY5" fmla="*/ 224157 h 586329"/>
                  <a:gd name="connsiteX6" fmla="*/ 392799 w 762546"/>
                  <a:gd name="connsiteY6" fmla="*/ 484380 h 586329"/>
                  <a:gd name="connsiteX7" fmla="*/ 381750 w 762546"/>
                  <a:gd name="connsiteY7" fmla="*/ 497144 h 586329"/>
                  <a:gd name="connsiteX8" fmla="*/ 324600 w 762546"/>
                  <a:gd name="connsiteY8" fmla="*/ 569248 h 586329"/>
                  <a:gd name="connsiteX9" fmla="*/ 321647 w 762546"/>
                  <a:gd name="connsiteY9" fmla="*/ 570677 h 586329"/>
                  <a:gd name="connsiteX10" fmla="*/ 277546 w 762546"/>
                  <a:gd name="connsiteY10" fmla="*/ 586107 h 586329"/>
                  <a:gd name="connsiteX11" fmla="*/ 270260 w 762546"/>
                  <a:gd name="connsiteY11" fmla="*/ 582021 h 586329"/>
                  <a:gd name="connsiteX12" fmla="*/ 272498 w 762546"/>
                  <a:gd name="connsiteY12" fmla="*/ 575630 h 586329"/>
                  <a:gd name="connsiteX13" fmla="*/ 312694 w 762546"/>
                  <a:gd name="connsiteY13" fmla="*/ 516099 h 586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2546" h="586329">
                    <a:moveTo>
                      <a:pt x="312694" y="516099"/>
                    </a:moveTo>
                    <a:cubicBezTo>
                      <a:pt x="310503" y="484475"/>
                      <a:pt x="244494" y="473141"/>
                      <a:pt x="215158" y="465425"/>
                    </a:cubicBezTo>
                    <a:cubicBezTo>
                      <a:pt x="209090" y="464026"/>
                      <a:pt x="203108" y="462282"/>
                      <a:pt x="197251" y="460187"/>
                    </a:cubicBezTo>
                    <a:cubicBezTo>
                      <a:pt x="79807" y="422087"/>
                      <a:pt x="4274" y="345887"/>
                      <a:pt x="178" y="261019"/>
                    </a:cubicBezTo>
                    <a:cubicBezTo>
                      <a:pt x="-6204" y="127669"/>
                      <a:pt x="159531" y="10797"/>
                      <a:pt x="369558" y="701"/>
                    </a:cubicBezTo>
                    <a:cubicBezTo>
                      <a:pt x="579584" y="-9396"/>
                      <a:pt x="755987" y="90807"/>
                      <a:pt x="762369" y="224157"/>
                    </a:cubicBezTo>
                    <a:cubicBezTo>
                      <a:pt x="768751" y="357507"/>
                      <a:pt x="603016" y="474284"/>
                      <a:pt x="392799" y="484380"/>
                    </a:cubicBezTo>
                    <a:cubicBezTo>
                      <a:pt x="386493" y="485361"/>
                      <a:pt x="381816" y="490762"/>
                      <a:pt x="381750" y="497144"/>
                    </a:cubicBezTo>
                    <a:cubicBezTo>
                      <a:pt x="375749" y="544769"/>
                      <a:pt x="347650" y="558294"/>
                      <a:pt x="324600" y="569248"/>
                    </a:cubicBezTo>
                    <a:lnTo>
                      <a:pt x="321647" y="570677"/>
                    </a:lnTo>
                    <a:cubicBezTo>
                      <a:pt x="307321" y="576830"/>
                      <a:pt x="292586" y="581983"/>
                      <a:pt x="277546" y="586107"/>
                    </a:cubicBezTo>
                    <a:cubicBezTo>
                      <a:pt x="274403" y="586993"/>
                      <a:pt x="271145" y="585155"/>
                      <a:pt x="270260" y="582021"/>
                    </a:cubicBezTo>
                    <a:cubicBezTo>
                      <a:pt x="269593" y="579630"/>
                      <a:pt x="270488" y="577078"/>
                      <a:pt x="272498" y="575630"/>
                    </a:cubicBezTo>
                    <a:cubicBezTo>
                      <a:pt x="293834" y="560961"/>
                      <a:pt x="314408" y="540387"/>
                      <a:pt x="312694" y="5160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5" name="Полилиния: фигура 264">
                <a:extLst>
                  <a:ext uri="{FF2B5EF4-FFF2-40B4-BE49-F238E27FC236}">
                    <a16:creationId xmlns:a16="http://schemas.microsoft.com/office/drawing/2014/main" id="{929D5935-61B4-4B02-8D8F-AB713D8C0614}"/>
                  </a:ext>
                </a:extLst>
              </p:cNvPr>
              <p:cNvSpPr/>
              <p:nvPr/>
            </p:nvSpPr>
            <p:spPr>
              <a:xfrm>
                <a:off x="7032792" y="3362375"/>
                <a:ext cx="772083" cy="596310"/>
              </a:xfrm>
              <a:custGeom>
                <a:avLst/>
                <a:gdLst>
                  <a:gd name="connsiteX0" fmla="*/ 280502 w 772083"/>
                  <a:gd name="connsiteY0" fmla="*/ 595548 h 596310"/>
                  <a:gd name="connsiteX1" fmla="*/ 270520 w 772083"/>
                  <a:gd name="connsiteY1" fmla="*/ 584233 h 596310"/>
                  <a:gd name="connsiteX2" fmla="*/ 274597 w 772083"/>
                  <a:gd name="connsiteY2" fmla="*/ 576498 h 596310"/>
                  <a:gd name="connsiteX3" fmla="*/ 312697 w 772083"/>
                  <a:gd name="connsiteY3" fmla="*/ 521158 h 596310"/>
                  <a:gd name="connsiteX4" fmla="*/ 312697 w 772083"/>
                  <a:gd name="connsiteY4" fmla="*/ 521158 h 596310"/>
                  <a:gd name="connsiteX5" fmla="*/ 231639 w 772083"/>
                  <a:gd name="connsiteY5" fmla="*/ 478010 h 596310"/>
                  <a:gd name="connsiteX6" fmla="*/ 218685 w 772083"/>
                  <a:gd name="connsiteY6" fmla="*/ 474866 h 596310"/>
                  <a:gd name="connsiteX7" fmla="*/ 200206 w 772083"/>
                  <a:gd name="connsiteY7" fmla="*/ 469437 h 596310"/>
                  <a:gd name="connsiteX8" fmla="*/ 181 w 772083"/>
                  <a:gd name="connsiteY8" fmla="*/ 265983 h 596310"/>
                  <a:gd name="connsiteX9" fmla="*/ 374133 w 772083"/>
                  <a:gd name="connsiteY9" fmla="*/ 712 h 596310"/>
                  <a:gd name="connsiteX10" fmla="*/ 771897 w 772083"/>
                  <a:gd name="connsiteY10" fmla="*/ 229312 h 596310"/>
                  <a:gd name="connsiteX11" fmla="*/ 397755 w 772083"/>
                  <a:gd name="connsiteY11" fmla="*/ 494488 h 596310"/>
                  <a:gd name="connsiteX12" fmla="*/ 391278 w 772083"/>
                  <a:gd name="connsiteY12" fmla="*/ 503061 h 596310"/>
                  <a:gd name="connsiteX13" fmla="*/ 331842 w 772083"/>
                  <a:gd name="connsiteY13" fmla="*/ 579261 h 596310"/>
                  <a:gd name="connsiteX14" fmla="*/ 328794 w 772083"/>
                  <a:gd name="connsiteY14" fmla="*/ 580689 h 596310"/>
                  <a:gd name="connsiteX15" fmla="*/ 283550 w 772083"/>
                  <a:gd name="connsiteY15" fmla="*/ 596310 h 596310"/>
                  <a:gd name="connsiteX16" fmla="*/ 280502 w 772083"/>
                  <a:gd name="connsiteY16" fmla="*/ 595548 h 596310"/>
                  <a:gd name="connsiteX17" fmla="*/ 403565 w 772083"/>
                  <a:gd name="connsiteY17" fmla="*/ 9475 h 596310"/>
                  <a:gd name="connsiteX18" fmla="*/ 374990 w 772083"/>
                  <a:gd name="connsiteY18" fmla="*/ 10142 h 596310"/>
                  <a:gd name="connsiteX19" fmla="*/ 10088 w 772083"/>
                  <a:gd name="connsiteY19" fmla="*/ 265412 h 596310"/>
                  <a:gd name="connsiteX20" fmla="*/ 203826 w 772083"/>
                  <a:gd name="connsiteY20" fmla="*/ 460388 h 596310"/>
                  <a:gd name="connsiteX21" fmla="*/ 220876 w 772083"/>
                  <a:gd name="connsiteY21" fmla="*/ 465341 h 596310"/>
                  <a:gd name="connsiteX22" fmla="*/ 234306 w 772083"/>
                  <a:gd name="connsiteY22" fmla="*/ 468675 h 596310"/>
                  <a:gd name="connsiteX23" fmla="*/ 322603 w 772083"/>
                  <a:gd name="connsiteY23" fmla="*/ 520396 h 596310"/>
                  <a:gd name="connsiteX24" fmla="*/ 322603 w 772083"/>
                  <a:gd name="connsiteY24" fmla="*/ 520396 h 596310"/>
                  <a:gd name="connsiteX25" fmla="*/ 280216 w 772083"/>
                  <a:gd name="connsiteY25" fmla="*/ 584213 h 596310"/>
                  <a:gd name="connsiteX26" fmla="*/ 280216 w 772083"/>
                  <a:gd name="connsiteY26" fmla="*/ 585642 h 596310"/>
                  <a:gd name="connsiteX27" fmla="*/ 281569 w 772083"/>
                  <a:gd name="connsiteY27" fmla="*/ 586242 h 596310"/>
                  <a:gd name="connsiteX28" fmla="*/ 281645 w 772083"/>
                  <a:gd name="connsiteY28" fmla="*/ 586214 h 596310"/>
                  <a:gd name="connsiteX29" fmla="*/ 325460 w 772083"/>
                  <a:gd name="connsiteY29" fmla="*/ 571164 h 596310"/>
                  <a:gd name="connsiteX30" fmla="*/ 328413 w 772083"/>
                  <a:gd name="connsiteY30" fmla="*/ 569736 h 596310"/>
                  <a:gd name="connsiteX31" fmla="*/ 382610 w 772083"/>
                  <a:gd name="connsiteY31" fmla="*/ 501346 h 596310"/>
                  <a:gd name="connsiteX32" fmla="*/ 398136 w 772083"/>
                  <a:gd name="connsiteY32" fmla="*/ 484391 h 596310"/>
                  <a:gd name="connsiteX33" fmla="*/ 763134 w 772083"/>
                  <a:gd name="connsiteY33" fmla="*/ 229217 h 596310"/>
                  <a:gd name="connsiteX34" fmla="*/ 403565 w 772083"/>
                  <a:gd name="connsiteY34" fmla="*/ 9475 h 59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2083" h="596310">
                    <a:moveTo>
                      <a:pt x="280502" y="595548"/>
                    </a:moveTo>
                    <a:cubicBezTo>
                      <a:pt x="274625" y="595177"/>
                      <a:pt x="270158" y="590119"/>
                      <a:pt x="270520" y="584233"/>
                    </a:cubicBezTo>
                    <a:cubicBezTo>
                      <a:pt x="270711" y="581194"/>
                      <a:pt x="272197" y="578375"/>
                      <a:pt x="274597" y="576498"/>
                    </a:cubicBezTo>
                    <a:cubicBezTo>
                      <a:pt x="292885" y="563925"/>
                      <a:pt x="314411" y="544113"/>
                      <a:pt x="312697" y="521158"/>
                    </a:cubicBezTo>
                    <a:lnTo>
                      <a:pt x="312697" y="521158"/>
                    </a:lnTo>
                    <a:cubicBezTo>
                      <a:pt x="311078" y="497155"/>
                      <a:pt x="261357" y="485154"/>
                      <a:pt x="231639" y="478010"/>
                    </a:cubicBezTo>
                    <a:lnTo>
                      <a:pt x="218685" y="474866"/>
                    </a:lnTo>
                    <a:cubicBezTo>
                      <a:pt x="210113" y="472580"/>
                      <a:pt x="203731" y="470866"/>
                      <a:pt x="200206" y="469437"/>
                    </a:cubicBezTo>
                    <a:cubicBezTo>
                      <a:pt x="81144" y="431337"/>
                      <a:pt x="4468" y="353232"/>
                      <a:pt x="181" y="265983"/>
                    </a:cubicBezTo>
                    <a:cubicBezTo>
                      <a:pt x="-6295" y="129966"/>
                      <a:pt x="161440" y="10999"/>
                      <a:pt x="374133" y="712"/>
                    </a:cubicBezTo>
                    <a:cubicBezTo>
                      <a:pt x="586826" y="-9575"/>
                      <a:pt x="765325" y="92819"/>
                      <a:pt x="771897" y="229312"/>
                    </a:cubicBezTo>
                    <a:cubicBezTo>
                      <a:pt x="778469" y="365805"/>
                      <a:pt x="610639" y="484201"/>
                      <a:pt x="397755" y="494488"/>
                    </a:cubicBezTo>
                    <a:cubicBezTo>
                      <a:pt x="392707" y="494488"/>
                      <a:pt x="391564" y="501155"/>
                      <a:pt x="391278" y="503061"/>
                    </a:cubicBezTo>
                    <a:cubicBezTo>
                      <a:pt x="384991" y="553162"/>
                      <a:pt x="354226" y="568021"/>
                      <a:pt x="331842" y="579261"/>
                    </a:cubicBezTo>
                    <a:lnTo>
                      <a:pt x="328794" y="580689"/>
                    </a:lnTo>
                    <a:cubicBezTo>
                      <a:pt x="314125" y="587033"/>
                      <a:pt x="299000" y="592253"/>
                      <a:pt x="283550" y="596310"/>
                    </a:cubicBezTo>
                    <a:cubicBezTo>
                      <a:pt x="282503" y="596225"/>
                      <a:pt x="281464" y="595967"/>
                      <a:pt x="280502" y="595548"/>
                    </a:cubicBezTo>
                    <a:close/>
                    <a:moveTo>
                      <a:pt x="403565" y="9475"/>
                    </a:moveTo>
                    <a:cubicBezTo>
                      <a:pt x="394040" y="9475"/>
                      <a:pt x="384515" y="9475"/>
                      <a:pt x="374990" y="10142"/>
                    </a:cubicBezTo>
                    <a:cubicBezTo>
                      <a:pt x="167536" y="20143"/>
                      <a:pt x="3515" y="134634"/>
                      <a:pt x="10088" y="265412"/>
                    </a:cubicBezTo>
                    <a:cubicBezTo>
                      <a:pt x="14088" y="348565"/>
                      <a:pt x="88383" y="423241"/>
                      <a:pt x="203826" y="460388"/>
                    </a:cubicBezTo>
                    <a:cubicBezTo>
                      <a:pt x="207160" y="461722"/>
                      <a:pt x="213351" y="463437"/>
                      <a:pt x="220876" y="465341"/>
                    </a:cubicBezTo>
                    <a:lnTo>
                      <a:pt x="234306" y="468675"/>
                    </a:lnTo>
                    <a:cubicBezTo>
                      <a:pt x="268596" y="476962"/>
                      <a:pt x="320031" y="489440"/>
                      <a:pt x="322603" y="520396"/>
                    </a:cubicBezTo>
                    <a:lnTo>
                      <a:pt x="322603" y="520396"/>
                    </a:lnTo>
                    <a:cubicBezTo>
                      <a:pt x="324127" y="542399"/>
                      <a:pt x="309839" y="563925"/>
                      <a:pt x="280216" y="584213"/>
                    </a:cubicBezTo>
                    <a:cubicBezTo>
                      <a:pt x="279845" y="584613"/>
                      <a:pt x="279845" y="585242"/>
                      <a:pt x="280216" y="585642"/>
                    </a:cubicBezTo>
                    <a:cubicBezTo>
                      <a:pt x="280426" y="586185"/>
                      <a:pt x="281026" y="586452"/>
                      <a:pt x="281569" y="586242"/>
                    </a:cubicBezTo>
                    <a:cubicBezTo>
                      <a:pt x="281598" y="586233"/>
                      <a:pt x="281617" y="586223"/>
                      <a:pt x="281645" y="586214"/>
                    </a:cubicBezTo>
                    <a:cubicBezTo>
                      <a:pt x="296599" y="582280"/>
                      <a:pt x="311240" y="577251"/>
                      <a:pt x="325460" y="571164"/>
                    </a:cubicBezTo>
                    <a:lnTo>
                      <a:pt x="328413" y="569736"/>
                    </a:lnTo>
                    <a:cubicBezTo>
                      <a:pt x="351178" y="558687"/>
                      <a:pt x="376895" y="546304"/>
                      <a:pt x="382610" y="501346"/>
                    </a:cubicBezTo>
                    <a:cubicBezTo>
                      <a:pt x="382753" y="492583"/>
                      <a:pt x="389420" y="485306"/>
                      <a:pt x="398136" y="484391"/>
                    </a:cubicBezTo>
                    <a:cubicBezTo>
                      <a:pt x="605686" y="474390"/>
                      <a:pt x="769611" y="359900"/>
                      <a:pt x="763134" y="229217"/>
                    </a:cubicBezTo>
                    <a:cubicBezTo>
                      <a:pt x="756466" y="104725"/>
                      <a:pt x="598066" y="9475"/>
                      <a:pt x="403565" y="9475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6" name="Полилиния: фигура 265">
                <a:extLst>
                  <a:ext uri="{FF2B5EF4-FFF2-40B4-BE49-F238E27FC236}">
                    <a16:creationId xmlns:a16="http://schemas.microsoft.com/office/drawing/2014/main" id="{75408A73-1B8E-4B33-8D3B-AA82732A9BAD}"/>
                  </a:ext>
                </a:extLst>
              </p:cNvPr>
              <p:cNvSpPr/>
              <p:nvPr/>
            </p:nvSpPr>
            <p:spPr>
              <a:xfrm>
                <a:off x="7264861" y="3563874"/>
                <a:ext cx="82293" cy="176593"/>
              </a:xfrm>
              <a:custGeom>
                <a:avLst/>
                <a:gdLst>
                  <a:gd name="connsiteX0" fmla="*/ 59863 w 82293"/>
                  <a:gd name="connsiteY0" fmla="*/ 0 h 176593"/>
                  <a:gd name="connsiteX1" fmla="*/ 31955 w 82293"/>
                  <a:gd name="connsiteY1" fmla="*/ 0 h 176593"/>
                  <a:gd name="connsiteX2" fmla="*/ 6809 w 82293"/>
                  <a:gd name="connsiteY2" fmla="*/ 23908 h 176593"/>
                  <a:gd name="connsiteX3" fmla="*/ 46 w 82293"/>
                  <a:gd name="connsiteY3" fmla="*/ 152686 h 176593"/>
                  <a:gd name="connsiteX4" fmla="*/ 21049 w 82293"/>
                  <a:gd name="connsiteY4" fmla="*/ 176546 h 176593"/>
                  <a:gd name="connsiteX5" fmla="*/ 22621 w 82293"/>
                  <a:gd name="connsiteY5" fmla="*/ 176594 h 176593"/>
                  <a:gd name="connsiteX6" fmla="*/ 50338 w 82293"/>
                  <a:gd name="connsiteY6" fmla="*/ 176594 h 176593"/>
                  <a:gd name="connsiteX7" fmla="*/ 75485 w 82293"/>
                  <a:gd name="connsiteY7" fmla="*/ 152686 h 176593"/>
                  <a:gd name="connsiteX8" fmla="*/ 82247 w 82293"/>
                  <a:gd name="connsiteY8" fmla="*/ 23908 h 176593"/>
                  <a:gd name="connsiteX9" fmla="*/ 61244 w 82293"/>
                  <a:gd name="connsiteY9" fmla="*/ 48 h 176593"/>
                  <a:gd name="connsiteX10" fmla="*/ 59863 w 82293"/>
                  <a:gd name="connsiteY10" fmla="*/ 0 h 176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293" h="176593">
                    <a:moveTo>
                      <a:pt x="59863" y="0"/>
                    </a:moveTo>
                    <a:lnTo>
                      <a:pt x="31955" y="0"/>
                    </a:lnTo>
                    <a:cubicBezTo>
                      <a:pt x="18592" y="124"/>
                      <a:pt x="7609" y="10573"/>
                      <a:pt x="6809" y="23908"/>
                    </a:cubicBezTo>
                    <a:lnTo>
                      <a:pt x="46" y="152686"/>
                    </a:lnTo>
                    <a:cubicBezTo>
                      <a:pt x="-744" y="165078"/>
                      <a:pt x="8657" y="175755"/>
                      <a:pt x="21049" y="176546"/>
                    </a:cubicBezTo>
                    <a:cubicBezTo>
                      <a:pt x="21573" y="176584"/>
                      <a:pt x="22097" y="176594"/>
                      <a:pt x="22621" y="176594"/>
                    </a:cubicBezTo>
                    <a:lnTo>
                      <a:pt x="50338" y="176594"/>
                    </a:lnTo>
                    <a:cubicBezTo>
                      <a:pt x="63702" y="176470"/>
                      <a:pt x="74684" y="166021"/>
                      <a:pt x="75485" y="152686"/>
                    </a:cubicBezTo>
                    <a:lnTo>
                      <a:pt x="82247" y="23908"/>
                    </a:lnTo>
                    <a:cubicBezTo>
                      <a:pt x="83038" y="11516"/>
                      <a:pt x="73637" y="838"/>
                      <a:pt x="61244" y="48"/>
                    </a:cubicBezTo>
                    <a:cubicBezTo>
                      <a:pt x="60787" y="19"/>
                      <a:pt x="60321" y="0"/>
                      <a:pt x="59863" y="0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7" name="Полилиния: фигура 266">
                <a:extLst>
                  <a:ext uri="{FF2B5EF4-FFF2-40B4-BE49-F238E27FC236}">
                    <a16:creationId xmlns:a16="http://schemas.microsoft.com/office/drawing/2014/main" id="{D273EC73-93EC-4342-B14F-82E4F86D9173}"/>
                  </a:ext>
                </a:extLst>
              </p:cNvPr>
              <p:cNvSpPr/>
              <p:nvPr/>
            </p:nvSpPr>
            <p:spPr>
              <a:xfrm>
                <a:off x="7264861" y="3563874"/>
                <a:ext cx="82293" cy="176593"/>
              </a:xfrm>
              <a:custGeom>
                <a:avLst/>
                <a:gdLst>
                  <a:gd name="connsiteX0" fmla="*/ 59863 w 82293"/>
                  <a:gd name="connsiteY0" fmla="*/ 0 h 176593"/>
                  <a:gd name="connsiteX1" fmla="*/ 31955 w 82293"/>
                  <a:gd name="connsiteY1" fmla="*/ 0 h 176593"/>
                  <a:gd name="connsiteX2" fmla="*/ 6809 w 82293"/>
                  <a:gd name="connsiteY2" fmla="*/ 23908 h 176593"/>
                  <a:gd name="connsiteX3" fmla="*/ 46 w 82293"/>
                  <a:gd name="connsiteY3" fmla="*/ 152686 h 176593"/>
                  <a:gd name="connsiteX4" fmla="*/ 21049 w 82293"/>
                  <a:gd name="connsiteY4" fmla="*/ 176546 h 176593"/>
                  <a:gd name="connsiteX5" fmla="*/ 22621 w 82293"/>
                  <a:gd name="connsiteY5" fmla="*/ 176594 h 176593"/>
                  <a:gd name="connsiteX6" fmla="*/ 50338 w 82293"/>
                  <a:gd name="connsiteY6" fmla="*/ 176594 h 176593"/>
                  <a:gd name="connsiteX7" fmla="*/ 75485 w 82293"/>
                  <a:gd name="connsiteY7" fmla="*/ 152686 h 176593"/>
                  <a:gd name="connsiteX8" fmla="*/ 82247 w 82293"/>
                  <a:gd name="connsiteY8" fmla="*/ 23908 h 176593"/>
                  <a:gd name="connsiteX9" fmla="*/ 61244 w 82293"/>
                  <a:gd name="connsiteY9" fmla="*/ 48 h 176593"/>
                  <a:gd name="connsiteX10" fmla="*/ 59863 w 82293"/>
                  <a:gd name="connsiteY10" fmla="*/ 0 h 176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293" h="176593">
                    <a:moveTo>
                      <a:pt x="59863" y="0"/>
                    </a:moveTo>
                    <a:lnTo>
                      <a:pt x="31955" y="0"/>
                    </a:lnTo>
                    <a:cubicBezTo>
                      <a:pt x="18592" y="124"/>
                      <a:pt x="7609" y="10573"/>
                      <a:pt x="6809" y="23908"/>
                    </a:cubicBezTo>
                    <a:lnTo>
                      <a:pt x="46" y="152686"/>
                    </a:lnTo>
                    <a:cubicBezTo>
                      <a:pt x="-744" y="165078"/>
                      <a:pt x="8657" y="175755"/>
                      <a:pt x="21049" y="176546"/>
                    </a:cubicBezTo>
                    <a:cubicBezTo>
                      <a:pt x="21573" y="176584"/>
                      <a:pt x="22097" y="176594"/>
                      <a:pt x="22621" y="176594"/>
                    </a:cubicBezTo>
                    <a:lnTo>
                      <a:pt x="50338" y="176594"/>
                    </a:lnTo>
                    <a:cubicBezTo>
                      <a:pt x="63702" y="176470"/>
                      <a:pt x="74684" y="166021"/>
                      <a:pt x="75485" y="152686"/>
                    </a:cubicBezTo>
                    <a:lnTo>
                      <a:pt x="82247" y="23908"/>
                    </a:lnTo>
                    <a:cubicBezTo>
                      <a:pt x="83038" y="11516"/>
                      <a:pt x="73637" y="838"/>
                      <a:pt x="61244" y="48"/>
                    </a:cubicBezTo>
                    <a:cubicBezTo>
                      <a:pt x="60787" y="19"/>
                      <a:pt x="60321" y="0"/>
                      <a:pt x="59863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8" name="Полилиния: фигура 267">
                <a:extLst>
                  <a:ext uri="{FF2B5EF4-FFF2-40B4-BE49-F238E27FC236}">
                    <a16:creationId xmlns:a16="http://schemas.microsoft.com/office/drawing/2014/main" id="{B0516502-DFB8-4116-B6EB-A6E9B575BAEA}"/>
                  </a:ext>
                </a:extLst>
              </p:cNvPr>
              <p:cNvSpPr/>
              <p:nvPr/>
            </p:nvSpPr>
            <p:spPr>
              <a:xfrm>
                <a:off x="7350299" y="3447509"/>
                <a:ext cx="213217" cy="292960"/>
              </a:xfrm>
              <a:custGeom>
                <a:avLst/>
                <a:gdLst>
                  <a:gd name="connsiteX0" fmla="*/ 194930 w 213217"/>
                  <a:gd name="connsiteY0" fmla="*/ 116365 h 292960"/>
                  <a:gd name="connsiteX1" fmla="*/ 113300 w 213217"/>
                  <a:gd name="connsiteY1" fmla="*/ 116365 h 292960"/>
                  <a:gd name="connsiteX2" fmla="*/ 120349 w 213217"/>
                  <a:gd name="connsiteY2" fmla="*/ 83218 h 292960"/>
                  <a:gd name="connsiteX3" fmla="*/ 127112 w 213217"/>
                  <a:gd name="connsiteY3" fmla="*/ 30164 h 292960"/>
                  <a:gd name="connsiteX4" fmla="*/ 113205 w 213217"/>
                  <a:gd name="connsiteY4" fmla="*/ 7113 h 292960"/>
                  <a:gd name="connsiteX5" fmla="*/ 76153 w 213217"/>
                  <a:gd name="connsiteY5" fmla="*/ 636 h 292960"/>
                  <a:gd name="connsiteX6" fmla="*/ 68628 w 213217"/>
                  <a:gd name="connsiteY6" fmla="*/ 7685 h 292960"/>
                  <a:gd name="connsiteX7" fmla="*/ 54055 w 213217"/>
                  <a:gd name="connsiteY7" fmla="*/ 71026 h 292960"/>
                  <a:gd name="connsiteX8" fmla="*/ 15193 w 213217"/>
                  <a:gd name="connsiteY8" fmla="*/ 120080 h 292960"/>
                  <a:gd name="connsiteX9" fmla="*/ 6430 w 213217"/>
                  <a:gd name="connsiteY9" fmla="*/ 143035 h 292960"/>
                  <a:gd name="connsiteX10" fmla="*/ 48 w 213217"/>
                  <a:gd name="connsiteY10" fmla="*/ 263526 h 292960"/>
                  <a:gd name="connsiteX11" fmla="*/ 26194 w 213217"/>
                  <a:gd name="connsiteY11" fmla="*/ 292911 h 292960"/>
                  <a:gd name="connsiteX12" fmla="*/ 28052 w 213217"/>
                  <a:gd name="connsiteY12" fmla="*/ 292959 h 292960"/>
                  <a:gd name="connsiteX13" fmla="*/ 142352 w 213217"/>
                  <a:gd name="connsiteY13" fmla="*/ 292959 h 292960"/>
                  <a:gd name="connsiteX14" fmla="*/ 169022 w 213217"/>
                  <a:gd name="connsiteY14" fmla="*/ 280862 h 292960"/>
                  <a:gd name="connsiteX15" fmla="*/ 179785 w 213217"/>
                  <a:gd name="connsiteY15" fmla="*/ 268860 h 292960"/>
                  <a:gd name="connsiteX16" fmla="*/ 188167 w 213217"/>
                  <a:gd name="connsiteY16" fmla="*/ 252668 h 292960"/>
                  <a:gd name="connsiteX17" fmla="*/ 213218 w 213217"/>
                  <a:gd name="connsiteY17" fmla="*/ 141130 h 292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3217" h="292960">
                    <a:moveTo>
                      <a:pt x="194930" y="116365"/>
                    </a:moveTo>
                    <a:lnTo>
                      <a:pt x="113300" y="116365"/>
                    </a:lnTo>
                    <a:lnTo>
                      <a:pt x="120349" y="83218"/>
                    </a:lnTo>
                    <a:cubicBezTo>
                      <a:pt x="124511" y="65825"/>
                      <a:pt x="126778" y="48042"/>
                      <a:pt x="127112" y="30164"/>
                    </a:cubicBezTo>
                    <a:cubicBezTo>
                      <a:pt x="126054" y="20820"/>
                      <a:pt x="120977" y="12409"/>
                      <a:pt x="113205" y="7113"/>
                    </a:cubicBezTo>
                    <a:cubicBezTo>
                      <a:pt x="101870" y="1036"/>
                      <a:pt x="88878" y="-1231"/>
                      <a:pt x="76153" y="636"/>
                    </a:cubicBezTo>
                    <a:lnTo>
                      <a:pt x="68628" y="7685"/>
                    </a:lnTo>
                    <a:cubicBezTo>
                      <a:pt x="67866" y="21972"/>
                      <a:pt x="63008" y="59786"/>
                      <a:pt x="54055" y="71026"/>
                    </a:cubicBezTo>
                    <a:lnTo>
                      <a:pt x="15193" y="120080"/>
                    </a:lnTo>
                    <a:cubicBezTo>
                      <a:pt x="9954" y="126633"/>
                      <a:pt x="6887" y="134653"/>
                      <a:pt x="6430" y="143035"/>
                    </a:cubicBezTo>
                    <a:lnTo>
                      <a:pt x="48" y="263526"/>
                    </a:lnTo>
                    <a:cubicBezTo>
                      <a:pt x="-847" y="278861"/>
                      <a:pt x="10859" y="292016"/>
                      <a:pt x="26194" y="292911"/>
                    </a:cubicBezTo>
                    <a:cubicBezTo>
                      <a:pt x="26813" y="292949"/>
                      <a:pt x="27432" y="292968"/>
                      <a:pt x="28052" y="292959"/>
                    </a:cubicBezTo>
                    <a:lnTo>
                      <a:pt x="142352" y="292959"/>
                    </a:lnTo>
                    <a:cubicBezTo>
                      <a:pt x="152543" y="292844"/>
                      <a:pt x="162221" y="288453"/>
                      <a:pt x="169022" y="280862"/>
                    </a:cubicBezTo>
                    <a:lnTo>
                      <a:pt x="179785" y="268860"/>
                    </a:lnTo>
                    <a:cubicBezTo>
                      <a:pt x="183947" y="264288"/>
                      <a:pt x="186843" y="258707"/>
                      <a:pt x="188167" y="252668"/>
                    </a:cubicBezTo>
                    <a:lnTo>
                      <a:pt x="213218" y="141130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4" name="Рисунок 4">
              <a:extLst>
                <a:ext uri="{FF2B5EF4-FFF2-40B4-BE49-F238E27FC236}">
                  <a16:creationId xmlns:a16="http://schemas.microsoft.com/office/drawing/2014/main" id="{7E52EC2C-6396-4DC1-943B-8795289E7992}"/>
                </a:ext>
              </a:extLst>
            </p:cNvPr>
            <p:cNvGrpSpPr/>
            <p:nvPr/>
          </p:nvGrpSpPr>
          <p:grpSpPr>
            <a:xfrm>
              <a:off x="4740306" y="1947283"/>
              <a:ext cx="831532" cy="562851"/>
              <a:chOff x="4740306" y="1947283"/>
              <a:chExt cx="831532" cy="562851"/>
            </a:xfrm>
          </p:grpSpPr>
          <p:sp>
            <p:nvSpPr>
              <p:cNvPr id="199" name="Полилиния: фигура 198">
                <a:extLst>
                  <a:ext uri="{FF2B5EF4-FFF2-40B4-BE49-F238E27FC236}">
                    <a16:creationId xmlns:a16="http://schemas.microsoft.com/office/drawing/2014/main" id="{3418E58F-7367-40D0-857E-4A6082430D97}"/>
                  </a:ext>
                </a:extLst>
              </p:cNvPr>
              <p:cNvSpPr/>
              <p:nvPr/>
            </p:nvSpPr>
            <p:spPr>
              <a:xfrm>
                <a:off x="4744783" y="1952623"/>
                <a:ext cx="821912" cy="552779"/>
              </a:xfrm>
              <a:custGeom>
                <a:avLst/>
                <a:gdLst>
                  <a:gd name="connsiteX0" fmla="*/ 821912 w 821912"/>
                  <a:gd name="connsiteY0" fmla="*/ 34863 h 552779"/>
                  <a:gd name="connsiteX1" fmla="*/ 821912 w 821912"/>
                  <a:gd name="connsiteY1" fmla="*/ 407004 h 552779"/>
                  <a:gd name="connsiteX2" fmla="*/ 786765 w 821912"/>
                  <a:gd name="connsiteY2" fmla="*/ 442152 h 552779"/>
                  <a:gd name="connsiteX3" fmla="*/ 234315 w 821912"/>
                  <a:gd name="connsiteY3" fmla="*/ 442152 h 552779"/>
                  <a:gd name="connsiteX4" fmla="*/ 124682 w 821912"/>
                  <a:gd name="connsiteY4" fmla="*/ 548546 h 552779"/>
                  <a:gd name="connsiteX5" fmla="*/ 113157 w 821912"/>
                  <a:gd name="connsiteY5" fmla="*/ 552737 h 552779"/>
                  <a:gd name="connsiteX6" fmla="*/ 96965 w 821912"/>
                  <a:gd name="connsiteY6" fmla="*/ 526638 h 552779"/>
                  <a:gd name="connsiteX7" fmla="*/ 100870 w 821912"/>
                  <a:gd name="connsiteY7" fmla="*/ 442152 h 552779"/>
                  <a:gd name="connsiteX8" fmla="*/ 35147 w 821912"/>
                  <a:gd name="connsiteY8" fmla="*/ 442152 h 552779"/>
                  <a:gd name="connsiteX9" fmla="*/ 0 w 821912"/>
                  <a:gd name="connsiteY9" fmla="*/ 407004 h 552779"/>
                  <a:gd name="connsiteX10" fmla="*/ 0 w 821912"/>
                  <a:gd name="connsiteY10" fmla="*/ 34767 h 552779"/>
                  <a:gd name="connsiteX11" fmla="*/ 35433 w 821912"/>
                  <a:gd name="connsiteY11" fmla="*/ 1 h 552779"/>
                  <a:gd name="connsiteX12" fmla="*/ 786860 w 821912"/>
                  <a:gd name="connsiteY12" fmla="*/ 1 h 552779"/>
                  <a:gd name="connsiteX13" fmla="*/ 821912 w 821912"/>
                  <a:gd name="connsiteY13" fmla="*/ 34863 h 552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1912" h="552779">
                    <a:moveTo>
                      <a:pt x="821912" y="34863"/>
                    </a:moveTo>
                    <a:lnTo>
                      <a:pt x="821912" y="407004"/>
                    </a:lnTo>
                    <a:cubicBezTo>
                      <a:pt x="821912" y="426416"/>
                      <a:pt x="806177" y="442152"/>
                      <a:pt x="786765" y="442152"/>
                    </a:cubicBezTo>
                    <a:lnTo>
                      <a:pt x="234315" y="442152"/>
                    </a:lnTo>
                    <a:lnTo>
                      <a:pt x="124682" y="548546"/>
                    </a:lnTo>
                    <a:cubicBezTo>
                      <a:pt x="121625" y="551537"/>
                      <a:pt x="117424" y="553061"/>
                      <a:pt x="113157" y="552737"/>
                    </a:cubicBezTo>
                    <a:cubicBezTo>
                      <a:pt x="98774" y="552737"/>
                      <a:pt x="96965" y="541021"/>
                      <a:pt x="96965" y="526638"/>
                    </a:cubicBezTo>
                    <a:lnTo>
                      <a:pt x="100870" y="442152"/>
                    </a:lnTo>
                    <a:lnTo>
                      <a:pt x="35147" y="442152"/>
                    </a:lnTo>
                    <a:cubicBezTo>
                      <a:pt x="15735" y="442152"/>
                      <a:pt x="0" y="426416"/>
                      <a:pt x="0" y="407004"/>
                    </a:cubicBezTo>
                    <a:lnTo>
                      <a:pt x="0" y="34767"/>
                    </a:lnTo>
                    <a:cubicBezTo>
                      <a:pt x="210" y="15394"/>
                      <a:pt x="16059" y="-158"/>
                      <a:pt x="35433" y="1"/>
                    </a:cubicBezTo>
                    <a:lnTo>
                      <a:pt x="786860" y="1"/>
                    </a:lnTo>
                    <a:cubicBezTo>
                      <a:pt x="806148" y="1"/>
                      <a:pt x="821808" y="15578"/>
                      <a:pt x="821912" y="348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0" name="Полилиния: фигура 199">
                <a:extLst>
                  <a:ext uri="{FF2B5EF4-FFF2-40B4-BE49-F238E27FC236}">
                    <a16:creationId xmlns:a16="http://schemas.microsoft.com/office/drawing/2014/main" id="{8DB4C0D5-287F-4CE2-9AC8-D732A4C90306}"/>
                  </a:ext>
                </a:extLst>
              </p:cNvPr>
              <p:cNvSpPr/>
              <p:nvPr/>
            </p:nvSpPr>
            <p:spPr>
              <a:xfrm>
                <a:off x="4740306" y="1947283"/>
                <a:ext cx="831532" cy="562851"/>
              </a:xfrm>
              <a:custGeom>
                <a:avLst/>
                <a:gdLst>
                  <a:gd name="connsiteX0" fmla="*/ 117920 w 831532"/>
                  <a:gd name="connsiteY0" fmla="*/ 562839 h 562851"/>
                  <a:gd name="connsiteX1" fmla="*/ 96965 w 831532"/>
                  <a:gd name="connsiteY1" fmla="*/ 531978 h 562851"/>
                  <a:gd name="connsiteX2" fmla="*/ 100680 w 831532"/>
                  <a:gd name="connsiteY2" fmla="*/ 452254 h 562851"/>
                  <a:gd name="connsiteX3" fmla="*/ 39910 w 831532"/>
                  <a:gd name="connsiteY3" fmla="*/ 452254 h 562851"/>
                  <a:gd name="connsiteX4" fmla="*/ 0 w 831532"/>
                  <a:gd name="connsiteY4" fmla="*/ 412344 h 562851"/>
                  <a:gd name="connsiteX5" fmla="*/ 0 w 831532"/>
                  <a:gd name="connsiteY5" fmla="*/ 40107 h 562851"/>
                  <a:gd name="connsiteX6" fmla="*/ 11811 w 831532"/>
                  <a:gd name="connsiteY6" fmla="*/ 11532 h 562851"/>
                  <a:gd name="connsiteX7" fmla="*/ 40386 w 831532"/>
                  <a:gd name="connsiteY7" fmla="*/ 7 h 562851"/>
                  <a:gd name="connsiteX8" fmla="*/ 791718 w 831532"/>
                  <a:gd name="connsiteY8" fmla="*/ 7 h 562851"/>
                  <a:gd name="connsiteX9" fmla="*/ 831533 w 831532"/>
                  <a:gd name="connsiteY9" fmla="*/ 39726 h 562851"/>
                  <a:gd name="connsiteX10" fmla="*/ 831533 w 831532"/>
                  <a:gd name="connsiteY10" fmla="*/ 411868 h 562851"/>
                  <a:gd name="connsiteX11" fmla="*/ 791528 w 831532"/>
                  <a:gd name="connsiteY11" fmla="*/ 451778 h 562851"/>
                  <a:gd name="connsiteX12" fmla="*/ 241269 w 831532"/>
                  <a:gd name="connsiteY12" fmla="*/ 451778 h 562851"/>
                  <a:gd name="connsiteX13" fmla="*/ 133065 w 831532"/>
                  <a:gd name="connsiteY13" fmla="*/ 556553 h 562851"/>
                  <a:gd name="connsiteX14" fmla="*/ 117920 w 831532"/>
                  <a:gd name="connsiteY14" fmla="*/ 562839 h 562851"/>
                  <a:gd name="connsiteX15" fmla="*/ 39815 w 831532"/>
                  <a:gd name="connsiteY15" fmla="*/ 10389 h 562851"/>
                  <a:gd name="connsiteX16" fmla="*/ 9525 w 831532"/>
                  <a:gd name="connsiteY16" fmla="*/ 40584 h 562851"/>
                  <a:gd name="connsiteX17" fmla="*/ 9525 w 831532"/>
                  <a:gd name="connsiteY17" fmla="*/ 412725 h 562851"/>
                  <a:gd name="connsiteX18" fmla="*/ 39910 w 831532"/>
                  <a:gd name="connsiteY18" fmla="*/ 443110 h 562851"/>
                  <a:gd name="connsiteX19" fmla="*/ 110586 w 831532"/>
                  <a:gd name="connsiteY19" fmla="*/ 443110 h 562851"/>
                  <a:gd name="connsiteX20" fmla="*/ 106490 w 831532"/>
                  <a:gd name="connsiteY20" fmla="*/ 532550 h 562851"/>
                  <a:gd name="connsiteX21" fmla="*/ 117920 w 831532"/>
                  <a:gd name="connsiteY21" fmla="*/ 553695 h 562851"/>
                  <a:gd name="connsiteX22" fmla="*/ 126588 w 831532"/>
                  <a:gd name="connsiteY22" fmla="*/ 550457 h 562851"/>
                  <a:gd name="connsiteX23" fmla="*/ 237078 w 831532"/>
                  <a:gd name="connsiteY23" fmla="*/ 443110 h 562851"/>
                  <a:gd name="connsiteX24" fmla="*/ 791147 w 831532"/>
                  <a:gd name="connsiteY24" fmla="*/ 443110 h 562851"/>
                  <a:gd name="connsiteX25" fmla="*/ 821627 w 831532"/>
                  <a:gd name="connsiteY25" fmla="*/ 412725 h 562851"/>
                  <a:gd name="connsiteX26" fmla="*/ 821627 w 831532"/>
                  <a:gd name="connsiteY26" fmla="*/ 40203 h 562851"/>
                  <a:gd name="connsiteX27" fmla="*/ 791337 w 831532"/>
                  <a:gd name="connsiteY27" fmla="*/ 10008 h 562851"/>
                  <a:gd name="connsiteX28" fmla="*/ 39815 w 831532"/>
                  <a:gd name="connsiteY28" fmla="*/ 10008 h 562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31532" h="562851">
                    <a:moveTo>
                      <a:pt x="117920" y="562839"/>
                    </a:moveTo>
                    <a:cubicBezTo>
                      <a:pt x="96965" y="562839"/>
                      <a:pt x="96965" y="541980"/>
                      <a:pt x="96965" y="531978"/>
                    </a:cubicBezTo>
                    <a:lnTo>
                      <a:pt x="100680" y="452254"/>
                    </a:lnTo>
                    <a:lnTo>
                      <a:pt x="39910" y="452254"/>
                    </a:lnTo>
                    <a:cubicBezTo>
                      <a:pt x="17888" y="452206"/>
                      <a:pt x="48" y="434366"/>
                      <a:pt x="0" y="412344"/>
                    </a:cubicBezTo>
                    <a:lnTo>
                      <a:pt x="0" y="40107"/>
                    </a:lnTo>
                    <a:cubicBezTo>
                      <a:pt x="-38" y="29387"/>
                      <a:pt x="4210" y="19095"/>
                      <a:pt x="11811" y="11532"/>
                    </a:cubicBezTo>
                    <a:cubicBezTo>
                      <a:pt x="19374" y="3965"/>
                      <a:pt x="29690" y="-197"/>
                      <a:pt x="40386" y="7"/>
                    </a:cubicBezTo>
                    <a:lnTo>
                      <a:pt x="791718" y="7"/>
                    </a:lnTo>
                    <a:cubicBezTo>
                      <a:pt x="813673" y="7"/>
                      <a:pt x="831476" y="17775"/>
                      <a:pt x="831533" y="39726"/>
                    </a:cubicBezTo>
                    <a:lnTo>
                      <a:pt x="831533" y="411868"/>
                    </a:lnTo>
                    <a:cubicBezTo>
                      <a:pt x="831476" y="433928"/>
                      <a:pt x="813588" y="451778"/>
                      <a:pt x="791528" y="451778"/>
                    </a:cubicBezTo>
                    <a:lnTo>
                      <a:pt x="241269" y="451778"/>
                    </a:lnTo>
                    <a:lnTo>
                      <a:pt x="133065" y="556553"/>
                    </a:lnTo>
                    <a:cubicBezTo>
                      <a:pt x="129169" y="560744"/>
                      <a:pt x="123644" y="563039"/>
                      <a:pt x="117920" y="562839"/>
                    </a:cubicBezTo>
                    <a:close/>
                    <a:moveTo>
                      <a:pt x="39815" y="10389"/>
                    </a:moveTo>
                    <a:cubicBezTo>
                      <a:pt x="23127" y="10389"/>
                      <a:pt x="9582" y="23892"/>
                      <a:pt x="9525" y="40584"/>
                    </a:cubicBezTo>
                    <a:lnTo>
                      <a:pt x="9525" y="412725"/>
                    </a:lnTo>
                    <a:cubicBezTo>
                      <a:pt x="9573" y="429489"/>
                      <a:pt x="23146" y="443063"/>
                      <a:pt x="39910" y="443110"/>
                    </a:cubicBezTo>
                    <a:lnTo>
                      <a:pt x="110586" y="443110"/>
                    </a:lnTo>
                    <a:lnTo>
                      <a:pt x="106490" y="532550"/>
                    </a:lnTo>
                    <a:cubicBezTo>
                      <a:pt x="106490" y="550457"/>
                      <a:pt x="110205" y="553695"/>
                      <a:pt x="117920" y="553695"/>
                    </a:cubicBezTo>
                    <a:cubicBezTo>
                      <a:pt x="121158" y="554038"/>
                      <a:pt x="124368" y="552838"/>
                      <a:pt x="126588" y="550457"/>
                    </a:cubicBezTo>
                    <a:lnTo>
                      <a:pt x="237078" y="443110"/>
                    </a:lnTo>
                    <a:lnTo>
                      <a:pt x="791147" y="443110"/>
                    </a:lnTo>
                    <a:cubicBezTo>
                      <a:pt x="807939" y="443110"/>
                      <a:pt x="821570" y="429518"/>
                      <a:pt x="821627" y="412725"/>
                    </a:cubicBezTo>
                    <a:lnTo>
                      <a:pt x="821627" y="40203"/>
                    </a:lnTo>
                    <a:cubicBezTo>
                      <a:pt x="821570" y="23511"/>
                      <a:pt x="808025" y="10008"/>
                      <a:pt x="791337" y="10008"/>
                    </a:cubicBezTo>
                    <a:lnTo>
                      <a:pt x="39815" y="10008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1" name="Полилиния: фигура 200">
                <a:extLst>
                  <a:ext uri="{FF2B5EF4-FFF2-40B4-BE49-F238E27FC236}">
                    <a16:creationId xmlns:a16="http://schemas.microsoft.com/office/drawing/2014/main" id="{79AEC8A3-B68E-4A80-9BE4-473635C00C0C}"/>
                  </a:ext>
                </a:extLst>
              </p:cNvPr>
              <p:cNvSpPr/>
              <p:nvPr/>
            </p:nvSpPr>
            <p:spPr>
              <a:xfrm>
                <a:off x="4890135" y="2005202"/>
                <a:ext cx="55429" cy="104923"/>
              </a:xfrm>
              <a:custGeom>
                <a:avLst/>
                <a:gdLst>
                  <a:gd name="connsiteX0" fmla="*/ 54769 w 55429"/>
                  <a:gd name="connsiteY0" fmla="*/ 41529 h 104923"/>
                  <a:gd name="connsiteX1" fmla="*/ 34766 w 55429"/>
                  <a:gd name="connsiteY1" fmla="*/ 59436 h 104923"/>
                  <a:gd name="connsiteX2" fmla="*/ 28670 w 55429"/>
                  <a:gd name="connsiteY2" fmla="*/ 64960 h 104923"/>
                  <a:gd name="connsiteX3" fmla="*/ 27813 w 55429"/>
                  <a:gd name="connsiteY3" fmla="*/ 66961 h 104923"/>
                  <a:gd name="connsiteX4" fmla="*/ 28289 w 55429"/>
                  <a:gd name="connsiteY4" fmla="*/ 76486 h 104923"/>
                  <a:gd name="connsiteX5" fmla="*/ 29432 w 55429"/>
                  <a:gd name="connsiteY5" fmla="*/ 102394 h 104923"/>
                  <a:gd name="connsiteX6" fmla="*/ 27203 w 55429"/>
                  <a:gd name="connsiteY6" fmla="*/ 104918 h 104923"/>
                  <a:gd name="connsiteX7" fmla="*/ 26003 w 55429"/>
                  <a:gd name="connsiteY7" fmla="*/ 104680 h 104923"/>
                  <a:gd name="connsiteX8" fmla="*/ 18955 w 55429"/>
                  <a:gd name="connsiteY8" fmla="*/ 100775 h 104923"/>
                  <a:gd name="connsiteX9" fmla="*/ 8477 w 55429"/>
                  <a:gd name="connsiteY9" fmla="*/ 94964 h 104923"/>
                  <a:gd name="connsiteX10" fmla="*/ 857 w 55429"/>
                  <a:gd name="connsiteY10" fmla="*/ 90678 h 104923"/>
                  <a:gd name="connsiteX11" fmla="*/ 8477 w 55429"/>
                  <a:gd name="connsiteY11" fmla="*/ 94964 h 104923"/>
                  <a:gd name="connsiteX12" fmla="*/ 18955 w 55429"/>
                  <a:gd name="connsiteY12" fmla="*/ 100679 h 104923"/>
                  <a:gd name="connsiteX13" fmla="*/ 20479 w 55429"/>
                  <a:gd name="connsiteY13" fmla="*/ 101537 h 104923"/>
                  <a:gd name="connsiteX14" fmla="*/ 23717 w 55429"/>
                  <a:gd name="connsiteY14" fmla="*/ 100203 h 104923"/>
                  <a:gd name="connsiteX15" fmla="*/ 23908 w 55429"/>
                  <a:gd name="connsiteY15" fmla="*/ 99155 h 104923"/>
                  <a:gd name="connsiteX16" fmla="*/ 23050 w 55429"/>
                  <a:gd name="connsiteY16" fmla="*/ 89630 h 104923"/>
                  <a:gd name="connsiteX17" fmla="*/ 23050 w 55429"/>
                  <a:gd name="connsiteY17" fmla="*/ 89630 h 104923"/>
                  <a:gd name="connsiteX18" fmla="*/ 21050 w 55429"/>
                  <a:gd name="connsiteY18" fmla="*/ 65818 h 104923"/>
                  <a:gd name="connsiteX19" fmla="*/ 21907 w 55429"/>
                  <a:gd name="connsiteY19" fmla="*/ 63818 h 104923"/>
                  <a:gd name="connsiteX20" fmla="*/ 38957 w 55429"/>
                  <a:gd name="connsiteY20" fmla="*/ 48482 h 104923"/>
                  <a:gd name="connsiteX21" fmla="*/ 48482 w 55429"/>
                  <a:gd name="connsiteY21" fmla="*/ 40386 h 104923"/>
                  <a:gd name="connsiteX22" fmla="*/ 48768 w 55429"/>
                  <a:gd name="connsiteY22" fmla="*/ 37300 h 104923"/>
                  <a:gd name="connsiteX23" fmla="*/ 47625 w 55429"/>
                  <a:gd name="connsiteY23" fmla="*/ 36576 h 104923"/>
                  <a:gd name="connsiteX24" fmla="*/ 44196 w 55429"/>
                  <a:gd name="connsiteY24" fmla="*/ 36576 h 104923"/>
                  <a:gd name="connsiteX25" fmla="*/ 34100 w 55429"/>
                  <a:gd name="connsiteY25" fmla="*/ 35052 h 104923"/>
                  <a:gd name="connsiteX26" fmla="*/ 15050 w 55429"/>
                  <a:gd name="connsiteY26" fmla="*/ 32195 h 104923"/>
                  <a:gd name="connsiteX27" fmla="*/ 13525 w 55429"/>
                  <a:gd name="connsiteY27" fmla="*/ 30956 h 104923"/>
                  <a:gd name="connsiteX28" fmla="*/ 9525 w 55429"/>
                  <a:gd name="connsiteY28" fmla="*/ 21431 h 104923"/>
                  <a:gd name="connsiteX29" fmla="*/ 9525 w 55429"/>
                  <a:gd name="connsiteY29" fmla="*/ 21431 h 104923"/>
                  <a:gd name="connsiteX30" fmla="*/ 7715 w 55429"/>
                  <a:gd name="connsiteY30" fmla="*/ 17050 h 104923"/>
                  <a:gd name="connsiteX31" fmla="*/ 5239 w 55429"/>
                  <a:gd name="connsiteY31" fmla="*/ 10859 h 104923"/>
                  <a:gd name="connsiteX32" fmla="*/ 5239 w 55429"/>
                  <a:gd name="connsiteY32" fmla="*/ 10859 h 104923"/>
                  <a:gd name="connsiteX33" fmla="*/ 4191 w 55429"/>
                  <a:gd name="connsiteY33" fmla="*/ 8477 h 104923"/>
                  <a:gd name="connsiteX34" fmla="*/ 4191 w 55429"/>
                  <a:gd name="connsiteY34" fmla="*/ 8477 h 104923"/>
                  <a:gd name="connsiteX35" fmla="*/ 2572 w 55429"/>
                  <a:gd name="connsiteY35" fmla="*/ 4477 h 104923"/>
                  <a:gd name="connsiteX36" fmla="*/ 1238 w 55429"/>
                  <a:gd name="connsiteY36" fmla="*/ 1143 h 104923"/>
                  <a:gd name="connsiteX37" fmla="*/ 0 w 55429"/>
                  <a:gd name="connsiteY37" fmla="*/ 0 h 104923"/>
                  <a:gd name="connsiteX38" fmla="*/ 6001 w 55429"/>
                  <a:gd name="connsiteY38" fmla="*/ 857 h 104923"/>
                  <a:gd name="connsiteX39" fmla="*/ 6858 w 55429"/>
                  <a:gd name="connsiteY39" fmla="*/ 857 h 104923"/>
                  <a:gd name="connsiteX40" fmla="*/ 6858 w 55429"/>
                  <a:gd name="connsiteY40" fmla="*/ 857 h 104923"/>
                  <a:gd name="connsiteX41" fmla="*/ 7810 w 55429"/>
                  <a:gd name="connsiteY41" fmla="*/ 1715 h 104923"/>
                  <a:gd name="connsiteX42" fmla="*/ 10668 w 55429"/>
                  <a:gd name="connsiteY42" fmla="*/ 8954 h 104923"/>
                  <a:gd name="connsiteX43" fmla="*/ 11240 w 55429"/>
                  <a:gd name="connsiteY43" fmla="*/ 10287 h 104923"/>
                  <a:gd name="connsiteX44" fmla="*/ 12382 w 55429"/>
                  <a:gd name="connsiteY44" fmla="*/ 13049 h 104923"/>
                  <a:gd name="connsiteX45" fmla="*/ 20002 w 55429"/>
                  <a:gd name="connsiteY45" fmla="*/ 32099 h 104923"/>
                  <a:gd name="connsiteX46" fmla="*/ 21622 w 55429"/>
                  <a:gd name="connsiteY46" fmla="*/ 33242 h 104923"/>
                  <a:gd name="connsiteX47" fmla="*/ 34195 w 55429"/>
                  <a:gd name="connsiteY47" fmla="*/ 35147 h 104923"/>
                  <a:gd name="connsiteX48" fmla="*/ 44291 w 55429"/>
                  <a:gd name="connsiteY48" fmla="*/ 36576 h 104923"/>
                  <a:gd name="connsiteX49" fmla="*/ 54388 w 55429"/>
                  <a:gd name="connsiteY49" fmla="*/ 38100 h 104923"/>
                  <a:gd name="connsiteX50" fmla="*/ 55102 w 55429"/>
                  <a:gd name="connsiteY50" fmla="*/ 41119 h 104923"/>
                  <a:gd name="connsiteX51" fmla="*/ 54769 w 55429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429" h="104923">
                    <a:moveTo>
                      <a:pt x="54769" y="41529"/>
                    </a:moveTo>
                    <a:lnTo>
                      <a:pt x="34766" y="59436"/>
                    </a:lnTo>
                    <a:lnTo>
                      <a:pt x="28670" y="64960"/>
                    </a:lnTo>
                    <a:cubicBezTo>
                      <a:pt x="28061" y="65437"/>
                      <a:pt x="27746" y="66189"/>
                      <a:pt x="27813" y="66961"/>
                    </a:cubicBezTo>
                    <a:lnTo>
                      <a:pt x="28289" y="76486"/>
                    </a:lnTo>
                    <a:lnTo>
                      <a:pt x="29432" y="102394"/>
                    </a:lnTo>
                    <a:cubicBezTo>
                      <a:pt x="29518" y="103708"/>
                      <a:pt x="28518" y="104842"/>
                      <a:pt x="27203" y="104918"/>
                    </a:cubicBezTo>
                    <a:cubicBezTo>
                      <a:pt x="26794" y="104947"/>
                      <a:pt x="26375" y="104861"/>
                      <a:pt x="26003" y="104680"/>
                    </a:cubicBezTo>
                    <a:lnTo>
                      <a:pt x="18955" y="100775"/>
                    </a:lnTo>
                    <a:lnTo>
                      <a:pt x="8477" y="94964"/>
                    </a:lnTo>
                    <a:lnTo>
                      <a:pt x="857" y="90678"/>
                    </a:lnTo>
                    <a:lnTo>
                      <a:pt x="8477" y="94964"/>
                    </a:lnTo>
                    <a:lnTo>
                      <a:pt x="18955" y="100679"/>
                    </a:lnTo>
                    <a:lnTo>
                      <a:pt x="20479" y="101537"/>
                    </a:lnTo>
                    <a:cubicBezTo>
                      <a:pt x="21746" y="102060"/>
                      <a:pt x="23193" y="101470"/>
                      <a:pt x="23717" y="100203"/>
                    </a:cubicBezTo>
                    <a:cubicBezTo>
                      <a:pt x="23860" y="99870"/>
                      <a:pt x="23917" y="99517"/>
                      <a:pt x="23908" y="99155"/>
                    </a:cubicBezTo>
                    <a:lnTo>
                      <a:pt x="23050" y="89630"/>
                    </a:lnTo>
                    <a:lnTo>
                      <a:pt x="23050" y="89630"/>
                    </a:lnTo>
                    <a:lnTo>
                      <a:pt x="21050" y="65818"/>
                    </a:lnTo>
                    <a:cubicBezTo>
                      <a:pt x="21022" y="65056"/>
                      <a:pt x="21336" y="64322"/>
                      <a:pt x="21907" y="63818"/>
                    </a:cubicBezTo>
                    <a:lnTo>
                      <a:pt x="38957" y="48482"/>
                    </a:lnTo>
                    <a:lnTo>
                      <a:pt x="48482" y="40386"/>
                    </a:lnTo>
                    <a:cubicBezTo>
                      <a:pt x="49416" y="39615"/>
                      <a:pt x="49539" y="38233"/>
                      <a:pt x="48768" y="37300"/>
                    </a:cubicBezTo>
                    <a:cubicBezTo>
                      <a:pt x="48473" y="36948"/>
                      <a:pt x="48073" y="36690"/>
                      <a:pt x="47625" y="36576"/>
                    </a:cubicBezTo>
                    <a:lnTo>
                      <a:pt x="44196" y="36576"/>
                    </a:lnTo>
                    <a:lnTo>
                      <a:pt x="34100" y="35052"/>
                    </a:lnTo>
                    <a:lnTo>
                      <a:pt x="15050" y="32195"/>
                    </a:lnTo>
                    <a:cubicBezTo>
                      <a:pt x="14335" y="32147"/>
                      <a:pt x="13726" y="31652"/>
                      <a:pt x="13525" y="30956"/>
                    </a:cubicBezTo>
                    <a:lnTo>
                      <a:pt x="9525" y="21431"/>
                    </a:lnTo>
                    <a:lnTo>
                      <a:pt x="9525" y="21431"/>
                    </a:lnTo>
                    <a:lnTo>
                      <a:pt x="7715" y="17050"/>
                    </a:lnTo>
                    <a:lnTo>
                      <a:pt x="5239" y="10859"/>
                    </a:lnTo>
                    <a:lnTo>
                      <a:pt x="5239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1029" y="591"/>
                      <a:pt x="571" y="172"/>
                      <a:pt x="0" y="0"/>
                    </a:cubicBezTo>
                    <a:lnTo>
                      <a:pt x="6001" y="857"/>
                    </a:lnTo>
                    <a:lnTo>
                      <a:pt x="6858" y="857"/>
                    </a:lnTo>
                    <a:lnTo>
                      <a:pt x="6858" y="857"/>
                    </a:lnTo>
                    <a:lnTo>
                      <a:pt x="7810" y="1715"/>
                    </a:lnTo>
                    <a:lnTo>
                      <a:pt x="10668" y="8954"/>
                    </a:lnTo>
                    <a:lnTo>
                      <a:pt x="11240" y="10287"/>
                    </a:lnTo>
                    <a:lnTo>
                      <a:pt x="12382" y="13049"/>
                    </a:lnTo>
                    <a:lnTo>
                      <a:pt x="20002" y="32099"/>
                    </a:lnTo>
                    <a:cubicBezTo>
                      <a:pt x="20317" y="32728"/>
                      <a:pt x="20926" y="33157"/>
                      <a:pt x="21622" y="33242"/>
                    </a:cubicBezTo>
                    <a:lnTo>
                      <a:pt x="34195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16" y="38738"/>
                      <a:pt x="55740" y="40091"/>
                      <a:pt x="55102" y="41119"/>
                    </a:cubicBezTo>
                    <a:cubicBezTo>
                      <a:pt x="55007" y="41262"/>
                      <a:pt x="54893" y="41405"/>
                      <a:pt x="54769" y="4152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2" name="Полилиния: фигура 201">
                <a:extLst>
                  <a:ext uri="{FF2B5EF4-FFF2-40B4-BE49-F238E27FC236}">
                    <a16:creationId xmlns:a16="http://schemas.microsoft.com/office/drawing/2014/main" id="{E876AA43-04FC-49A9-9BDD-5267A7DAF0EF}"/>
                  </a:ext>
                </a:extLst>
              </p:cNvPr>
              <p:cNvSpPr/>
              <p:nvPr/>
            </p:nvSpPr>
            <p:spPr>
              <a:xfrm>
                <a:off x="4890135" y="2005202"/>
                <a:ext cx="55429" cy="104923"/>
              </a:xfrm>
              <a:custGeom>
                <a:avLst/>
                <a:gdLst>
                  <a:gd name="connsiteX0" fmla="*/ 54769 w 55429"/>
                  <a:gd name="connsiteY0" fmla="*/ 41529 h 104923"/>
                  <a:gd name="connsiteX1" fmla="*/ 34766 w 55429"/>
                  <a:gd name="connsiteY1" fmla="*/ 59436 h 104923"/>
                  <a:gd name="connsiteX2" fmla="*/ 28670 w 55429"/>
                  <a:gd name="connsiteY2" fmla="*/ 64960 h 104923"/>
                  <a:gd name="connsiteX3" fmla="*/ 27813 w 55429"/>
                  <a:gd name="connsiteY3" fmla="*/ 66961 h 104923"/>
                  <a:gd name="connsiteX4" fmla="*/ 28289 w 55429"/>
                  <a:gd name="connsiteY4" fmla="*/ 76486 h 104923"/>
                  <a:gd name="connsiteX5" fmla="*/ 29432 w 55429"/>
                  <a:gd name="connsiteY5" fmla="*/ 102394 h 104923"/>
                  <a:gd name="connsiteX6" fmla="*/ 27203 w 55429"/>
                  <a:gd name="connsiteY6" fmla="*/ 104918 h 104923"/>
                  <a:gd name="connsiteX7" fmla="*/ 26003 w 55429"/>
                  <a:gd name="connsiteY7" fmla="*/ 104680 h 104923"/>
                  <a:gd name="connsiteX8" fmla="*/ 18955 w 55429"/>
                  <a:gd name="connsiteY8" fmla="*/ 100775 h 104923"/>
                  <a:gd name="connsiteX9" fmla="*/ 8477 w 55429"/>
                  <a:gd name="connsiteY9" fmla="*/ 94964 h 104923"/>
                  <a:gd name="connsiteX10" fmla="*/ 857 w 55429"/>
                  <a:gd name="connsiteY10" fmla="*/ 90678 h 104923"/>
                  <a:gd name="connsiteX11" fmla="*/ 8477 w 55429"/>
                  <a:gd name="connsiteY11" fmla="*/ 94964 h 104923"/>
                  <a:gd name="connsiteX12" fmla="*/ 18955 w 55429"/>
                  <a:gd name="connsiteY12" fmla="*/ 100679 h 104923"/>
                  <a:gd name="connsiteX13" fmla="*/ 20479 w 55429"/>
                  <a:gd name="connsiteY13" fmla="*/ 101537 h 104923"/>
                  <a:gd name="connsiteX14" fmla="*/ 23717 w 55429"/>
                  <a:gd name="connsiteY14" fmla="*/ 100203 h 104923"/>
                  <a:gd name="connsiteX15" fmla="*/ 23908 w 55429"/>
                  <a:gd name="connsiteY15" fmla="*/ 99155 h 104923"/>
                  <a:gd name="connsiteX16" fmla="*/ 23050 w 55429"/>
                  <a:gd name="connsiteY16" fmla="*/ 89630 h 104923"/>
                  <a:gd name="connsiteX17" fmla="*/ 23050 w 55429"/>
                  <a:gd name="connsiteY17" fmla="*/ 89630 h 104923"/>
                  <a:gd name="connsiteX18" fmla="*/ 21050 w 55429"/>
                  <a:gd name="connsiteY18" fmla="*/ 65818 h 104923"/>
                  <a:gd name="connsiteX19" fmla="*/ 21907 w 55429"/>
                  <a:gd name="connsiteY19" fmla="*/ 63818 h 104923"/>
                  <a:gd name="connsiteX20" fmla="*/ 38957 w 55429"/>
                  <a:gd name="connsiteY20" fmla="*/ 48482 h 104923"/>
                  <a:gd name="connsiteX21" fmla="*/ 48482 w 55429"/>
                  <a:gd name="connsiteY21" fmla="*/ 40386 h 104923"/>
                  <a:gd name="connsiteX22" fmla="*/ 48768 w 55429"/>
                  <a:gd name="connsiteY22" fmla="*/ 37300 h 104923"/>
                  <a:gd name="connsiteX23" fmla="*/ 47625 w 55429"/>
                  <a:gd name="connsiteY23" fmla="*/ 36576 h 104923"/>
                  <a:gd name="connsiteX24" fmla="*/ 44196 w 55429"/>
                  <a:gd name="connsiteY24" fmla="*/ 36576 h 104923"/>
                  <a:gd name="connsiteX25" fmla="*/ 34100 w 55429"/>
                  <a:gd name="connsiteY25" fmla="*/ 35052 h 104923"/>
                  <a:gd name="connsiteX26" fmla="*/ 15050 w 55429"/>
                  <a:gd name="connsiteY26" fmla="*/ 32195 h 104923"/>
                  <a:gd name="connsiteX27" fmla="*/ 13525 w 55429"/>
                  <a:gd name="connsiteY27" fmla="*/ 30956 h 104923"/>
                  <a:gd name="connsiteX28" fmla="*/ 9525 w 55429"/>
                  <a:gd name="connsiteY28" fmla="*/ 21431 h 104923"/>
                  <a:gd name="connsiteX29" fmla="*/ 9525 w 55429"/>
                  <a:gd name="connsiteY29" fmla="*/ 21431 h 104923"/>
                  <a:gd name="connsiteX30" fmla="*/ 7715 w 55429"/>
                  <a:gd name="connsiteY30" fmla="*/ 17050 h 104923"/>
                  <a:gd name="connsiteX31" fmla="*/ 5239 w 55429"/>
                  <a:gd name="connsiteY31" fmla="*/ 10859 h 104923"/>
                  <a:gd name="connsiteX32" fmla="*/ 5239 w 55429"/>
                  <a:gd name="connsiteY32" fmla="*/ 10859 h 104923"/>
                  <a:gd name="connsiteX33" fmla="*/ 4191 w 55429"/>
                  <a:gd name="connsiteY33" fmla="*/ 8477 h 104923"/>
                  <a:gd name="connsiteX34" fmla="*/ 4191 w 55429"/>
                  <a:gd name="connsiteY34" fmla="*/ 8477 h 104923"/>
                  <a:gd name="connsiteX35" fmla="*/ 2572 w 55429"/>
                  <a:gd name="connsiteY35" fmla="*/ 4477 h 104923"/>
                  <a:gd name="connsiteX36" fmla="*/ 1238 w 55429"/>
                  <a:gd name="connsiteY36" fmla="*/ 1143 h 104923"/>
                  <a:gd name="connsiteX37" fmla="*/ 0 w 55429"/>
                  <a:gd name="connsiteY37" fmla="*/ 0 h 104923"/>
                  <a:gd name="connsiteX38" fmla="*/ 6001 w 55429"/>
                  <a:gd name="connsiteY38" fmla="*/ 857 h 104923"/>
                  <a:gd name="connsiteX39" fmla="*/ 6858 w 55429"/>
                  <a:gd name="connsiteY39" fmla="*/ 857 h 104923"/>
                  <a:gd name="connsiteX40" fmla="*/ 6858 w 55429"/>
                  <a:gd name="connsiteY40" fmla="*/ 857 h 104923"/>
                  <a:gd name="connsiteX41" fmla="*/ 7810 w 55429"/>
                  <a:gd name="connsiteY41" fmla="*/ 1715 h 104923"/>
                  <a:gd name="connsiteX42" fmla="*/ 10668 w 55429"/>
                  <a:gd name="connsiteY42" fmla="*/ 8954 h 104923"/>
                  <a:gd name="connsiteX43" fmla="*/ 11240 w 55429"/>
                  <a:gd name="connsiteY43" fmla="*/ 10287 h 104923"/>
                  <a:gd name="connsiteX44" fmla="*/ 12382 w 55429"/>
                  <a:gd name="connsiteY44" fmla="*/ 13049 h 104923"/>
                  <a:gd name="connsiteX45" fmla="*/ 20002 w 55429"/>
                  <a:gd name="connsiteY45" fmla="*/ 32099 h 104923"/>
                  <a:gd name="connsiteX46" fmla="*/ 21622 w 55429"/>
                  <a:gd name="connsiteY46" fmla="*/ 33242 h 104923"/>
                  <a:gd name="connsiteX47" fmla="*/ 34195 w 55429"/>
                  <a:gd name="connsiteY47" fmla="*/ 35147 h 104923"/>
                  <a:gd name="connsiteX48" fmla="*/ 44291 w 55429"/>
                  <a:gd name="connsiteY48" fmla="*/ 36576 h 104923"/>
                  <a:gd name="connsiteX49" fmla="*/ 54388 w 55429"/>
                  <a:gd name="connsiteY49" fmla="*/ 38100 h 104923"/>
                  <a:gd name="connsiteX50" fmla="*/ 55102 w 55429"/>
                  <a:gd name="connsiteY50" fmla="*/ 41119 h 104923"/>
                  <a:gd name="connsiteX51" fmla="*/ 54769 w 55429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429" h="104923">
                    <a:moveTo>
                      <a:pt x="54769" y="41529"/>
                    </a:moveTo>
                    <a:lnTo>
                      <a:pt x="34766" y="59436"/>
                    </a:lnTo>
                    <a:lnTo>
                      <a:pt x="28670" y="64960"/>
                    </a:lnTo>
                    <a:cubicBezTo>
                      <a:pt x="28061" y="65437"/>
                      <a:pt x="27746" y="66189"/>
                      <a:pt x="27813" y="66961"/>
                    </a:cubicBezTo>
                    <a:lnTo>
                      <a:pt x="28289" y="76486"/>
                    </a:lnTo>
                    <a:lnTo>
                      <a:pt x="29432" y="102394"/>
                    </a:lnTo>
                    <a:cubicBezTo>
                      <a:pt x="29518" y="103708"/>
                      <a:pt x="28518" y="104842"/>
                      <a:pt x="27203" y="104918"/>
                    </a:cubicBezTo>
                    <a:cubicBezTo>
                      <a:pt x="26794" y="104947"/>
                      <a:pt x="26375" y="104861"/>
                      <a:pt x="26003" y="104680"/>
                    </a:cubicBezTo>
                    <a:lnTo>
                      <a:pt x="18955" y="100775"/>
                    </a:lnTo>
                    <a:lnTo>
                      <a:pt x="8477" y="94964"/>
                    </a:lnTo>
                    <a:lnTo>
                      <a:pt x="857" y="90678"/>
                    </a:lnTo>
                    <a:lnTo>
                      <a:pt x="8477" y="94964"/>
                    </a:lnTo>
                    <a:lnTo>
                      <a:pt x="18955" y="100679"/>
                    </a:lnTo>
                    <a:lnTo>
                      <a:pt x="20479" y="101537"/>
                    </a:lnTo>
                    <a:cubicBezTo>
                      <a:pt x="21746" y="102060"/>
                      <a:pt x="23193" y="101470"/>
                      <a:pt x="23717" y="100203"/>
                    </a:cubicBezTo>
                    <a:cubicBezTo>
                      <a:pt x="23860" y="99870"/>
                      <a:pt x="23917" y="99517"/>
                      <a:pt x="23908" y="99155"/>
                    </a:cubicBezTo>
                    <a:lnTo>
                      <a:pt x="23050" y="89630"/>
                    </a:lnTo>
                    <a:lnTo>
                      <a:pt x="23050" y="89630"/>
                    </a:lnTo>
                    <a:lnTo>
                      <a:pt x="21050" y="65818"/>
                    </a:lnTo>
                    <a:cubicBezTo>
                      <a:pt x="21022" y="65056"/>
                      <a:pt x="21336" y="64322"/>
                      <a:pt x="21907" y="63818"/>
                    </a:cubicBezTo>
                    <a:lnTo>
                      <a:pt x="38957" y="48482"/>
                    </a:lnTo>
                    <a:lnTo>
                      <a:pt x="48482" y="40386"/>
                    </a:lnTo>
                    <a:cubicBezTo>
                      <a:pt x="49416" y="39615"/>
                      <a:pt x="49539" y="38233"/>
                      <a:pt x="48768" y="37300"/>
                    </a:cubicBezTo>
                    <a:cubicBezTo>
                      <a:pt x="48473" y="36948"/>
                      <a:pt x="48073" y="36690"/>
                      <a:pt x="47625" y="36576"/>
                    </a:cubicBezTo>
                    <a:lnTo>
                      <a:pt x="44196" y="36576"/>
                    </a:lnTo>
                    <a:lnTo>
                      <a:pt x="34100" y="35052"/>
                    </a:lnTo>
                    <a:lnTo>
                      <a:pt x="15050" y="32195"/>
                    </a:lnTo>
                    <a:cubicBezTo>
                      <a:pt x="14335" y="32147"/>
                      <a:pt x="13726" y="31652"/>
                      <a:pt x="13525" y="30956"/>
                    </a:cubicBezTo>
                    <a:lnTo>
                      <a:pt x="9525" y="21431"/>
                    </a:lnTo>
                    <a:lnTo>
                      <a:pt x="9525" y="21431"/>
                    </a:lnTo>
                    <a:lnTo>
                      <a:pt x="7715" y="17050"/>
                    </a:lnTo>
                    <a:lnTo>
                      <a:pt x="5239" y="10859"/>
                    </a:lnTo>
                    <a:lnTo>
                      <a:pt x="5239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1029" y="591"/>
                      <a:pt x="571" y="172"/>
                      <a:pt x="0" y="0"/>
                    </a:cubicBezTo>
                    <a:lnTo>
                      <a:pt x="6001" y="857"/>
                    </a:lnTo>
                    <a:lnTo>
                      <a:pt x="6858" y="857"/>
                    </a:lnTo>
                    <a:lnTo>
                      <a:pt x="6858" y="857"/>
                    </a:lnTo>
                    <a:lnTo>
                      <a:pt x="7810" y="1715"/>
                    </a:lnTo>
                    <a:lnTo>
                      <a:pt x="10668" y="8954"/>
                    </a:lnTo>
                    <a:lnTo>
                      <a:pt x="11240" y="10287"/>
                    </a:lnTo>
                    <a:lnTo>
                      <a:pt x="12382" y="13049"/>
                    </a:lnTo>
                    <a:lnTo>
                      <a:pt x="20002" y="32099"/>
                    </a:lnTo>
                    <a:cubicBezTo>
                      <a:pt x="20317" y="32728"/>
                      <a:pt x="20926" y="33157"/>
                      <a:pt x="21622" y="33242"/>
                    </a:cubicBezTo>
                    <a:lnTo>
                      <a:pt x="34195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16" y="38738"/>
                      <a:pt x="55740" y="40091"/>
                      <a:pt x="55102" y="41119"/>
                    </a:cubicBezTo>
                    <a:cubicBezTo>
                      <a:pt x="55007" y="41262"/>
                      <a:pt x="54893" y="41405"/>
                      <a:pt x="54769" y="41529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3" name="Полилиния: фигура 202">
                <a:extLst>
                  <a:ext uri="{FF2B5EF4-FFF2-40B4-BE49-F238E27FC236}">
                    <a16:creationId xmlns:a16="http://schemas.microsoft.com/office/drawing/2014/main" id="{EB0093C6-1147-4BD0-B187-04D28ACC02E0}"/>
                  </a:ext>
                </a:extLst>
              </p:cNvPr>
              <p:cNvSpPr/>
              <p:nvPr/>
            </p:nvSpPr>
            <p:spPr>
              <a:xfrm>
                <a:off x="4896231" y="2005679"/>
                <a:ext cx="1143" cy="1047"/>
              </a:xfrm>
              <a:custGeom>
                <a:avLst/>
                <a:gdLst>
                  <a:gd name="connsiteX0" fmla="*/ 1143 w 1143"/>
                  <a:gd name="connsiteY0" fmla="*/ 1048 h 1047"/>
                  <a:gd name="connsiteX1" fmla="*/ 0 w 1143"/>
                  <a:gd name="connsiteY1" fmla="*/ 0 h 1047"/>
                  <a:gd name="connsiteX2" fmla="*/ 1143 w 1143"/>
                  <a:gd name="connsiteY2" fmla="*/ 1048 h 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" h="1047">
                    <a:moveTo>
                      <a:pt x="1143" y="1048"/>
                    </a:moveTo>
                    <a:lnTo>
                      <a:pt x="0" y="0"/>
                    </a:lnTo>
                    <a:cubicBezTo>
                      <a:pt x="505" y="181"/>
                      <a:pt x="914" y="562"/>
                      <a:pt x="1143" y="10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4" name="Полилиния: фигура 203">
                <a:extLst>
                  <a:ext uri="{FF2B5EF4-FFF2-40B4-BE49-F238E27FC236}">
                    <a16:creationId xmlns:a16="http://schemas.microsoft.com/office/drawing/2014/main" id="{1C182866-E193-456E-8B88-305E89E0E555}"/>
                  </a:ext>
                </a:extLst>
              </p:cNvPr>
              <p:cNvSpPr/>
              <p:nvPr/>
            </p:nvSpPr>
            <p:spPr>
              <a:xfrm>
                <a:off x="4895850" y="2005488"/>
                <a:ext cx="857" cy="9525"/>
              </a:xfrm>
              <a:custGeom>
                <a:avLst/>
                <a:gdLst>
                  <a:gd name="connsiteX0" fmla="*/ 0 w 857"/>
                  <a:gd name="connsiteY0" fmla="*/ 0 h 9525"/>
                  <a:gd name="connsiteX1" fmla="*/ 857 w 85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7" h="9525">
                    <a:moveTo>
                      <a:pt x="0" y="0"/>
                    </a:move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5" name="Полилиния: фигура 204">
                <a:extLst>
                  <a:ext uri="{FF2B5EF4-FFF2-40B4-BE49-F238E27FC236}">
                    <a16:creationId xmlns:a16="http://schemas.microsoft.com/office/drawing/2014/main" id="{C54A35BA-3ACD-43EF-83F0-B923CA9A0CE8}"/>
                  </a:ext>
                </a:extLst>
              </p:cNvPr>
              <p:cNvSpPr/>
              <p:nvPr/>
            </p:nvSpPr>
            <p:spPr>
              <a:xfrm>
                <a:off x="4848320" y="2090839"/>
                <a:ext cx="38004" cy="17125"/>
              </a:xfrm>
              <a:custGeom>
                <a:avLst/>
                <a:gdLst>
                  <a:gd name="connsiteX0" fmla="*/ 38005 w 38004"/>
                  <a:gd name="connsiteY0" fmla="*/ 2374 h 17125"/>
                  <a:gd name="connsiteX1" fmla="*/ 21622 w 38004"/>
                  <a:gd name="connsiteY1" fmla="*/ 10661 h 17125"/>
                  <a:gd name="connsiteX2" fmla="*/ 21622 w 38004"/>
                  <a:gd name="connsiteY2" fmla="*/ 10661 h 17125"/>
                  <a:gd name="connsiteX3" fmla="*/ 13811 w 38004"/>
                  <a:gd name="connsiteY3" fmla="*/ 14566 h 17125"/>
                  <a:gd name="connsiteX4" fmla="*/ 8953 w 38004"/>
                  <a:gd name="connsiteY4" fmla="*/ 16947 h 17125"/>
                  <a:gd name="connsiteX5" fmla="*/ 8953 w 38004"/>
                  <a:gd name="connsiteY5" fmla="*/ 16947 h 17125"/>
                  <a:gd name="connsiteX6" fmla="*/ 6763 w 38004"/>
                  <a:gd name="connsiteY6" fmla="*/ 16947 h 17125"/>
                  <a:gd name="connsiteX7" fmla="*/ 6763 w 38004"/>
                  <a:gd name="connsiteY7" fmla="*/ 16947 h 17125"/>
                  <a:gd name="connsiteX8" fmla="*/ 0 w 38004"/>
                  <a:gd name="connsiteY8" fmla="*/ 15900 h 17125"/>
                  <a:gd name="connsiteX9" fmla="*/ 0 w 38004"/>
                  <a:gd name="connsiteY9" fmla="*/ 15900 h 17125"/>
                  <a:gd name="connsiteX10" fmla="*/ 1048 w 38004"/>
                  <a:gd name="connsiteY10" fmla="*/ 15900 h 17125"/>
                  <a:gd name="connsiteX11" fmla="*/ 4858 w 38004"/>
                  <a:gd name="connsiteY11" fmla="*/ 13899 h 17125"/>
                  <a:gd name="connsiteX12" fmla="*/ 11621 w 38004"/>
                  <a:gd name="connsiteY12" fmla="*/ 10566 h 17125"/>
                  <a:gd name="connsiteX13" fmla="*/ 15145 w 38004"/>
                  <a:gd name="connsiteY13" fmla="*/ 8756 h 17125"/>
                  <a:gd name="connsiteX14" fmla="*/ 16859 w 38004"/>
                  <a:gd name="connsiteY14" fmla="*/ 7899 h 17125"/>
                  <a:gd name="connsiteX15" fmla="*/ 24289 w 38004"/>
                  <a:gd name="connsiteY15" fmla="*/ 4184 h 17125"/>
                  <a:gd name="connsiteX16" fmla="*/ 32099 w 38004"/>
                  <a:gd name="connsiteY16" fmla="*/ 279 h 17125"/>
                  <a:gd name="connsiteX17" fmla="*/ 34195 w 38004"/>
                  <a:gd name="connsiteY17" fmla="*/ 279 h 1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8004" h="17125">
                    <a:moveTo>
                      <a:pt x="38005" y="2374"/>
                    </a:moveTo>
                    <a:lnTo>
                      <a:pt x="21622" y="10661"/>
                    </a:lnTo>
                    <a:lnTo>
                      <a:pt x="21622" y="10661"/>
                    </a:lnTo>
                    <a:lnTo>
                      <a:pt x="13811" y="14566"/>
                    </a:lnTo>
                    <a:lnTo>
                      <a:pt x="8953" y="16947"/>
                    </a:lnTo>
                    <a:lnTo>
                      <a:pt x="8953" y="16947"/>
                    </a:lnTo>
                    <a:cubicBezTo>
                      <a:pt x="8239" y="17186"/>
                      <a:pt x="7477" y="17186"/>
                      <a:pt x="6763" y="16947"/>
                    </a:cubicBezTo>
                    <a:lnTo>
                      <a:pt x="6763" y="16947"/>
                    </a:lnTo>
                    <a:lnTo>
                      <a:pt x="0" y="15900"/>
                    </a:lnTo>
                    <a:lnTo>
                      <a:pt x="0" y="15900"/>
                    </a:lnTo>
                    <a:lnTo>
                      <a:pt x="1048" y="15900"/>
                    </a:lnTo>
                    <a:lnTo>
                      <a:pt x="4858" y="13899"/>
                    </a:lnTo>
                    <a:lnTo>
                      <a:pt x="11621" y="10566"/>
                    </a:lnTo>
                    <a:lnTo>
                      <a:pt x="15145" y="8756"/>
                    </a:lnTo>
                    <a:lnTo>
                      <a:pt x="16859" y="7899"/>
                    </a:lnTo>
                    <a:lnTo>
                      <a:pt x="24289" y="4184"/>
                    </a:lnTo>
                    <a:lnTo>
                      <a:pt x="32099" y="279"/>
                    </a:lnTo>
                    <a:cubicBezTo>
                      <a:pt x="32747" y="-93"/>
                      <a:pt x="33547" y="-93"/>
                      <a:pt x="34195" y="27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6" name="Полилиния: фигура 205">
                <a:extLst>
                  <a:ext uri="{FF2B5EF4-FFF2-40B4-BE49-F238E27FC236}">
                    <a16:creationId xmlns:a16="http://schemas.microsoft.com/office/drawing/2014/main" id="{5BD6E315-F8B2-4A22-97C7-3A5CEE20E2F7}"/>
                  </a:ext>
                </a:extLst>
              </p:cNvPr>
              <p:cNvSpPr/>
              <p:nvPr/>
            </p:nvSpPr>
            <p:spPr>
              <a:xfrm>
                <a:off x="4848320" y="2090839"/>
                <a:ext cx="38004" cy="17125"/>
              </a:xfrm>
              <a:custGeom>
                <a:avLst/>
                <a:gdLst>
                  <a:gd name="connsiteX0" fmla="*/ 38005 w 38004"/>
                  <a:gd name="connsiteY0" fmla="*/ 2374 h 17125"/>
                  <a:gd name="connsiteX1" fmla="*/ 21622 w 38004"/>
                  <a:gd name="connsiteY1" fmla="*/ 10661 h 17125"/>
                  <a:gd name="connsiteX2" fmla="*/ 21622 w 38004"/>
                  <a:gd name="connsiteY2" fmla="*/ 10661 h 17125"/>
                  <a:gd name="connsiteX3" fmla="*/ 13811 w 38004"/>
                  <a:gd name="connsiteY3" fmla="*/ 14566 h 17125"/>
                  <a:gd name="connsiteX4" fmla="*/ 8953 w 38004"/>
                  <a:gd name="connsiteY4" fmla="*/ 16947 h 17125"/>
                  <a:gd name="connsiteX5" fmla="*/ 8953 w 38004"/>
                  <a:gd name="connsiteY5" fmla="*/ 16947 h 17125"/>
                  <a:gd name="connsiteX6" fmla="*/ 6763 w 38004"/>
                  <a:gd name="connsiteY6" fmla="*/ 16947 h 17125"/>
                  <a:gd name="connsiteX7" fmla="*/ 6763 w 38004"/>
                  <a:gd name="connsiteY7" fmla="*/ 16947 h 17125"/>
                  <a:gd name="connsiteX8" fmla="*/ 0 w 38004"/>
                  <a:gd name="connsiteY8" fmla="*/ 15900 h 17125"/>
                  <a:gd name="connsiteX9" fmla="*/ 0 w 38004"/>
                  <a:gd name="connsiteY9" fmla="*/ 15900 h 17125"/>
                  <a:gd name="connsiteX10" fmla="*/ 1048 w 38004"/>
                  <a:gd name="connsiteY10" fmla="*/ 15900 h 17125"/>
                  <a:gd name="connsiteX11" fmla="*/ 4858 w 38004"/>
                  <a:gd name="connsiteY11" fmla="*/ 13899 h 17125"/>
                  <a:gd name="connsiteX12" fmla="*/ 11621 w 38004"/>
                  <a:gd name="connsiteY12" fmla="*/ 10566 h 17125"/>
                  <a:gd name="connsiteX13" fmla="*/ 15145 w 38004"/>
                  <a:gd name="connsiteY13" fmla="*/ 8756 h 17125"/>
                  <a:gd name="connsiteX14" fmla="*/ 16859 w 38004"/>
                  <a:gd name="connsiteY14" fmla="*/ 7899 h 17125"/>
                  <a:gd name="connsiteX15" fmla="*/ 24289 w 38004"/>
                  <a:gd name="connsiteY15" fmla="*/ 4184 h 17125"/>
                  <a:gd name="connsiteX16" fmla="*/ 32099 w 38004"/>
                  <a:gd name="connsiteY16" fmla="*/ 279 h 17125"/>
                  <a:gd name="connsiteX17" fmla="*/ 34195 w 38004"/>
                  <a:gd name="connsiteY17" fmla="*/ 279 h 1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8004" h="17125">
                    <a:moveTo>
                      <a:pt x="38005" y="2374"/>
                    </a:moveTo>
                    <a:lnTo>
                      <a:pt x="21622" y="10661"/>
                    </a:lnTo>
                    <a:lnTo>
                      <a:pt x="21622" y="10661"/>
                    </a:lnTo>
                    <a:lnTo>
                      <a:pt x="13811" y="14566"/>
                    </a:lnTo>
                    <a:lnTo>
                      <a:pt x="8953" y="16947"/>
                    </a:lnTo>
                    <a:lnTo>
                      <a:pt x="8953" y="16947"/>
                    </a:lnTo>
                    <a:cubicBezTo>
                      <a:pt x="8239" y="17186"/>
                      <a:pt x="7477" y="17186"/>
                      <a:pt x="6763" y="16947"/>
                    </a:cubicBezTo>
                    <a:lnTo>
                      <a:pt x="6763" y="16947"/>
                    </a:lnTo>
                    <a:lnTo>
                      <a:pt x="0" y="15900"/>
                    </a:lnTo>
                    <a:lnTo>
                      <a:pt x="0" y="15900"/>
                    </a:lnTo>
                    <a:lnTo>
                      <a:pt x="1048" y="15900"/>
                    </a:lnTo>
                    <a:lnTo>
                      <a:pt x="4858" y="13899"/>
                    </a:lnTo>
                    <a:lnTo>
                      <a:pt x="11621" y="10566"/>
                    </a:lnTo>
                    <a:lnTo>
                      <a:pt x="15145" y="8756"/>
                    </a:lnTo>
                    <a:lnTo>
                      <a:pt x="16859" y="7899"/>
                    </a:lnTo>
                    <a:lnTo>
                      <a:pt x="24289" y="4184"/>
                    </a:lnTo>
                    <a:lnTo>
                      <a:pt x="32099" y="279"/>
                    </a:lnTo>
                    <a:cubicBezTo>
                      <a:pt x="32747" y="-93"/>
                      <a:pt x="33547" y="-93"/>
                      <a:pt x="34195" y="279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7" name="Полилиния: фигура 206">
                <a:extLst>
                  <a:ext uri="{FF2B5EF4-FFF2-40B4-BE49-F238E27FC236}">
                    <a16:creationId xmlns:a16="http://schemas.microsoft.com/office/drawing/2014/main" id="{2955C12F-ABF5-43B0-B1FE-A53C24078E56}"/>
                  </a:ext>
                </a:extLst>
              </p:cNvPr>
              <p:cNvSpPr/>
              <p:nvPr/>
            </p:nvSpPr>
            <p:spPr>
              <a:xfrm>
                <a:off x="4888706" y="2004536"/>
                <a:ext cx="5905" cy="10953"/>
              </a:xfrm>
              <a:custGeom>
                <a:avLst/>
                <a:gdLst>
                  <a:gd name="connsiteX0" fmla="*/ 5906 w 5905"/>
                  <a:gd name="connsiteY0" fmla="*/ 10954 h 10953"/>
                  <a:gd name="connsiteX1" fmla="*/ 2858 w 5905"/>
                  <a:gd name="connsiteY1" fmla="*/ 5334 h 10953"/>
                  <a:gd name="connsiteX2" fmla="*/ 0 w 5905"/>
                  <a:gd name="connsiteY2" fmla="*/ 0 h 10953"/>
                  <a:gd name="connsiteX3" fmla="*/ 667 w 5905"/>
                  <a:gd name="connsiteY3" fmla="*/ 0 h 10953"/>
                  <a:gd name="connsiteX4" fmla="*/ 1905 w 5905"/>
                  <a:gd name="connsiteY4" fmla="*/ 1143 h 10953"/>
                  <a:gd name="connsiteX5" fmla="*/ 3238 w 5905"/>
                  <a:gd name="connsiteY5" fmla="*/ 4477 h 10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" h="10953">
                    <a:moveTo>
                      <a:pt x="5906" y="10954"/>
                    </a:moveTo>
                    <a:lnTo>
                      <a:pt x="2858" y="5334"/>
                    </a:lnTo>
                    <a:lnTo>
                      <a:pt x="0" y="0"/>
                    </a:lnTo>
                    <a:lnTo>
                      <a:pt x="667" y="0"/>
                    </a:lnTo>
                    <a:cubicBezTo>
                      <a:pt x="1238" y="172"/>
                      <a:pt x="1695" y="591"/>
                      <a:pt x="1905" y="1143"/>
                    </a:cubicBezTo>
                    <a:lnTo>
                      <a:pt x="3238" y="447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8" name="Полилиния: фигура 207">
                <a:extLst>
                  <a:ext uri="{FF2B5EF4-FFF2-40B4-BE49-F238E27FC236}">
                    <a16:creationId xmlns:a16="http://schemas.microsoft.com/office/drawing/2014/main" id="{8514F3D1-DFEB-4DF9-9B21-975B7B8267DE}"/>
                  </a:ext>
                </a:extLst>
              </p:cNvPr>
              <p:cNvSpPr/>
              <p:nvPr/>
            </p:nvSpPr>
            <p:spPr>
              <a:xfrm>
                <a:off x="4848034" y="2093975"/>
                <a:ext cx="15144" cy="12668"/>
              </a:xfrm>
              <a:custGeom>
                <a:avLst/>
                <a:gdLst>
                  <a:gd name="connsiteX0" fmla="*/ 15145 w 15144"/>
                  <a:gd name="connsiteY0" fmla="*/ 5525 h 12668"/>
                  <a:gd name="connsiteX1" fmla="*/ 4858 w 15144"/>
                  <a:gd name="connsiteY1" fmla="*/ 10668 h 12668"/>
                  <a:gd name="connsiteX2" fmla="*/ 1048 w 15144"/>
                  <a:gd name="connsiteY2" fmla="*/ 12668 h 12668"/>
                  <a:gd name="connsiteX3" fmla="*/ 0 w 15144"/>
                  <a:gd name="connsiteY3" fmla="*/ 12668 h 12668"/>
                  <a:gd name="connsiteX4" fmla="*/ 6858 w 15144"/>
                  <a:gd name="connsiteY4" fmla="*/ 0 h 12668"/>
                  <a:gd name="connsiteX5" fmla="*/ 7429 w 15144"/>
                  <a:gd name="connsiteY5" fmla="*/ 0 h 12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144" h="12668">
                    <a:moveTo>
                      <a:pt x="15145" y="5525"/>
                    </a:moveTo>
                    <a:lnTo>
                      <a:pt x="4858" y="10668"/>
                    </a:lnTo>
                    <a:lnTo>
                      <a:pt x="1048" y="12668"/>
                    </a:lnTo>
                    <a:lnTo>
                      <a:pt x="0" y="12668"/>
                    </a:lnTo>
                    <a:lnTo>
                      <a:pt x="6858" y="0"/>
                    </a:lnTo>
                    <a:lnTo>
                      <a:pt x="7429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9" name="Полилиния: фигура 208">
                <a:extLst>
                  <a:ext uri="{FF2B5EF4-FFF2-40B4-BE49-F238E27FC236}">
                    <a16:creationId xmlns:a16="http://schemas.microsoft.com/office/drawing/2014/main" id="{7847A736-8CC7-4846-B9DC-EEA1A71D128C}"/>
                  </a:ext>
                </a:extLst>
              </p:cNvPr>
              <p:cNvSpPr/>
              <p:nvPr/>
            </p:nvSpPr>
            <p:spPr>
              <a:xfrm>
                <a:off x="4831347" y="2004822"/>
                <a:ext cx="108229" cy="102299"/>
              </a:xfrm>
              <a:custGeom>
                <a:avLst/>
                <a:gdLst>
                  <a:gd name="connsiteX0" fmla="*/ 106794 w 108229"/>
                  <a:gd name="connsiteY0" fmla="*/ 40957 h 102299"/>
                  <a:gd name="connsiteX1" fmla="*/ 97269 w 108229"/>
                  <a:gd name="connsiteY1" fmla="*/ 49054 h 102299"/>
                  <a:gd name="connsiteX2" fmla="*/ 97269 w 108229"/>
                  <a:gd name="connsiteY2" fmla="*/ 49054 h 102299"/>
                  <a:gd name="connsiteX3" fmla="*/ 80219 w 108229"/>
                  <a:gd name="connsiteY3" fmla="*/ 64389 h 102299"/>
                  <a:gd name="connsiteX4" fmla="*/ 79362 w 108229"/>
                  <a:gd name="connsiteY4" fmla="*/ 66389 h 102299"/>
                  <a:gd name="connsiteX5" fmla="*/ 81362 w 108229"/>
                  <a:gd name="connsiteY5" fmla="*/ 90202 h 102299"/>
                  <a:gd name="connsiteX6" fmla="*/ 81362 w 108229"/>
                  <a:gd name="connsiteY6" fmla="*/ 90202 h 102299"/>
                  <a:gd name="connsiteX7" fmla="*/ 82219 w 108229"/>
                  <a:gd name="connsiteY7" fmla="*/ 99727 h 102299"/>
                  <a:gd name="connsiteX8" fmla="*/ 79838 w 108229"/>
                  <a:gd name="connsiteY8" fmla="*/ 102298 h 102299"/>
                  <a:gd name="connsiteX9" fmla="*/ 78790 w 108229"/>
                  <a:gd name="connsiteY9" fmla="*/ 102108 h 102299"/>
                  <a:gd name="connsiteX10" fmla="*/ 77266 w 108229"/>
                  <a:gd name="connsiteY10" fmla="*/ 101251 h 102299"/>
                  <a:gd name="connsiteX11" fmla="*/ 66789 w 108229"/>
                  <a:gd name="connsiteY11" fmla="*/ 95536 h 102299"/>
                  <a:gd name="connsiteX12" fmla="*/ 59169 w 108229"/>
                  <a:gd name="connsiteY12" fmla="*/ 91249 h 102299"/>
                  <a:gd name="connsiteX13" fmla="*/ 59169 w 108229"/>
                  <a:gd name="connsiteY13" fmla="*/ 91249 h 102299"/>
                  <a:gd name="connsiteX14" fmla="*/ 54597 w 108229"/>
                  <a:gd name="connsiteY14" fmla="*/ 88773 h 102299"/>
                  <a:gd name="connsiteX15" fmla="*/ 50596 w 108229"/>
                  <a:gd name="connsiteY15" fmla="*/ 86582 h 102299"/>
                  <a:gd name="connsiteX16" fmla="*/ 48501 w 108229"/>
                  <a:gd name="connsiteY16" fmla="*/ 86582 h 102299"/>
                  <a:gd name="connsiteX17" fmla="*/ 40690 w 108229"/>
                  <a:gd name="connsiteY17" fmla="*/ 90488 h 102299"/>
                  <a:gd name="connsiteX18" fmla="*/ 33261 w 108229"/>
                  <a:gd name="connsiteY18" fmla="*/ 94202 h 102299"/>
                  <a:gd name="connsiteX19" fmla="*/ 31546 w 108229"/>
                  <a:gd name="connsiteY19" fmla="*/ 95059 h 102299"/>
                  <a:gd name="connsiteX20" fmla="*/ 28022 w 108229"/>
                  <a:gd name="connsiteY20" fmla="*/ 96869 h 102299"/>
                  <a:gd name="connsiteX21" fmla="*/ 21259 w 108229"/>
                  <a:gd name="connsiteY21" fmla="*/ 100203 h 102299"/>
                  <a:gd name="connsiteX22" fmla="*/ 17449 w 108229"/>
                  <a:gd name="connsiteY22" fmla="*/ 102203 h 102299"/>
                  <a:gd name="connsiteX23" fmla="*/ 16401 w 108229"/>
                  <a:gd name="connsiteY23" fmla="*/ 102203 h 102299"/>
                  <a:gd name="connsiteX24" fmla="*/ 14315 w 108229"/>
                  <a:gd name="connsiteY24" fmla="*/ 100289 h 102299"/>
                  <a:gd name="connsiteX25" fmla="*/ 14401 w 108229"/>
                  <a:gd name="connsiteY25" fmla="*/ 99631 h 102299"/>
                  <a:gd name="connsiteX26" fmla="*/ 14401 w 108229"/>
                  <a:gd name="connsiteY26" fmla="*/ 97631 h 102299"/>
                  <a:gd name="connsiteX27" fmla="*/ 22497 w 108229"/>
                  <a:gd name="connsiteY27" fmla="*/ 66580 h 102299"/>
                  <a:gd name="connsiteX28" fmla="*/ 22497 w 108229"/>
                  <a:gd name="connsiteY28" fmla="*/ 64579 h 102299"/>
                  <a:gd name="connsiteX29" fmla="*/ 495 w 108229"/>
                  <a:gd name="connsiteY29" fmla="*/ 41148 h 102299"/>
                  <a:gd name="connsiteX30" fmla="*/ 923 w 108229"/>
                  <a:gd name="connsiteY30" fmla="*/ 37805 h 102299"/>
                  <a:gd name="connsiteX31" fmla="*/ 2019 w 108229"/>
                  <a:gd name="connsiteY31" fmla="*/ 37338 h 102299"/>
                  <a:gd name="connsiteX32" fmla="*/ 35737 w 108229"/>
                  <a:gd name="connsiteY32" fmla="*/ 32480 h 102299"/>
                  <a:gd name="connsiteX33" fmla="*/ 37547 w 108229"/>
                  <a:gd name="connsiteY33" fmla="*/ 31242 h 102299"/>
                  <a:gd name="connsiteX34" fmla="*/ 54978 w 108229"/>
                  <a:gd name="connsiteY34" fmla="*/ 1143 h 102299"/>
                  <a:gd name="connsiteX35" fmla="*/ 54978 w 108229"/>
                  <a:gd name="connsiteY35" fmla="*/ 571 h 102299"/>
                  <a:gd name="connsiteX36" fmla="*/ 56121 w 108229"/>
                  <a:gd name="connsiteY36" fmla="*/ 0 h 102299"/>
                  <a:gd name="connsiteX37" fmla="*/ 57264 w 108229"/>
                  <a:gd name="connsiteY37" fmla="*/ 0 h 102299"/>
                  <a:gd name="connsiteX38" fmla="*/ 58502 w 108229"/>
                  <a:gd name="connsiteY38" fmla="*/ 1143 h 102299"/>
                  <a:gd name="connsiteX39" fmla="*/ 59835 w 108229"/>
                  <a:gd name="connsiteY39" fmla="*/ 4477 h 102299"/>
                  <a:gd name="connsiteX40" fmla="*/ 61455 w 108229"/>
                  <a:gd name="connsiteY40" fmla="*/ 8477 h 102299"/>
                  <a:gd name="connsiteX41" fmla="*/ 62502 w 108229"/>
                  <a:gd name="connsiteY41" fmla="*/ 10858 h 102299"/>
                  <a:gd name="connsiteX42" fmla="*/ 62502 w 108229"/>
                  <a:gd name="connsiteY42" fmla="*/ 10858 h 102299"/>
                  <a:gd name="connsiteX43" fmla="*/ 64979 w 108229"/>
                  <a:gd name="connsiteY43" fmla="*/ 17050 h 102299"/>
                  <a:gd name="connsiteX44" fmla="*/ 66789 w 108229"/>
                  <a:gd name="connsiteY44" fmla="*/ 21431 h 102299"/>
                  <a:gd name="connsiteX45" fmla="*/ 66789 w 108229"/>
                  <a:gd name="connsiteY45" fmla="*/ 21431 h 102299"/>
                  <a:gd name="connsiteX46" fmla="*/ 70789 w 108229"/>
                  <a:gd name="connsiteY46" fmla="*/ 30956 h 102299"/>
                  <a:gd name="connsiteX47" fmla="*/ 72313 w 108229"/>
                  <a:gd name="connsiteY47" fmla="*/ 32194 h 102299"/>
                  <a:gd name="connsiteX48" fmla="*/ 91363 w 108229"/>
                  <a:gd name="connsiteY48" fmla="*/ 35052 h 102299"/>
                  <a:gd name="connsiteX49" fmla="*/ 101459 w 108229"/>
                  <a:gd name="connsiteY49" fmla="*/ 36576 h 102299"/>
                  <a:gd name="connsiteX50" fmla="*/ 104889 w 108229"/>
                  <a:gd name="connsiteY50" fmla="*/ 36576 h 102299"/>
                  <a:gd name="connsiteX51" fmla="*/ 108032 w 108229"/>
                  <a:gd name="connsiteY51" fmla="*/ 37814 h 102299"/>
                  <a:gd name="connsiteX52" fmla="*/ 106794 w 108229"/>
                  <a:gd name="connsiteY52" fmla="*/ 40957 h 102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8229" h="102299">
                    <a:moveTo>
                      <a:pt x="106794" y="40957"/>
                    </a:moveTo>
                    <a:lnTo>
                      <a:pt x="97269" y="49054"/>
                    </a:lnTo>
                    <a:lnTo>
                      <a:pt x="97269" y="49054"/>
                    </a:lnTo>
                    <a:lnTo>
                      <a:pt x="80219" y="64389"/>
                    </a:lnTo>
                    <a:cubicBezTo>
                      <a:pt x="79647" y="64894"/>
                      <a:pt x="79333" y="65627"/>
                      <a:pt x="79362" y="66389"/>
                    </a:cubicBezTo>
                    <a:lnTo>
                      <a:pt x="81362" y="90202"/>
                    </a:lnTo>
                    <a:lnTo>
                      <a:pt x="81362" y="90202"/>
                    </a:lnTo>
                    <a:lnTo>
                      <a:pt x="82219" y="99727"/>
                    </a:lnTo>
                    <a:cubicBezTo>
                      <a:pt x="82276" y="101089"/>
                      <a:pt x="81209" y="102241"/>
                      <a:pt x="79838" y="102298"/>
                    </a:cubicBezTo>
                    <a:cubicBezTo>
                      <a:pt x="79485" y="102308"/>
                      <a:pt x="79123" y="102251"/>
                      <a:pt x="78790" y="102108"/>
                    </a:cubicBezTo>
                    <a:lnTo>
                      <a:pt x="77266" y="101251"/>
                    </a:lnTo>
                    <a:lnTo>
                      <a:pt x="66789" y="95536"/>
                    </a:lnTo>
                    <a:lnTo>
                      <a:pt x="59169" y="91249"/>
                    </a:lnTo>
                    <a:lnTo>
                      <a:pt x="59169" y="91249"/>
                    </a:lnTo>
                    <a:lnTo>
                      <a:pt x="54597" y="88773"/>
                    </a:lnTo>
                    <a:lnTo>
                      <a:pt x="50596" y="86582"/>
                    </a:lnTo>
                    <a:cubicBezTo>
                      <a:pt x="49948" y="86211"/>
                      <a:pt x="49148" y="86211"/>
                      <a:pt x="48501" y="86582"/>
                    </a:cubicBezTo>
                    <a:lnTo>
                      <a:pt x="40690" y="90488"/>
                    </a:lnTo>
                    <a:lnTo>
                      <a:pt x="33261" y="94202"/>
                    </a:lnTo>
                    <a:lnTo>
                      <a:pt x="31546" y="95059"/>
                    </a:lnTo>
                    <a:lnTo>
                      <a:pt x="28022" y="96869"/>
                    </a:lnTo>
                    <a:lnTo>
                      <a:pt x="21259" y="100203"/>
                    </a:lnTo>
                    <a:lnTo>
                      <a:pt x="17449" y="102203"/>
                    </a:lnTo>
                    <a:lnTo>
                      <a:pt x="16401" y="102203"/>
                    </a:lnTo>
                    <a:cubicBezTo>
                      <a:pt x="15296" y="102251"/>
                      <a:pt x="14363" y="101394"/>
                      <a:pt x="14315" y="100289"/>
                    </a:cubicBezTo>
                    <a:cubicBezTo>
                      <a:pt x="14306" y="100070"/>
                      <a:pt x="14334" y="99841"/>
                      <a:pt x="14401" y="99631"/>
                    </a:cubicBezTo>
                    <a:lnTo>
                      <a:pt x="14401" y="97631"/>
                    </a:lnTo>
                    <a:lnTo>
                      <a:pt x="22497" y="66580"/>
                    </a:lnTo>
                    <a:cubicBezTo>
                      <a:pt x="22840" y="65961"/>
                      <a:pt x="22840" y="65199"/>
                      <a:pt x="22497" y="64579"/>
                    </a:cubicBezTo>
                    <a:lnTo>
                      <a:pt x="495" y="41148"/>
                    </a:lnTo>
                    <a:cubicBezTo>
                      <a:pt x="-306" y="40110"/>
                      <a:pt x="-115" y="38614"/>
                      <a:pt x="923" y="37805"/>
                    </a:cubicBezTo>
                    <a:cubicBezTo>
                      <a:pt x="1237" y="37557"/>
                      <a:pt x="1618" y="37395"/>
                      <a:pt x="2019" y="37338"/>
                    </a:cubicBezTo>
                    <a:lnTo>
                      <a:pt x="35737" y="32480"/>
                    </a:lnTo>
                    <a:cubicBezTo>
                      <a:pt x="36489" y="32347"/>
                      <a:pt x="37147" y="31899"/>
                      <a:pt x="37547" y="31242"/>
                    </a:cubicBezTo>
                    <a:lnTo>
                      <a:pt x="54978" y="1143"/>
                    </a:lnTo>
                    <a:lnTo>
                      <a:pt x="54978" y="571"/>
                    </a:lnTo>
                    <a:cubicBezTo>
                      <a:pt x="55320" y="305"/>
                      <a:pt x="55701" y="114"/>
                      <a:pt x="56121" y="0"/>
                    </a:cubicBezTo>
                    <a:lnTo>
                      <a:pt x="57264" y="0"/>
                    </a:lnTo>
                    <a:cubicBezTo>
                      <a:pt x="57835" y="171"/>
                      <a:pt x="58292" y="591"/>
                      <a:pt x="58502" y="1143"/>
                    </a:cubicBezTo>
                    <a:lnTo>
                      <a:pt x="59835" y="4477"/>
                    </a:lnTo>
                    <a:lnTo>
                      <a:pt x="61455" y="8477"/>
                    </a:lnTo>
                    <a:lnTo>
                      <a:pt x="62502" y="10858"/>
                    </a:lnTo>
                    <a:lnTo>
                      <a:pt x="62502" y="10858"/>
                    </a:lnTo>
                    <a:lnTo>
                      <a:pt x="64979" y="17050"/>
                    </a:lnTo>
                    <a:lnTo>
                      <a:pt x="66789" y="21431"/>
                    </a:lnTo>
                    <a:lnTo>
                      <a:pt x="66789" y="21431"/>
                    </a:lnTo>
                    <a:lnTo>
                      <a:pt x="70789" y="30956"/>
                    </a:lnTo>
                    <a:cubicBezTo>
                      <a:pt x="70989" y="31652"/>
                      <a:pt x="71599" y="32147"/>
                      <a:pt x="72313" y="32194"/>
                    </a:cubicBezTo>
                    <a:lnTo>
                      <a:pt x="91363" y="35052"/>
                    </a:lnTo>
                    <a:lnTo>
                      <a:pt x="101459" y="36576"/>
                    </a:lnTo>
                    <a:lnTo>
                      <a:pt x="104889" y="36576"/>
                    </a:lnTo>
                    <a:cubicBezTo>
                      <a:pt x="106098" y="36052"/>
                      <a:pt x="107508" y="36605"/>
                      <a:pt x="108032" y="37814"/>
                    </a:cubicBezTo>
                    <a:cubicBezTo>
                      <a:pt x="108556" y="39024"/>
                      <a:pt x="108003" y="40434"/>
                      <a:pt x="106794" y="40957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0" name="Полилиния: фигура 209">
                <a:extLst>
                  <a:ext uri="{FF2B5EF4-FFF2-40B4-BE49-F238E27FC236}">
                    <a16:creationId xmlns:a16="http://schemas.microsoft.com/office/drawing/2014/main" id="{9FB400A8-DA3C-49E9-BC25-35B02BE7D23E}"/>
                  </a:ext>
                </a:extLst>
              </p:cNvPr>
              <p:cNvSpPr/>
              <p:nvPr/>
            </p:nvSpPr>
            <p:spPr>
              <a:xfrm>
                <a:off x="4846042" y="2004060"/>
                <a:ext cx="47522" cy="102205"/>
              </a:xfrm>
              <a:custGeom>
                <a:avLst/>
                <a:gdLst>
                  <a:gd name="connsiteX0" fmla="*/ 47522 w 47522"/>
                  <a:gd name="connsiteY0" fmla="*/ 9049 h 102205"/>
                  <a:gd name="connsiteX1" fmla="*/ 47522 w 47522"/>
                  <a:gd name="connsiteY1" fmla="*/ 9049 h 102205"/>
                  <a:gd name="connsiteX2" fmla="*/ 14946 w 47522"/>
                  <a:gd name="connsiteY2" fmla="*/ 93631 h 102205"/>
                  <a:gd name="connsiteX3" fmla="*/ 13708 w 47522"/>
                  <a:gd name="connsiteY3" fmla="*/ 96869 h 102205"/>
                  <a:gd name="connsiteX4" fmla="*/ 6945 w 47522"/>
                  <a:gd name="connsiteY4" fmla="*/ 100203 h 102205"/>
                  <a:gd name="connsiteX5" fmla="*/ 3135 w 47522"/>
                  <a:gd name="connsiteY5" fmla="*/ 102203 h 102205"/>
                  <a:gd name="connsiteX6" fmla="*/ 2088 w 47522"/>
                  <a:gd name="connsiteY6" fmla="*/ 102203 h 102205"/>
                  <a:gd name="connsiteX7" fmla="*/ 2 w 47522"/>
                  <a:gd name="connsiteY7" fmla="*/ 100289 h 102205"/>
                  <a:gd name="connsiteX8" fmla="*/ 87 w 47522"/>
                  <a:gd name="connsiteY8" fmla="*/ 99631 h 102205"/>
                  <a:gd name="connsiteX9" fmla="*/ 87 w 47522"/>
                  <a:gd name="connsiteY9" fmla="*/ 97631 h 102205"/>
                  <a:gd name="connsiteX10" fmla="*/ 40664 w 47522"/>
                  <a:gd name="connsiteY10" fmla="*/ 571 h 102205"/>
                  <a:gd name="connsiteX11" fmla="*/ 41807 w 47522"/>
                  <a:gd name="connsiteY11" fmla="*/ 0 h 102205"/>
                  <a:gd name="connsiteX12" fmla="*/ 42950 w 47522"/>
                  <a:gd name="connsiteY12" fmla="*/ 0 h 102205"/>
                  <a:gd name="connsiteX13" fmla="*/ 44188 w 47522"/>
                  <a:gd name="connsiteY13" fmla="*/ 1143 h 102205"/>
                  <a:gd name="connsiteX14" fmla="*/ 45522 w 47522"/>
                  <a:gd name="connsiteY14" fmla="*/ 4477 h 10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522" h="102205">
                    <a:moveTo>
                      <a:pt x="47522" y="9049"/>
                    </a:moveTo>
                    <a:lnTo>
                      <a:pt x="47522" y="9049"/>
                    </a:lnTo>
                    <a:lnTo>
                      <a:pt x="14946" y="93631"/>
                    </a:lnTo>
                    <a:lnTo>
                      <a:pt x="13708" y="96869"/>
                    </a:lnTo>
                    <a:lnTo>
                      <a:pt x="6945" y="100203"/>
                    </a:lnTo>
                    <a:lnTo>
                      <a:pt x="3135" y="102203"/>
                    </a:lnTo>
                    <a:lnTo>
                      <a:pt x="2088" y="102203"/>
                    </a:lnTo>
                    <a:cubicBezTo>
                      <a:pt x="983" y="102251"/>
                      <a:pt x="49" y="101394"/>
                      <a:pt x="2" y="100289"/>
                    </a:cubicBezTo>
                    <a:cubicBezTo>
                      <a:pt x="-8" y="100070"/>
                      <a:pt x="21" y="99841"/>
                      <a:pt x="87" y="99631"/>
                    </a:cubicBezTo>
                    <a:lnTo>
                      <a:pt x="87" y="97631"/>
                    </a:lnTo>
                    <a:lnTo>
                      <a:pt x="40664" y="571"/>
                    </a:lnTo>
                    <a:cubicBezTo>
                      <a:pt x="41007" y="305"/>
                      <a:pt x="41388" y="114"/>
                      <a:pt x="41807" y="0"/>
                    </a:cubicBezTo>
                    <a:lnTo>
                      <a:pt x="42950" y="0"/>
                    </a:lnTo>
                    <a:cubicBezTo>
                      <a:pt x="43521" y="171"/>
                      <a:pt x="43979" y="591"/>
                      <a:pt x="44188" y="1143"/>
                    </a:cubicBezTo>
                    <a:lnTo>
                      <a:pt x="45522" y="4477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1" name="Полилиния: фигура 210">
                <a:extLst>
                  <a:ext uri="{FF2B5EF4-FFF2-40B4-BE49-F238E27FC236}">
                    <a16:creationId xmlns:a16="http://schemas.microsoft.com/office/drawing/2014/main" id="{D5F4732F-F252-4594-A580-B2B265B3D144}"/>
                  </a:ext>
                </a:extLst>
              </p:cNvPr>
              <p:cNvSpPr/>
              <p:nvPr/>
            </p:nvSpPr>
            <p:spPr>
              <a:xfrm>
                <a:off x="4864893" y="2021681"/>
                <a:ext cx="34004" cy="76962"/>
              </a:xfrm>
              <a:custGeom>
                <a:avLst/>
                <a:gdLst>
                  <a:gd name="connsiteX0" fmla="*/ 34004 w 34004"/>
                  <a:gd name="connsiteY0" fmla="*/ 4381 h 76962"/>
                  <a:gd name="connsiteX1" fmla="*/ 34004 w 34004"/>
                  <a:gd name="connsiteY1" fmla="*/ 4381 h 76962"/>
                  <a:gd name="connsiteX2" fmla="*/ 7429 w 34004"/>
                  <a:gd name="connsiteY2" fmla="*/ 73247 h 76962"/>
                  <a:gd name="connsiteX3" fmla="*/ 0 w 34004"/>
                  <a:gd name="connsiteY3" fmla="*/ 76962 h 76962"/>
                  <a:gd name="connsiteX4" fmla="*/ 32194 w 34004"/>
                  <a:gd name="connsiteY4" fmla="*/ 0 h 76962"/>
                  <a:gd name="connsiteX5" fmla="*/ 34004 w 34004"/>
                  <a:gd name="connsiteY5" fmla="*/ 4381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004" h="76962">
                    <a:moveTo>
                      <a:pt x="34004" y="4381"/>
                    </a:moveTo>
                    <a:lnTo>
                      <a:pt x="34004" y="4381"/>
                    </a:lnTo>
                    <a:lnTo>
                      <a:pt x="7429" y="73247"/>
                    </a:lnTo>
                    <a:lnTo>
                      <a:pt x="0" y="76962"/>
                    </a:lnTo>
                    <a:lnTo>
                      <a:pt x="32194" y="0"/>
                    </a:lnTo>
                    <a:lnTo>
                      <a:pt x="34004" y="4381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2" name="Полилиния: фигура 211">
                <a:extLst>
                  <a:ext uri="{FF2B5EF4-FFF2-40B4-BE49-F238E27FC236}">
                    <a16:creationId xmlns:a16="http://schemas.microsoft.com/office/drawing/2014/main" id="{1CC721A1-717B-4175-8AB2-1D3EC89CB7AD}"/>
                  </a:ext>
                </a:extLst>
              </p:cNvPr>
              <p:cNvSpPr/>
              <p:nvPr/>
            </p:nvSpPr>
            <p:spPr>
              <a:xfrm>
                <a:off x="4898707" y="2039778"/>
                <a:ext cx="35242" cy="65912"/>
              </a:xfrm>
              <a:custGeom>
                <a:avLst/>
                <a:gdLst>
                  <a:gd name="connsiteX0" fmla="*/ 35242 w 35242"/>
                  <a:gd name="connsiteY0" fmla="*/ 1619 h 65912"/>
                  <a:gd name="connsiteX1" fmla="*/ 35242 w 35242"/>
                  <a:gd name="connsiteY1" fmla="*/ 1619 h 65912"/>
                  <a:gd name="connsiteX2" fmla="*/ 30480 w 35242"/>
                  <a:gd name="connsiteY2" fmla="*/ 14002 h 65912"/>
                  <a:gd name="connsiteX3" fmla="*/ 30480 w 35242"/>
                  <a:gd name="connsiteY3" fmla="*/ 14002 h 65912"/>
                  <a:gd name="connsiteX4" fmla="*/ 13430 w 35242"/>
                  <a:gd name="connsiteY4" fmla="*/ 29337 h 65912"/>
                  <a:gd name="connsiteX5" fmla="*/ 12573 w 35242"/>
                  <a:gd name="connsiteY5" fmla="*/ 31337 h 65912"/>
                  <a:gd name="connsiteX6" fmla="*/ 14573 w 35242"/>
                  <a:gd name="connsiteY6" fmla="*/ 55150 h 65912"/>
                  <a:gd name="connsiteX7" fmla="*/ 14573 w 35242"/>
                  <a:gd name="connsiteY7" fmla="*/ 55150 h 65912"/>
                  <a:gd name="connsiteX8" fmla="*/ 10477 w 35242"/>
                  <a:gd name="connsiteY8" fmla="*/ 65913 h 65912"/>
                  <a:gd name="connsiteX9" fmla="*/ 10477 w 35242"/>
                  <a:gd name="connsiteY9" fmla="*/ 65913 h 65912"/>
                  <a:gd name="connsiteX10" fmla="*/ 0 w 35242"/>
                  <a:gd name="connsiteY10" fmla="*/ 60103 h 65912"/>
                  <a:gd name="connsiteX11" fmla="*/ 0 w 35242"/>
                  <a:gd name="connsiteY11" fmla="*/ 60103 h 65912"/>
                  <a:gd name="connsiteX12" fmla="*/ 25146 w 35242"/>
                  <a:gd name="connsiteY12" fmla="*/ 0 h 65912"/>
                  <a:gd name="connsiteX13" fmla="*/ 25146 w 35242"/>
                  <a:gd name="connsiteY13" fmla="*/ 0 h 65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242" h="65912">
                    <a:moveTo>
                      <a:pt x="35242" y="1619"/>
                    </a:moveTo>
                    <a:lnTo>
                      <a:pt x="35242" y="1619"/>
                    </a:lnTo>
                    <a:lnTo>
                      <a:pt x="30480" y="14002"/>
                    </a:lnTo>
                    <a:lnTo>
                      <a:pt x="30480" y="14002"/>
                    </a:lnTo>
                    <a:lnTo>
                      <a:pt x="13430" y="29337"/>
                    </a:lnTo>
                    <a:cubicBezTo>
                      <a:pt x="12859" y="29842"/>
                      <a:pt x="12544" y="30575"/>
                      <a:pt x="12573" y="31337"/>
                    </a:cubicBezTo>
                    <a:lnTo>
                      <a:pt x="14573" y="55150"/>
                    </a:lnTo>
                    <a:lnTo>
                      <a:pt x="14573" y="55150"/>
                    </a:lnTo>
                    <a:lnTo>
                      <a:pt x="10477" y="65913"/>
                    </a:lnTo>
                    <a:lnTo>
                      <a:pt x="10477" y="65913"/>
                    </a:lnTo>
                    <a:lnTo>
                      <a:pt x="0" y="60103"/>
                    </a:lnTo>
                    <a:lnTo>
                      <a:pt x="0" y="60103"/>
                    </a:lnTo>
                    <a:lnTo>
                      <a:pt x="25146" y="0"/>
                    </a:lnTo>
                    <a:lnTo>
                      <a:pt x="25146" y="0"/>
                    </a:ln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3" name="Полилиния: фигура 212">
                <a:extLst>
                  <a:ext uri="{FF2B5EF4-FFF2-40B4-BE49-F238E27FC236}">
                    <a16:creationId xmlns:a16="http://schemas.microsoft.com/office/drawing/2014/main" id="{511AC7D0-AD55-4E9B-A7A7-5265BAA91652}"/>
                  </a:ext>
                </a:extLst>
              </p:cNvPr>
              <p:cNvSpPr/>
              <p:nvPr/>
            </p:nvSpPr>
            <p:spPr>
              <a:xfrm>
                <a:off x="5023675" y="2005202"/>
                <a:ext cx="55492" cy="104923"/>
              </a:xfrm>
              <a:custGeom>
                <a:avLst/>
                <a:gdLst>
                  <a:gd name="connsiteX0" fmla="*/ 54769 w 55492"/>
                  <a:gd name="connsiteY0" fmla="*/ 41529 h 104923"/>
                  <a:gd name="connsiteX1" fmla="*/ 34862 w 55492"/>
                  <a:gd name="connsiteY1" fmla="*/ 59436 h 104923"/>
                  <a:gd name="connsiteX2" fmla="*/ 28670 w 55492"/>
                  <a:gd name="connsiteY2" fmla="*/ 64960 h 104923"/>
                  <a:gd name="connsiteX3" fmla="*/ 27908 w 55492"/>
                  <a:gd name="connsiteY3" fmla="*/ 66961 h 104923"/>
                  <a:gd name="connsiteX4" fmla="*/ 28384 w 55492"/>
                  <a:gd name="connsiteY4" fmla="*/ 76486 h 104923"/>
                  <a:gd name="connsiteX5" fmla="*/ 29528 w 55492"/>
                  <a:gd name="connsiteY5" fmla="*/ 102394 h 104923"/>
                  <a:gd name="connsiteX6" fmla="*/ 27299 w 55492"/>
                  <a:gd name="connsiteY6" fmla="*/ 104918 h 104923"/>
                  <a:gd name="connsiteX7" fmla="*/ 26099 w 55492"/>
                  <a:gd name="connsiteY7" fmla="*/ 104680 h 104923"/>
                  <a:gd name="connsiteX8" fmla="*/ 18955 w 55492"/>
                  <a:gd name="connsiteY8" fmla="*/ 100775 h 104923"/>
                  <a:gd name="connsiteX9" fmla="*/ 8573 w 55492"/>
                  <a:gd name="connsiteY9" fmla="*/ 94964 h 104923"/>
                  <a:gd name="connsiteX10" fmla="*/ 953 w 55492"/>
                  <a:gd name="connsiteY10" fmla="*/ 90678 h 104923"/>
                  <a:gd name="connsiteX11" fmla="*/ 8573 w 55492"/>
                  <a:gd name="connsiteY11" fmla="*/ 94964 h 104923"/>
                  <a:gd name="connsiteX12" fmla="*/ 19050 w 55492"/>
                  <a:gd name="connsiteY12" fmla="*/ 100679 h 104923"/>
                  <a:gd name="connsiteX13" fmla="*/ 20479 w 55492"/>
                  <a:gd name="connsiteY13" fmla="*/ 101537 h 104923"/>
                  <a:gd name="connsiteX14" fmla="*/ 23774 w 55492"/>
                  <a:gd name="connsiteY14" fmla="*/ 100346 h 104923"/>
                  <a:gd name="connsiteX15" fmla="*/ 24003 w 55492"/>
                  <a:gd name="connsiteY15" fmla="*/ 99155 h 104923"/>
                  <a:gd name="connsiteX16" fmla="*/ 23146 w 55492"/>
                  <a:gd name="connsiteY16" fmla="*/ 89630 h 104923"/>
                  <a:gd name="connsiteX17" fmla="*/ 23146 w 55492"/>
                  <a:gd name="connsiteY17" fmla="*/ 89630 h 104923"/>
                  <a:gd name="connsiteX18" fmla="*/ 21146 w 55492"/>
                  <a:gd name="connsiteY18" fmla="*/ 65818 h 104923"/>
                  <a:gd name="connsiteX19" fmla="*/ 22003 w 55492"/>
                  <a:gd name="connsiteY19" fmla="*/ 63818 h 104923"/>
                  <a:gd name="connsiteX20" fmla="*/ 38957 w 55492"/>
                  <a:gd name="connsiteY20" fmla="*/ 48482 h 104923"/>
                  <a:gd name="connsiteX21" fmla="*/ 48482 w 55492"/>
                  <a:gd name="connsiteY21" fmla="*/ 40386 h 104923"/>
                  <a:gd name="connsiteX22" fmla="*/ 48730 w 55492"/>
                  <a:gd name="connsiteY22" fmla="*/ 37300 h 104923"/>
                  <a:gd name="connsiteX23" fmla="*/ 47530 w 55492"/>
                  <a:gd name="connsiteY23" fmla="*/ 36576 h 104923"/>
                  <a:gd name="connsiteX24" fmla="*/ 44196 w 55492"/>
                  <a:gd name="connsiteY24" fmla="*/ 36576 h 104923"/>
                  <a:gd name="connsiteX25" fmla="*/ 34100 w 55492"/>
                  <a:gd name="connsiteY25" fmla="*/ 35052 h 104923"/>
                  <a:gd name="connsiteX26" fmla="*/ 15050 w 55492"/>
                  <a:gd name="connsiteY26" fmla="*/ 32195 h 104923"/>
                  <a:gd name="connsiteX27" fmla="*/ 13430 w 55492"/>
                  <a:gd name="connsiteY27" fmla="*/ 30956 h 104923"/>
                  <a:gd name="connsiteX28" fmla="*/ 9525 w 55492"/>
                  <a:gd name="connsiteY28" fmla="*/ 21431 h 104923"/>
                  <a:gd name="connsiteX29" fmla="*/ 9525 w 55492"/>
                  <a:gd name="connsiteY29" fmla="*/ 21431 h 104923"/>
                  <a:gd name="connsiteX30" fmla="*/ 7715 w 55492"/>
                  <a:gd name="connsiteY30" fmla="*/ 17050 h 104923"/>
                  <a:gd name="connsiteX31" fmla="*/ 5239 w 55492"/>
                  <a:gd name="connsiteY31" fmla="*/ 10859 h 104923"/>
                  <a:gd name="connsiteX32" fmla="*/ 5239 w 55492"/>
                  <a:gd name="connsiteY32" fmla="*/ 10859 h 104923"/>
                  <a:gd name="connsiteX33" fmla="*/ 4191 w 55492"/>
                  <a:gd name="connsiteY33" fmla="*/ 8477 h 104923"/>
                  <a:gd name="connsiteX34" fmla="*/ 4191 w 55492"/>
                  <a:gd name="connsiteY34" fmla="*/ 8477 h 104923"/>
                  <a:gd name="connsiteX35" fmla="*/ 2572 w 55492"/>
                  <a:gd name="connsiteY35" fmla="*/ 4477 h 104923"/>
                  <a:gd name="connsiteX36" fmla="*/ 1238 w 55492"/>
                  <a:gd name="connsiteY36" fmla="*/ 1143 h 104923"/>
                  <a:gd name="connsiteX37" fmla="*/ 0 w 55492"/>
                  <a:gd name="connsiteY37" fmla="*/ 0 h 104923"/>
                  <a:gd name="connsiteX38" fmla="*/ 5905 w 55492"/>
                  <a:gd name="connsiteY38" fmla="*/ 857 h 104923"/>
                  <a:gd name="connsiteX39" fmla="*/ 6858 w 55492"/>
                  <a:gd name="connsiteY39" fmla="*/ 857 h 104923"/>
                  <a:gd name="connsiteX40" fmla="*/ 6858 w 55492"/>
                  <a:gd name="connsiteY40" fmla="*/ 857 h 104923"/>
                  <a:gd name="connsiteX41" fmla="*/ 7811 w 55492"/>
                  <a:gd name="connsiteY41" fmla="*/ 1715 h 104923"/>
                  <a:gd name="connsiteX42" fmla="*/ 10668 w 55492"/>
                  <a:gd name="connsiteY42" fmla="*/ 8954 h 104923"/>
                  <a:gd name="connsiteX43" fmla="*/ 11240 w 55492"/>
                  <a:gd name="connsiteY43" fmla="*/ 10287 h 104923"/>
                  <a:gd name="connsiteX44" fmla="*/ 12383 w 55492"/>
                  <a:gd name="connsiteY44" fmla="*/ 13049 h 104923"/>
                  <a:gd name="connsiteX45" fmla="*/ 20003 w 55492"/>
                  <a:gd name="connsiteY45" fmla="*/ 32099 h 104923"/>
                  <a:gd name="connsiteX46" fmla="*/ 21526 w 55492"/>
                  <a:gd name="connsiteY46" fmla="*/ 33242 h 104923"/>
                  <a:gd name="connsiteX47" fmla="*/ 34195 w 55492"/>
                  <a:gd name="connsiteY47" fmla="*/ 35147 h 104923"/>
                  <a:gd name="connsiteX48" fmla="*/ 44291 w 55492"/>
                  <a:gd name="connsiteY48" fmla="*/ 36576 h 104923"/>
                  <a:gd name="connsiteX49" fmla="*/ 54388 w 55492"/>
                  <a:gd name="connsiteY49" fmla="*/ 38100 h 104923"/>
                  <a:gd name="connsiteX50" fmla="*/ 55245 w 55492"/>
                  <a:gd name="connsiteY50" fmla="*/ 40938 h 104923"/>
                  <a:gd name="connsiteX51" fmla="*/ 54769 w 55492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492" h="104923">
                    <a:moveTo>
                      <a:pt x="54769" y="41529"/>
                    </a:moveTo>
                    <a:lnTo>
                      <a:pt x="34862" y="59436"/>
                    </a:lnTo>
                    <a:lnTo>
                      <a:pt x="28670" y="64960"/>
                    </a:lnTo>
                    <a:cubicBezTo>
                      <a:pt x="28099" y="65456"/>
                      <a:pt x="27813" y="66208"/>
                      <a:pt x="27908" y="66961"/>
                    </a:cubicBezTo>
                    <a:lnTo>
                      <a:pt x="28384" y="76486"/>
                    </a:lnTo>
                    <a:lnTo>
                      <a:pt x="29528" y="102394"/>
                    </a:lnTo>
                    <a:cubicBezTo>
                      <a:pt x="29613" y="103708"/>
                      <a:pt x="28613" y="104842"/>
                      <a:pt x="27299" y="104918"/>
                    </a:cubicBezTo>
                    <a:cubicBezTo>
                      <a:pt x="26889" y="104947"/>
                      <a:pt x="26470" y="104861"/>
                      <a:pt x="26099" y="104680"/>
                    </a:cubicBezTo>
                    <a:lnTo>
                      <a:pt x="18955" y="100775"/>
                    </a:lnTo>
                    <a:lnTo>
                      <a:pt x="8573" y="94964"/>
                    </a:lnTo>
                    <a:lnTo>
                      <a:pt x="953" y="90678"/>
                    </a:lnTo>
                    <a:lnTo>
                      <a:pt x="8573" y="94964"/>
                    </a:lnTo>
                    <a:lnTo>
                      <a:pt x="19050" y="100679"/>
                    </a:lnTo>
                    <a:lnTo>
                      <a:pt x="20479" y="101537"/>
                    </a:lnTo>
                    <a:cubicBezTo>
                      <a:pt x="21717" y="102118"/>
                      <a:pt x="23193" y="101584"/>
                      <a:pt x="23774" y="100346"/>
                    </a:cubicBezTo>
                    <a:cubicBezTo>
                      <a:pt x="23946" y="99974"/>
                      <a:pt x="24022" y="99565"/>
                      <a:pt x="24003" y="99155"/>
                    </a:cubicBezTo>
                    <a:lnTo>
                      <a:pt x="23146" y="89630"/>
                    </a:lnTo>
                    <a:lnTo>
                      <a:pt x="23146" y="89630"/>
                    </a:lnTo>
                    <a:lnTo>
                      <a:pt x="21146" y="65818"/>
                    </a:lnTo>
                    <a:cubicBezTo>
                      <a:pt x="21117" y="65056"/>
                      <a:pt x="21431" y="64322"/>
                      <a:pt x="22003" y="63818"/>
                    </a:cubicBezTo>
                    <a:lnTo>
                      <a:pt x="38957" y="48482"/>
                    </a:lnTo>
                    <a:lnTo>
                      <a:pt x="48482" y="40386"/>
                    </a:lnTo>
                    <a:cubicBezTo>
                      <a:pt x="49406" y="39605"/>
                      <a:pt x="49521" y="38224"/>
                      <a:pt x="48730" y="37300"/>
                    </a:cubicBezTo>
                    <a:cubicBezTo>
                      <a:pt x="48425" y="36928"/>
                      <a:pt x="47996" y="36681"/>
                      <a:pt x="47530" y="36576"/>
                    </a:cubicBezTo>
                    <a:lnTo>
                      <a:pt x="44196" y="36576"/>
                    </a:lnTo>
                    <a:lnTo>
                      <a:pt x="34100" y="35052"/>
                    </a:lnTo>
                    <a:lnTo>
                      <a:pt x="15050" y="32195"/>
                    </a:lnTo>
                    <a:cubicBezTo>
                      <a:pt x="14326" y="32109"/>
                      <a:pt x="13706" y="31633"/>
                      <a:pt x="13430" y="30956"/>
                    </a:cubicBezTo>
                    <a:lnTo>
                      <a:pt x="9525" y="21431"/>
                    </a:lnTo>
                    <a:lnTo>
                      <a:pt x="9525" y="21431"/>
                    </a:lnTo>
                    <a:lnTo>
                      <a:pt x="7715" y="17050"/>
                    </a:lnTo>
                    <a:lnTo>
                      <a:pt x="5239" y="10859"/>
                    </a:lnTo>
                    <a:lnTo>
                      <a:pt x="5239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1029" y="591"/>
                      <a:pt x="571" y="172"/>
                      <a:pt x="0" y="0"/>
                    </a:cubicBezTo>
                    <a:lnTo>
                      <a:pt x="5905" y="857"/>
                    </a:lnTo>
                    <a:lnTo>
                      <a:pt x="6858" y="857"/>
                    </a:lnTo>
                    <a:lnTo>
                      <a:pt x="6858" y="857"/>
                    </a:lnTo>
                    <a:lnTo>
                      <a:pt x="7811" y="1715"/>
                    </a:lnTo>
                    <a:lnTo>
                      <a:pt x="10668" y="8954"/>
                    </a:lnTo>
                    <a:lnTo>
                      <a:pt x="11240" y="10287"/>
                    </a:lnTo>
                    <a:lnTo>
                      <a:pt x="12383" y="13049"/>
                    </a:lnTo>
                    <a:lnTo>
                      <a:pt x="20003" y="32099"/>
                    </a:lnTo>
                    <a:cubicBezTo>
                      <a:pt x="20298" y="32699"/>
                      <a:pt x="20869" y="33128"/>
                      <a:pt x="21526" y="33242"/>
                    </a:cubicBezTo>
                    <a:lnTo>
                      <a:pt x="34195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07" y="38653"/>
                      <a:pt x="55788" y="39919"/>
                      <a:pt x="55245" y="40938"/>
                    </a:cubicBezTo>
                    <a:cubicBezTo>
                      <a:pt x="55121" y="41158"/>
                      <a:pt x="54959" y="41358"/>
                      <a:pt x="54769" y="4152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4" name="Полилиния: фигура 213">
                <a:extLst>
                  <a:ext uri="{FF2B5EF4-FFF2-40B4-BE49-F238E27FC236}">
                    <a16:creationId xmlns:a16="http://schemas.microsoft.com/office/drawing/2014/main" id="{CF46442D-1F29-4401-B38A-5E38009EFFD1}"/>
                  </a:ext>
                </a:extLst>
              </p:cNvPr>
              <p:cNvSpPr/>
              <p:nvPr/>
            </p:nvSpPr>
            <p:spPr>
              <a:xfrm>
                <a:off x="5023675" y="2005202"/>
                <a:ext cx="55492" cy="104923"/>
              </a:xfrm>
              <a:custGeom>
                <a:avLst/>
                <a:gdLst>
                  <a:gd name="connsiteX0" fmla="*/ 54769 w 55492"/>
                  <a:gd name="connsiteY0" fmla="*/ 41529 h 104923"/>
                  <a:gd name="connsiteX1" fmla="*/ 34862 w 55492"/>
                  <a:gd name="connsiteY1" fmla="*/ 59436 h 104923"/>
                  <a:gd name="connsiteX2" fmla="*/ 28670 w 55492"/>
                  <a:gd name="connsiteY2" fmla="*/ 64960 h 104923"/>
                  <a:gd name="connsiteX3" fmla="*/ 27908 w 55492"/>
                  <a:gd name="connsiteY3" fmla="*/ 66961 h 104923"/>
                  <a:gd name="connsiteX4" fmla="*/ 28384 w 55492"/>
                  <a:gd name="connsiteY4" fmla="*/ 76486 h 104923"/>
                  <a:gd name="connsiteX5" fmla="*/ 29528 w 55492"/>
                  <a:gd name="connsiteY5" fmla="*/ 102394 h 104923"/>
                  <a:gd name="connsiteX6" fmla="*/ 27299 w 55492"/>
                  <a:gd name="connsiteY6" fmla="*/ 104918 h 104923"/>
                  <a:gd name="connsiteX7" fmla="*/ 26099 w 55492"/>
                  <a:gd name="connsiteY7" fmla="*/ 104680 h 104923"/>
                  <a:gd name="connsiteX8" fmla="*/ 18955 w 55492"/>
                  <a:gd name="connsiteY8" fmla="*/ 100775 h 104923"/>
                  <a:gd name="connsiteX9" fmla="*/ 8573 w 55492"/>
                  <a:gd name="connsiteY9" fmla="*/ 94964 h 104923"/>
                  <a:gd name="connsiteX10" fmla="*/ 953 w 55492"/>
                  <a:gd name="connsiteY10" fmla="*/ 90678 h 104923"/>
                  <a:gd name="connsiteX11" fmla="*/ 8573 w 55492"/>
                  <a:gd name="connsiteY11" fmla="*/ 94964 h 104923"/>
                  <a:gd name="connsiteX12" fmla="*/ 19050 w 55492"/>
                  <a:gd name="connsiteY12" fmla="*/ 100679 h 104923"/>
                  <a:gd name="connsiteX13" fmla="*/ 20479 w 55492"/>
                  <a:gd name="connsiteY13" fmla="*/ 101537 h 104923"/>
                  <a:gd name="connsiteX14" fmla="*/ 23774 w 55492"/>
                  <a:gd name="connsiteY14" fmla="*/ 100346 h 104923"/>
                  <a:gd name="connsiteX15" fmla="*/ 24003 w 55492"/>
                  <a:gd name="connsiteY15" fmla="*/ 99155 h 104923"/>
                  <a:gd name="connsiteX16" fmla="*/ 23146 w 55492"/>
                  <a:gd name="connsiteY16" fmla="*/ 89630 h 104923"/>
                  <a:gd name="connsiteX17" fmla="*/ 23146 w 55492"/>
                  <a:gd name="connsiteY17" fmla="*/ 89630 h 104923"/>
                  <a:gd name="connsiteX18" fmla="*/ 21146 w 55492"/>
                  <a:gd name="connsiteY18" fmla="*/ 65818 h 104923"/>
                  <a:gd name="connsiteX19" fmla="*/ 22003 w 55492"/>
                  <a:gd name="connsiteY19" fmla="*/ 63818 h 104923"/>
                  <a:gd name="connsiteX20" fmla="*/ 38957 w 55492"/>
                  <a:gd name="connsiteY20" fmla="*/ 48482 h 104923"/>
                  <a:gd name="connsiteX21" fmla="*/ 48482 w 55492"/>
                  <a:gd name="connsiteY21" fmla="*/ 40386 h 104923"/>
                  <a:gd name="connsiteX22" fmla="*/ 48730 w 55492"/>
                  <a:gd name="connsiteY22" fmla="*/ 37300 h 104923"/>
                  <a:gd name="connsiteX23" fmla="*/ 47530 w 55492"/>
                  <a:gd name="connsiteY23" fmla="*/ 36576 h 104923"/>
                  <a:gd name="connsiteX24" fmla="*/ 44196 w 55492"/>
                  <a:gd name="connsiteY24" fmla="*/ 36576 h 104923"/>
                  <a:gd name="connsiteX25" fmla="*/ 34100 w 55492"/>
                  <a:gd name="connsiteY25" fmla="*/ 35052 h 104923"/>
                  <a:gd name="connsiteX26" fmla="*/ 15050 w 55492"/>
                  <a:gd name="connsiteY26" fmla="*/ 32195 h 104923"/>
                  <a:gd name="connsiteX27" fmla="*/ 13430 w 55492"/>
                  <a:gd name="connsiteY27" fmla="*/ 30956 h 104923"/>
                  <a:gd name="connsiteX28" fmla="*/ 9525 w 55492"/>
                  <a:gd name="connsiteY28" fmla="*/ 21431 h 104923"/>
                  <a:gd name="connsiteX29" fmla="*/ 9525 w 55492"/>
                  <a:gd name="connsiteY29" fmla="*/ 21431 h 104923"/>
                  <a:gd name="connsiteX30" fmla="*/ 7715 w 55492"/>
                  <a:gd name="connsiteY30" fmla="*/ 17050 h 104923"/>
                  <a:gd name="connsiteX31" fmla="*/ 5239 w 55492"/>
                  <a:gd name="connsiteY31" fmla="*/ 10859 h 104923"/>
                  <a:gd name="connsiteX32" fmla="*/ 5239 w 55492"/>
                  <a:gd name="connsiteY32" fmla="*/ 10859 h 104923"/>
                  <a:gd name="connsiteX33" fmla="*/ 4191 w 55492"/>
                  <a:gd name="connsiteY33" fmla="*/ 8477 h 104923"/>
                  <a:gd name="connsiteX34" fmla="*/ 4191 w 55492"/>
                  <a:gd name="connsiteY34" fmla="*/ 8477 h 104923"/>
                  <a:gd name="connsiteX35" fmla="*/ 2572 w 55492"/>
                  <a:gd name="connsiteY35" fmla="*/ 4477 h 104923"/>
                  <a:gd name="connsiteX36" fmla="*/ 1238 w 55492"/>
                  <a:gd name="connsiteY36" fmla="*/ 1143 h 104923"/>
                  <a:gd name="connsiteX37" fmla="*/ 0 w 55492"/>
                  <a:gd name="connsiteY37" fmla="*/ 0 h 104923"/>
                  <a:gd name="connsiteX38" fmla="*/ 5905 w 55492"/>
                  <a:gd name="connsiteY38" fmla="*/ 857 h 104923"/>
                  <a:gd name="connsiteX39" fmla="*/ 6858 w 55492"/>
                  <a:gd name="connsiteY39" fmla="*/ 857 h 104923"/>
                  <a:gd name="connsiteX40" fmla="*/ 6858 w 55492"/>
                  <a:gd name="connsiteY40" fmla="*/ 857 h 104923"/>
                  <a:gd name="connsiteX41" fmla="*/ 7811 w 55492"/>
                  <a:gd name="connsiteY41" fmla="*/ 1715 h 104923"/>
                  <a:gd name="connsiteX42" fmla="*/ 10668 w 55492"/>
                  <a:gd name="connsiteY42" fmla="*/ 8954 h 104923"/>
                  <a:gd name="connsiteX43" fmla="*/ 11240 w 55492"/>
                  <a:gd name="connsiteY43" fmla="*/ 10287 h 104923"/>
                  <a:gd name="connsiteX44" fmla="*/ 12383 w 55492"/>
                  <a:gd name="connsiteY44" fmla="*/ 13049 h 104923"/>
                  <a:gd name="connsiteX45" fmla="*/ 20003 w 55492"/>
                  <a:gd name="connsiteY45" fmla="*/ 32099 h 104923"/>
                  <a:gd name="connsiteX46" fmla="*/ 21526 w 55492"/>
                  <a:gd name="connsiteY46" fmla="*/ 33242 h 104923"/>
                  <a:gd name="connsiteX47" fmla="*/ 34195 w 55492"/>
                  <a:gd name="connsiteY47" fmla="*/ 35147 h 104923"/>
                  <a:gd name="connsiteX48" fmla="*/ 44291 w 55492"/>
                  <a:gd name="connsiteY48" fmla="*/ 36576 h 104923"/>
                  <a:gd name="connsiteX49" fmla="*/ 54388 w 55492"/>
                  <a:gd name="connsiteY49" fmla="*/ 38100 h 104923"/>
                  <a:gd name="connsiteX50" fmla="*/ 55245 w 55492"/>
                  <a:gd name="connsiteY50" fmla="*/ 40938 h 104923"/>
                  <a:gd name="connsiteX51" fmla="*/ 54769 w 55492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492" h="104923">
                    <a:moveTo>
                      <a:pt x="54769" y="41529"/>
                    </a:moveTo>
                    <a:lnTo>
                      <a:pt x="34862" y="59436"/>
                    </a:lnTo>
                    <a:lnTo>
                      <a:pt x="28670" y="64960"/>
                    </a:lnTo>
                    <a:cubicBezTo>
                      <a:pt x="28099" y="65456"/>
                      <a:pt x="27813" y="66208"/>
                      <a:pt x="27908" y="66961"/>
                    </a:cubicBezTo>
                    <a:lnTo>
                      <a:pt x="28384" y="76486"/>
                    </a:lnTo>
                    <a:lnTo>
                      <a:pt x="29528" y="102394"/>
                    </a:lnTo>
                    <a:cubicBezTo>
                      <a:pt x="29613" y="103708"/>
                      <a:pt x="28613" y="104842"/>
                      <a:pt x="27299" y="104918"/>
                    </a:cubicBezTo>
                    <a:cubicBezTo>
                      <a:pt x="26889" y="104947"/>
                      <a:pt x="26470" y="104861"/>
                      <a:pt x="26099" y="104680"/>
                    </a:cubicBezTo>
                    <a:lnTo>
                      <a:pt x="18955" y="100775"/>
                    </a:lnTo>
                    <a:lnTo>
                      <a:pt x="8573" y="94964"/>
                    </a:lnTo>
                    <a:lnTo>
                      <a:pt x="953" y="90678"/>
                    </a:lnTo>
                    <a:lnTo>
                      <a:pt x="8573" y="94964"/>
                    </a:lnTo>
                    <a:lnTo>
                      <a:pt x="19050" y="100679"/>
                    </a:lnTo>
                    <a:lnTo>
                      <a:pt x="20479" y="101537"/>
                    </a:lnTo>
                    <a:cubicBezTo>
                      <a:pt x="21717" y="102118"/>
                      <a:pt x="23193" y="101584"/>
                      <a:pt x="23774" y="100346"/>
                    </a:cubicBezTo>
                    <a:cubicBezTo>
                      <a:pt x="23946" y="99974"/>
                      <a:pt x="24022" y="99565"/>
                      <a:pt x="24003" y="99155"/>
                    </a:cubicBezTo>
                    <a:lnTo>
                      <a:pt x="23146" y="89630"/>
                    </a:lnTo>
                    <a:lnTo>
                      <a:pt x="23146" y="89630"/>
                    </a:lnTo>
                    <a:lnTo>
                      <a:pt x="21146" y="65818"/>
                    </a:lnTo>
                    <a:cubicBezTo>
                      <a:pt x="21117" y="65056"/>
                      <a:pt x="21431" y="64322"/>
                      <a:pt x="22003" y="63818"/>
                    </a:cubicBezTo>
                    <a:lnTo>
                      <a:pt x="38957" y="48482"/>
                    </a:lnTo>
                    <a:lnTo>
                      <a:pt x="48482" y="40386"/>
                    </a:lnTo>
                    <a:cubicBezTo>
                      <a:pt x="49406" y="39605"/>
                      <a:pt x="49521" y="38224"/>
                      <a:pt x="48730" y="37300"/>
                    </a:cubicBezTo>
                    <a:cubicBezTo>
                      <a:pt x="48425" y="36928"/>
                      <a:pt x="47996" y="36681"/>
                      <a:pt x="47530" y="36576"/>
                    </a:cubicBezTo>
                    <a:lnTo>
                      <a:pt x="44196" y="36576"/>
                    </a:lnTo>
                    <a:lnTo>
                      <a:pt x="34100" y="35052"/>
                    </a:lnTo>
                    <a:lnTo>
                      <a:pt x="15050" y="32195"/>
                    </a:lnTo>
                    <a:cubicBezTo>
                      <a:pt x="14326" y="32109"/>
                      <a:pt x="13706" y="31633"/>
                      <a:pt x="13430" y="30956"/>
                    </a:cubicBezTo>
                    <a:lnTo>
                      <a:pt x="9525" y="21431"/>
                    </a:lnTo>
                    <a:lnTo>
                      <a:pt x="9525" y="21431"/>
                    </a:lnTo>
                    <a:lnTo>
                      <a:pt x="7715" y="17050"/>
                    </a:lnTo>
                    <a:lnTo>
                      <a:pt x="5239" y="10859"/>
                    </a:lnTo>
                    <a:lnTo>
                      <a:pt x="5239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1029" y="591"/>
                      <a:pt x="571" y="172"/>
                      <a:pt x="0" y="0"/>
                    </a:cubicBezTo>
                    <a:lnTo>
                      <a:pt x="5905" y="857"/>
                    </a:lnTo>
                    <a:lnTo>
                      <a:pt x="6858" y="857"/>
                    </a:lnTo>
                    <a:lnTo>
                      <a:pt x="6858" y="857"/>
                    </a:lnTo>
                    <a:lnTo>
                      <a:pt x="7811" y="1715"/>
                    </a:lnTo>
                    <a:lnTo>
                      <a:pt x="10668" y="8954"/>
                    </a:lnTo>
                    <a:lnTo>
                      <a:pt x="11240" y="10287"/>
                    </a:lnTo>
                    <a:lnTo>
                      <a:pt x="12383" y="13049"/>
                    </a:lnTo>
                    <a:lnTo>
                      <a:pt x="20003" y="32099"/>
                    </a:lnTo>
                    <a:cubicBezTo>
                      <a:pt x="20298" y="32699"/>
                      <a:pt x="20869" y="33128"/>
                      <a:pt x="21526" y="33242"/>
                    </a:cubicBezTo>
                    <a:lnTo>
                      <a:pt x="34195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07" y="38653"/>
                      <a:pt x="55788" y="39919"/>
                      <a:pt x="55245" y="40938"/>
                    </a:cubicBezTo>
                    <a:cubicBezTo>
                      <a:pt x="55121" y="41158"/>
                      <a:pt x="54959" y="41358"/>
                      <a:pt x="54769" y="41529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5" name="Полилиния: фигура 214">
                <a:extLst>
                  <a:ext uri="{FF2B5EF4-FFF2-40B4-BE49-F238E27FC236}">
                    <a16:creationId xmlns:a16="http://schemas.microsoft.com/office/drawing/2014/main" id="{FAC96D9C-3BD8-417A-B19B-0E94B7A489ED}"/>
                  </a:ext>
                </a:extLst>
              </p:cNvPr>
              <p:cNvSpPr/>
              <p:nvPr/>
            </p:nvSpPr>
            <p:spPr>
              <a:xfrm>
                <a:off x="5029866" y="2005679"/>
                <a:ext cx="1142" cy="1047"/>
              </a:xfrm>
              <a:custGeom>
                <a:avLst/>
                <a:gdLst>
                  <a:gd name="connsiteX0" fmla="*/ 1143 w 1142"/>
                  <a:gd name="connsiteY0" fmla="*/ 1048 h 1047"/>
                  <a:gd name="connsiteX1" fmla="*/ 0 w 1142"/>
                  <a:gd name="connsiteY1" fmla="*/ 0 h 1047"/>
                  <a:gd name="connsiteX2" fmla="*/ 1143 w 1142"/>
                  <a:gd name="connsiteY2" fmla="*/ 1048 h 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2" h="1047">
                    <a:moveTo>
                      <a:pt x="1143" y="1048"/>
                    </a:moveTo>
                    <a:lnTo>
                      <a:pt x="0" y="0"/>
                    </a:lnTo>
                    <a:cubicBezTo>
                      <a:pt x="505" y="181"/>
                      <a:pt x="914" y="562"/>
                      <a:pt x="1143" y="10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6" name="Полилиния: фигура 215">
                <a:extLst>
                  <a:ext uri="{FF2B5EF4-FFF2-40B4-BE49-F238E27FC236}">
                    <a16:creationId xmlns:a16="http://schemas.microsoft.com/office/drawing/2014/main" id="{96BA0BB7-EEA1-4D67-AF0E-C4AE7788F14E}"/>
                  </a:ext>
                </a:extLst>
              </p:cNvPr>
              <p:cNvSpPr/>
              <p:nvPr/>
            </p:nvSpPr>
            <p:spPr>
              <a:xfrm>
                <a:off x="5029200" y="2005488"/>
                <a:ext cx="952" cy="9525"/>
              </a:xfrm>
              <a:custGeom>
                <a:avLst/>
                <a:gdLst>
                  <a:gd name="connsiteX0" fmla="*/ 0 w 952"/>
                  <a:gd name="connsiteY0" fmla="*/ 0 h 9525"/>
                  <a:gd name="connsiteX1" fmla="*/ 953 w 952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" h="9525">
                    <a:moveTo>
                      <a:pt x="0" y="0"/>
                    </a:moveTo>
                    <a:lnTo>
                      <a:pt x="953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7" name="Полилиния: фигура 216">
                <a:extLst>
                  <a:ext uri="{FF2B5EF4-FFF2-40B4-BE49-F238E27FC236}">
                    <a16:creationId xmlns:a16="http://schemas.microsoft.com/office/drawing/2014/main" id="{EBAA759C-A271-4050-ADF0-82FDE08C7A2E}"/>
                  </a:ext>
                </a:extLst>
              </p:cNvPr>
              <p:cNvSpPr/>
              <p:nvPr/>
            </p:nvSpPr>
            <p:spPr>
              <a:xfrm>
                <a:off x="4981670" y="2090839"/>
                <a:ext cx="38004" cy="17125"/>
              </a:xfrm>
              <a:custGeom>
                <a:avLst/>
                <a:gdLst>
                  <a:gd name="connsiteX0" fmla="*/ 38005 w 38004"/>
                  <a:gd name="connsiteY0" fmla="*/ 2374 h 17125"/>
                  <a:gd name="connsiteX1" fmla="*/ 21622 w 38004"/>
                  <a:gd name="connsiteY1" fmla="*/ 10661 h 17125"/>
                  <a:gd name="connsiteX2" fmla="*/ 21622 w 38004"/>
                  <a:gd name="connsiteY2" fmla="*/ 10661 h 17125"/>
                  <a:gd name="connsiteX3" fmla="*/ 13811 w 38004"/>
                  <a:gd name="connsiteY3" fmla="*/ 14566 h 17125"/>
                  <a:gd name="connsiteX4" fmla="*/ 8954 w 38004"/>
                  <a:gd name="connsiteY4" fmla="*/ 16947 h 17125"/>
                  <a:gd name="connsiteX5" fmla="*/ 8954 w 38004"/>
                  <a:gd name="connsiteY5" fmla="*/ 16947 h 17125"/>
                  <a:gd name="connsiteX6" fmla="*/ 6763 w 38004"/>
                  <a:gd name="connsiteY6" fmla="*/ 16947 h 17125"/>
                  <a:gd name="connsiteX7" fmla="*/ 6763 w 38004"/>
                  <a:gd name="connsiteY7" fmla="*/ 16947 h 17125"/>
                  <a:gd name="connsiteX8" fmla="*/ 0 w 38004"/>
                  <a:gd name="connsiteY8" fmla="*/ 15900 h 17125"/>
                  <a:gd name="connsiteX9" fmla="*/ 0 w 38004"/>
                  <a:gd name="connsiteY9" fmla="*/ 15900 h 17125"/>
                  <a:gd name="connsiteX10" fmla="*/ 953 w 38004"/>
                  <a:gd name="connsiteY10" fmla="*/ 15900 h 17125"/>
                  <a:gd name="connsiteX11" fmla="*/ 4858 w 38004"/>
                  <a:gd name="connsiteY11" fmla="*/ 13899 h 17125"/>
                  <a:gd name="connsiteX12" fmla="*/ 11621 w 38004"/>
                  <a:gd name="connsiteY12" fmla="*/ 10566 h 17125"/>
                  <a:gd name="connsiteX13" fmla="*/ 15145 w 38004"/>
                  <a:gd name="connsiteY13" fmla="*/ 8756 h 17125"/>
                  <a:gd name="connsiteX14" fmla="*/ 16859 w 38004"/>
                  <a:gd name="connsiteY14" fmla="*/ 7899 h 17125"/>
                  <a:gd name="connsiteX15" fmla="*/ 24289 w 38004"/>
                  <a:gd name="connsiteY15" fmla="*/ 4184 h 17125"/>
                  <a:gd name="connsiteX16" fmla="*/ 32099 w 38004"/>
                  <a:gd name="connsiteY16" fmla="*/ 279 h 17125"/>
                  <a:gd name="connsiteX17" fmla="*/ 34195 w 38004"/>
                  <a:gd name="connsiteY17" fmla="*/ 279 h 1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8004" h="17125">
                    <a:moveTo>
                      <a:pt x="38005" y="2374"/>
                    </a:moveTo>
                    <a:lnTo>
                      <a:pt x="21622" y="10661"/>
                    </a:lnTo>
                    <a:lnTo>
                      <a:pt x="21622" y="10661"/>
                    </a:lnTo>
                    <a:lnTo>
                      <a:pt x="13811" y="14566"/>
                    </a:lnTo>
                    <a:lnTo>
                      <a:pt x="8954" y="16947"/>
                    </a:lnTo>
                    <a:lnTo>
                      <a:pt x="8954" y="16947"/>
                    </a:lnTo>
                    <a:cubicBezTo>
                      <a:pt x="8239" y="17186"/>
                      <a:pt x="7477" y="17186"/>
                      <a:pt x="6763" y="16947"/>
                    </a:cubicBezTo>
                    <a:lnTo>
                      <a:pt x="6763" y="16947"/>
                    </a:lnTo>
                    <a:lnTo>
                      <a:pt x="0" y="15900"/>
                    </a:lnTo>
                    <a:lnTo>
                      <a:pt x="0" y="15900"/>
                    </a:lnTo>
                    <a:lnTo>
                      <a:pt x="953" y="15900"/>
                    </a:lnTo>
                    <a:lnTo>
                      <a:pt x="4858" y="13899"/>
                    </a:lnTo>
                    <a:lnTo>
                      <a:pt x="11621" y="10566"/>
                    </a:lnTo>
                    <a:lnTo>
                      <a:pt x="15145" y="8756"/>
                    </a:lnTo>
                    <a:lnTo>
                      <a:pt x="16859" y="7899"/>
                    </a:lnTo>
                    <a:lnTo>
                      <a:pt x="24289" y="4184"/>
                    </a:lnTo>
                    <a:lnTo>
                      <a:pt x="32099" y="279"/>
                    </a:lnTo>
                    <a:cubicBezTo>
                      <a:pt x="32747" y="-93"/>
                      <a:pt x="33547" y="-93"/>
                      <a:pt x="34195" y="27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8" name="Полилиния: фигура 217">
                <a:extLst>
                  <a:ext uri="{FF2B5EF4-FFF2-40B4-BE49-F238E27FC236}">
                    <a16:creationId xmlns:a16="http://schemas.microsoft.com/office/drawing/2014/main" id="{5820E9ED-A7EF-46DC-AB97-82F9295D6B17}"/>
                  </a:ext>
                </a:extLst>
              </p:cNvPr>
              <p:cNvSpPr/>
              <p:nvPr/>
            </p:nvSpPr>
            <p:spPr>
              <a:xfrm>
                <a:off x="4981670" y="2090839"/>
                <a:ext cx="38004" cy="17125"/>
              </a:xfrm>
              <a:custGeom>
                <a:avLst/>
                <a:gdLst>
                  <a:gd name="connsiteX0" fmla="*/ 38005 w 38004"/>
                  <a:gd name="connsiteY0" fmla="*/ 2374 h 17125"/>
                  <a:gd name="connsiteX1" fmla="*/ 21622 w 38004"/>
                  <a:gd name="connsiteY1" fmla="*/ 10661 h 17125"/>
                  <a:gd name="connsiteX2" fmla="*/ 21622 w 38004"/>
                  <a:gd name="connsiteY2" fmla="*/ 10661 h 17125"/>
                  <a:gd name="connsiteX3" fmla="*/ 13811 w 38004"/>
                  <a:gd name="connsiteY3" fmla="*/ 14566 h 17125"/>
                  <a:gd name="connsiteX4" fmla="*/ 8954 w 38004"/>
                  <a:gd name="connsiteY4" fmla="*/ 16947 h 17125"/>
                  <a:gd name="connsiteX5" fmla="*/ 8954 w 38004"/>
                  <a:gd name="connsiteY5" fmla="*/ 16947 h 17125"/>
                  <a:gd name="connsiteX6" fmla="*/ 6763 w 38004"/>
                  <a:gd name="connsiteY6" fmla="*/ 16947 h 17125"/>
                  <a:gd name="connsiteX7" fmla="*/ 6763 w 38004"/>
                  <a:gd name="connsiteY7" fmla="*/ 16947 h 17125"/>
                  <a:gd name="connsiteX8" fmla="*/ 0 w 38004"/>
                  <a:gd name="connsiteY8" fmla="*/ 15900 h 17125"/>
                  <a:gd name="connsiteX9" fmla="*/ 0 w 38004"/>
                  <a:gd name="connsiteY9" fmla="*/ 15900 h 17125"/>
                  <a:gd name="connsiteX10" fmla="*/ 953 w 38004"/>
                  <a:gd name="connsiteY10" fmla="*/ 15900 h 17125"/>
                  <a:gd name="connsiteX11" fmla="*/ 4858 w 38004"/>
                  <a:gd name="connsiteY11" fmla="*/ 13899 h 17125"/>
                  <a:gd name="connsiteX12" fmla="*/ 11621 w 38004"/>
                  <a:gd name="connsiteY12" fmla="*/ 10566 h 17125"/>
                  <a:gd name="connsiteX13" fmla="*/ 15145 w 38004"/>
                  <a:gd name="connsiteY13" fmla="*/ 8756 h 17125"/>
                  <a:gd name="connsiteX14" fmla="*/ 16859 w 38004"/>
                  <a:gd name="connsiteY14" fmla="*/ 7899 h 17125"/>
                  <a:gd name="connsiteX15" fmla="*/ 24289 w 38004"/>
                  <a:gd name="connsiteY15" fmla="*/ 4184 h 17125"/>
                  <a:gd name="connsiteX16" fmla="*/ 32099 w 38004"/>
                  <a:gd name="connsiteY16" fmla="*/ 279 h 17125"/>
                  <a:gd name="connsiteX17" fmla="*/ 34195 w 38004"/>
                  <a:gd name="connsiteY17" fmla="*/ 279 h 1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8004" h="17125">
                    <a:moveTo>
                      <a:pt x="38005" y="2374"/>
                    </a:moveTo>
                    <a:lnTo>
                      <a:pt x="21622" y="10661"/>
                    </a:lnTo>
                    <a:lnTo>
                      <a:pt x="21622" y="10661"/>
                    </a:lnTo>
                    <a:lnTo>
                      <a:pt x="13811" y="14566"/>
                    </a:lnTo>
                    <a:lnTo>
                      <a:pt x="8954" y="16947"/>
                    </a:lnTo>
                    <a:lnTo>
                      <a:pt x="8954" y="16947"/>
                    </a:lnTo>
                    <a:cubicBezTo>
                      <a:pt x="8239" y="17186"/>
                      <a:pt x="7477" y="17186"/>
                      <a:pt x="6763" y="16947"/>
                    </a:cubicBezTo>
                    <a:lnTo>
                      <a:pt x="6763" y="16947"/>
                    </a:lnTo>
                    <a:lnTo>
                      <a:pt x="0" y="15900"/>
                    </a:lnTo>
                    <a:lnTo>
                      <a:pt x="0" y="15900"/>
                    </a:lnTo>
                    <a:lnTo>
                      <a:pt x="953" y="15900"/>
                    </a:lnTo>
                    <a:lnTo>
                      <a:pt x="4858" y="13899"/>
                    </a:lnTo>
                    <a:lnTo>
                      <a:pt x="11621" y="10566"/>
                    </a:lnTo>
                    <a:lnTo>
                      <a:pt x="15145" y="8756"/>
                    </a:lnTo>
                    <a:lnTo>
                      <a:pt x="16859" y="7899"/>
                    </a:lnTo>
                    <a:lnTo>
                      <a:pt x="24289" y="4184"/>
                    </a:lnTo>
                    <a:lnTo>
                      <a:pt x="32099" y="279"/>
                    </a:lnTo>
                    <a:cubicBezTo>
                      <a:pt x="32747" y="-93"/>
                      <a:pt x="33547" y="-93"/>
                      <a:pt x="34195" y="279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9" name="Полилиния: фигура 218">
                <a:extLst>
                  <a:ext uri="{FF2B5EF4-FFF2-40B4-BE49-F238E27FC236}">
                    <a16:creationId xmlns:a16="http://schemas.microsoft.com/office/drawing/2014/main" id="{F11A33B4-BA46-4B46-993D-3D40812E65E8}"/>
                  </a:ext>
                </a:extLst>
              </p:cNvPr>
              <p:cNvSpPr/>
              <p:nvPr/>
            </p:nvSpPr>
            <p:spPr>
              <a:xfrm>
                <a:off x="5022341" y="2004536"/>
                <a:ext cx="5905" cy="10953"/>
              </a:xfrm>
              <a:custGeom>
                <a:avLst/>
                <a:gdLst>
                  <a:gd name="connsiteX0" fmla="*/ 5905 w 5905"/>
                  <a:gd name="connsiteY0" fmla="*/ 10954 h 10953"/>
                  <a:gd name="connsiteX1" fmla="*/ 2858 w 5905"/>
                  <a:gd name="connsiteY1" fmla="*/ 5334 h 10953"/>
                  <a:gd name="connsiteX2" fmla="*/ 0 w 5905"/>
                  <a:gd name="connsiteY2" fmla="*/ 0 h 10953"/>
                  <a:gd name="connsiteX3" fmla="*/ 667 w 5905"/>
                  <a:gd name="connsiteY3" fmla="*/ 0 h 10953"/>
                  <a:gd name="connsiteX4" fmla="*/ 1905 w 5905"/>
                  <a:gd name="connsiteY4" fmla="*/ 1143 h 10953"/>
                  <a:gd name="connsiteX5" fmla="*/ 3238 w 5905"/>
                  <a:gd name="connsiteY5" fmla="*/ 4477 h 10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" h="10953">
                    <a:moveTo>
                      <a:pt x="5905" y="10954"/>
                    </a:moveTo>
                    <a:lnTo>
                      <a:pt x="2858" y="5334"/>
                    </a:lnTo>
                    <a:lnTo>
                      <a:pt x="0" y="0"/>
                    </a:lnTo>
                    <a:lnTo>
                      <a:pt x="667" y="0"/>
                    </a:lnTo>
                    <a:cubicBezTo>
                      <a:pt x="1238" y="172"/>
                      <a:pt x="1695" y="591"/>
                      <a:pt x="1905" y="1143"/>
                    </a:cubicBezTo>
                    <a:lnTo>
                      <a:pt x="3238" y="447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0" name="Полилиния: фигура 219">
                <a:extLst>
                  <a:ext uri="{FF2B5EF4-FFF2-40B4-BE49-F238E27FC236}">
                    <a16:creationId xmlns:a16="http://schemas.microsoft.com/office/drawing/2014/main" id="{5A6A4221-9D1E-4449-AE0A-F227A14ED728}"/>
                  </a:ext>
                </a:extLst>
              </p:cNvPr>
              <p:cNvSpPr/>
              <p:nvPr/>
            </p:nvSpPr>
            <p:spPr>
              <a:xfrm>
                <a:off x="4981670" y="2093975"/>
                <a:ext cx="15144" cy="12668"/>
              </a:xfrm>
              <a:custGeom>
                <a:avLst/>
                <a:gdLst>
                  <a:gd name="connsiteX0" fmla="*/ 15145 w 15144"/>
                  <a:gd name="connsiteY0" fmla="*/ 5525 h 12668"/>
                  <a:gd name="connsiteX1" fmla="*/ 4858 w 15144"/>
                  <a:gd name="connsiteY1" fmla="*/ 10668 h 12668"/>
                  <a:gd name="connsiteX2" fmla="*/ 953 w 15144"/>
                  <a:gd name="connsiteY2" fmla="*/ 12668 h 12668"/>
                  <a:gd name="connsiteX3" fmla="*/ 0 w 15144"/>
                  <a:gd name="connsiteY3" fmla="*/ 12668 h 12668"/>
                  <a:gd name="connsiteX4" fmla="*/ 6858 w 15144"/>
                  <a:gd name="connsiteY4" fmla="*/ 0 h 12668"/>
                  <a:gd name="connsiteX5" fmla="*/ 7429 w 15144"/>
                  <a:gd name="connsiteY5" fmla="*/ 0 h 12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144" h="12668">
                    <a:moveTo>
                      <a:pt x="15145" y="5525"/>
                    </a:moveTo>
                    <a:lnTo>
                      <a:pt x="4858" y="10668"/>
                    </a:lnTo>
                    <a:lnTo>
                      <a:pt x="953" y="12668"/>
                    </a:lnTo>
                    <a:lnTo>
                      <a:pt x="0" y="12668"/>
                    </a:lnTo>
                    <a:lnTo>
                      <a:pt x="6858" y="0"/>
                    </a:lnTo>
                    <a:lnTo>
                      <a:pt x="7429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1" name="Полилиния: фигура 220">
                <a:extLst>
                  <a:ext uri="{FF2B5EF4-FFF2-40B4-BE49-F238E27FC236}">
                    <a16:creationId xmlns:a16="http://schemas.microsoft.com/office/drawing/2014/main" id="{0A725F92-F86E-4F55-A466-5E9B4A38C9F3}"/>
                  </a:ext>
                </a:extLst>
              </p:cNvPr>
              <p:cNvSpPr/>
              <p:nvPr/>
            </p:nvSpPr>
            <p:spPr>
              <a:xfrm>
                <a:off x="4965078" y="2004822"/>
                <a:ext cx="108287" cy="102341"/>
              </a:xfrm>
              <a:custGeom>
                <a:avLst/>
                <a:gdLst>
                  <a:gd name="connsiteX0" fmla="*/ 106698 w 108287"/>
                  <a:gd name="connsiteY0" fmla="*/ 40957 h 102341"/>
                  <a:gd name="connsiteX1" fmla="*/ 97173 w 108287"/>
                  <a:gd name="connsiteY1" fmla="*/ 49054 h 102341"/>
                  <a:gd name="connsiteX2" fmla="*/ 97173 w 108287"/>
                  <a:gd name="connsiteY2" fmla="*/ 49054 h 102341"/>
                  <a:gd name="connsiteX3" fmla="*/ 80219 w 108287"/>
                  <a:gd name="connsiteY3" fmla="*/ 64389 h 102341"/>
                  <a:gd name="connsiteX4" fmla="*/ 79362 w 108287"/>
                  <a:gd name="connsiteY4" fmla="*/ 66389 h 102341"/>
                  <a:gd name="connsiteX5" fmla="*/ 81362 w 108287"/>
                  <a:gd name="connsiteY5" fmla="*/ 90202 h 102341"/>
                  <a:gd name="connsiteX6" fmla="*/ 81362 w 108287"/>
                  <a:gd name="connsiteY6" fmla="*/ 90202 h 102341"/>
                  <a:gd name="connsiteX7" fmla="*/ 82219 w 108287"/>
                  <a:gd name="connsiteY7" fmla="*/ 99727 h 102341"/>
                  <a:gd name="connsiteX8" fmla="*/ 79885 w 108287"/>
                  <a:gd name="connsiteY8" fmla="*/ 102337 h 102341"/>
                  <a:gd name="connsiteX9" fmla="*/ 78695 w 108287"/>
                  <a:gd name="connsiteY9" fmla="*/ 102108 h 102341"/>
                  <a:gd name="connsiteX10" fmla="*/ 77266 w 108287"/>
                  <a:gd name="connsiteY10" fmla="*/ 101251 h 102341"/>
                  <a:gd name="connsiteX11" fmla="*/ 66789 w 108287"/>
                  <a:gd name="connsiteY11" fmla="*/ 95536 h 102341"/>
                  <a:gd name="connsiteX12" fmla="*/ 59169 w 108287"/>
                  <a:gd name="connsiteY12" fmla="*/ 91249 h 102341"/>
                  <a:gd name="connsiteX13" fmla="*/ 59169 w 108287"/>
                  <a:gd name="connsiteY13" fmla="*/ 91249 h 102341"/>
                  <a:gd name="connsiteX14" fmla="*/ 54597 w 108287"/>
                  <a:gd name="connsiteY14" fmla="*/ 88773 h 102341"/>
                  <a:gd name="connsiteX15" fmla="*/ 50596 w 108287"/>
                  <a:gd name="connsiteY15" fmla="*/ 86582 h 102341"/>
                  <a:gd name="connsiteX16" fmla="*/ 48501 w 108287"/>
                  <a:gd name="connsiteY16" fmla="*/ 86582 h 102341"/>
                  <a:gd name="connsiteX17" fmla="*/ 40690 w 108287"/>
                  <a:gd name="connsiteY17" fmla="*/ 90488 h 102341"/>
                  <a:gd name="connsiteX18" fmla="*/ 33260 w 108287"/>
                  <a:gd name="connsiteY18" fmla="*/ 94202 h 102341"/>
                  <a:gd name="connsiteX19" fmla="*/ 31546 w 108287"/>
                  <a:gd name="connsiteY19" fmla="*/ 95059 h 102341"/>
                  <a:gd name="connsiteX20" fmla="*/ 28022 w 108287"/>
                  <a:gd name="connsiteY20" fmla="*/ 96869 h 102341"/>
                  <a:gd name="connsiteX21" fmla="*/ 21259 w 108287"/>
                  <a:gd name="connsiteY21" fmla="*/ 100203 h 102341"/>
                  <a:gd name="connsiteX22" fmla="*/ 17354 w 108287"/>
                  <a:gd name="connsiteY22" fmla="*/ 102203 h 102341"/>
                  <a:gd name="connsiteX23" fmla="*/ 16401 w 108287"/>
                  <a:gd name="connsiteY23" fmla="*/ 102203 h 102341"/>
                  <a:gd name="connsiteX24" fmla="*/ 14315 w 108287"/>
                  <a:gd name="connsiteY24" fmla="*/ 100289 h 102341"/>
                  <a:gd name="connsiteX25" fmla="*/ 14401 w 108287"/>
                  <a:gd name="connsiteY25" fmla="*/ 99631 h 102341"/>
                  <a:gd name="connsiteX26" fmla="*/ 14401 w 108287"/>
                  <a:gd name="connsiteY26" fmla="*/ 97631 h 102341"/>
                  <a:gd name="connsiteX27" fmla="*/ 22497 w 108287"/>
                  <a:gd name="connsiteY27" fmla="*/ 66580 h 102341"/>
                  <a:gd name="connsiteX28" fmla="*/ 22497 w 108287"/>
                  <a:gd name="connsiteY28" fmla="*/ 64579 h 102341"/>
                  <a:gd name="connsiteX29" fmla="*/ 495 w 108287"/>
                  <a:gd name="connsiteY29" fmla="*/ 41148 h 102341"/>
                  <a:gd name="connsiteX30" fmla="*/ 923 w 108287"/>
                  <a:gd name="connsiteY30" fmla="*/ 37805 h 102341"/>
                  <a:gd name="connsiteX31" fmla="*/ 2019 w 108287"/>
                  <a:gd name="connsiteY31" fmla="*/ 37338 h 102341"/>
                  <a:gd name="connsiteX32" fmla="*/ 35737 w 108287"/>
                  <a:gd name="connsiteY32" fmla="*/ 32480 h 102341"/>
                  <a:gd name="connsiteX33" fmla="*/ 37452 w 108287"/>
                  <a:gd name="connsiteY33" fmla="*/ 31242 h 102341"/>
                  <a:gd name="connsiteX34" fmla="*/ 54977 w 108287"/>
                  <a:gd name="connsiteY34" fmla="*/ 1143 h 102341"/>
                  <a:gd name="connsiteX35" fmla="*/ 55454 w 108287"/>
                  <a:gd name="connsiteY35" fmla="*/ 571 h 102341"/>
                  <a:gd name="connsiteX36" fmla="*/ 56597 w 108287"/>
                  <a:gd name="connsiteY36" fmla="*/ 0 h 102341"/>
                  <a:gd name="connsiteX37" fmla="*/ 57740 w 108287"/>
                  <a:gd name="connsiteY37" fmla="*/ 0 h 102341"/>
                  <a:gd name="connsiteX38" fmla="*/ 58978 w 108287"/>
                  <a:gd name="connsiteY38" fmla="*/ 1143 h 102341"/>
                  <a:gd name="connsiteX39" fmla="*/ 60312 w 108287"/>
                  <a:gd name="connsiteY39" fmla="*/ 4477 h 102341"/>
                  <a:gd name="connsiteX40" fmla="*/ 61931 w 108287"/>
                  <a:gd name="connsiteY40" fmla="*/ 8477 h 102341"/>
                  <a:gd name="connsiteX41" fmla="*/ 62979 w 108287"/>
                  <a:gd name="connsiteY41" fmla="*/ 10858 h 102341"/>
                  <a:gd name="connsiteX42" fmla="*/ 62979 w 108287"/>
                  <a:gd name="connsiteY42" fmla="*/ 10858 h 102341"/>
                  <a:gd name="connsiteX43" fmla="*/ 65455 w 108287"/>
                  <a:gd name="connsiteY43" fmla="*/ 17050 h 102341"/>
                  <a:gd name="connsiteX44" fmla="*/ 67265 w 108287"/>
                  <a:gd name="connsiteY44" fmla="*/ 21431 h 102341"/>
                  <a:gd name="connsiteX45" fmla="*/ 67265 w 108287"/>
                  <a:gd name="connsiteY45" fmla="*/ 21431 h 102341"/>
                  <a:gd name="connsiteX46" fmla="*/ 71170 w 108287"/>
                  <a:gd name="connsiteY46" fmla="*/ 30956 h 102341"/>
                  <a:gd name="connsiteX47" fmla="*/ 72789 w 108287"/>
                  <a:gd name="connsiteY47" fmla="*/ 32194 h 102341"/>
                  <a:gd name="connsiteX48" fmla="*/ 91839 w 108287"/>
                  <a:gd name="connsiteY48" fmla="*/ 35052 h 102341"/>
                  <a:gd name="connsiteX49" fmla="*/ 101936 w 108287"/>
                  <a:gd name="connsiteY49" fmla="*/ 36576 h 102341"/>
                  <a:gd name="connsiteX50" fmla="*/ 105270 w 108287"/>
                  <a:gd name="connsiteY50" fmla="*/ 36576 h 102341"/>
                  <a:gd name="connsiteX51" fmla="*/ 108175 w 108287"/>
                  <a:gd name="connsiteY51" fmla="*/ 38052 h 102341"/>
                  <a:gd name="connsiteX52" fmla="*/ 106698 w 108287"/>
                  <a:gd name="connsiteY52" fmla="*/ 40957 h 102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8287" h="102341">
                    <a:moveTo>
                      <a:pt x="106698" y="40957"/>
                    </a:moveTo>
                    <a:lnTo>
                      <a:pt x="97173" y="49054"/>
                    </a:lnTo>
                    <a:lnTo>
                      <a:pt x="97173" y="49054"/>
                    </a:lnTo>
                    <a:lnTo>
                      <a:pt x="80219" y="64389"/>
                    </a:lnTo>
                    <a:cubicBezTo>
                      <a:pt x="79647" y="64894"/>
                      <a:pt x="79333" y="65627"/>
                      <a:pt x="79362" y="66389"/>
                    </a:cubicBezTo>
                    <a:lnTo>
                      <a:pt x="81362" y="90202"/>
                    </a:lnTo>
                    <a:lnTo>
                      <a:pt x="81362" y="90202"/>
                    </a:lnTo>
                    <a:lnTo>
                      <a:pt x="82219" y="99727"/>
                    </a:lnTo>
                    <a:cubicBezTo>
                      <a:pt x="82295" y="101089"/>
                      <a:pt x="81248" y="102260"/>
                      <a:pt x="79885" y="102337"/>
                    </a:cubicBezTo>
                    <a:cubicBezTo>
                      <a:pt x="79476" y="102365"/>
                      <a:pt x="79066" y="102279"/>
                      <a:pt x="78695" y="102108"/>
                    </a:cubicBezTo>
                    <a:lnTo>
                      <a:pt x="77266" y="101251"/>
                    </a:lnTo>
                    <a:lnTo>
                      <a:pt x="66789" y="95536"/>
                    </a:lnTo>
                    <a:lnTo>
                      <a:pt x="59169" y="91249"/>
                    </a:lnTo>
                    <a:lnTo>
                      <a:pt x="59169" y="91249"/>
                    </a:lnTo>
                    <a:lnTo>
                      <a:pt x="54597" y="88773"/>
                    </a:lnTo>
                    <a:lnTo>
                      <a:pt x="50596" y="86582"/>
                    </a:lnTo>
                    <a:cubicBezTo>
                      <a:pt x="49948" y="86211"/>
                      <a:pt x="49148" y="86211"/>
                      <a:pt x="48501" y="86582"/>
                    </a:cubicBezTo>
                    <a:lnTo>
                      <a:pt x="40690" y="90488"/>
                    </a:lnTo>
                    <a:lnTo>
                      <a:pt x="33260" y="94202"/>
                    </a:lnTo>
                    <a:lnTo>
                      <a:pt x="31546" y="95059"/>
                    </a:lnTo>
                    <a:lnTo>
                      <a:pt x="28022" y="96869"/>
                    </a:lnTo>
                    <a:lnTo>
                      <a:pt x="21259" y="100203"/>
                    </a:lnTo>
                    <a:lnTo>
                      <a:pt x="17354" y="102203"/>
                    </a:lnTo>
                    <a:lnTo>
                      <a:pt x="16401" y="102203"/>
                    </a:lnTo>
                    <a:cubicBezTo>
                      <a:pt x="15296" y="102251"/>
                      <a:pt x="14363" y="101394"/>
                      <a:pt x="14315" y="100289"/>
                    </a:cubicBezTo>
                    <a:cubicBezTo>
                      <a:pt x="14306" y="100070"/>
                      <a:pt x="14334" y="99841"/>
                      <a:pt x="14401" y="99631"/>
                    </a:cubicBezTo>
                    <a:lnTo>
                      <a:pt x="14401" y="97631"/>
                    </a:lnTo>
                    <a:lnTo>
                      <a:pt x="22497" y="66580"/>
                    </a:lnTo>
                    <a:cubicBezTo>
                      <a:pt x="22840" y="65961"/>
                      <a:pt x="22840" y="65199"/>
                      <a:pt x="22497" y="64579"/>
                    </a:cubicBezTo>
                    <a:lnTo>
                      <a:pt x="495" y="41148"/>
                    </a:lnTo>
                    <a:cubicBezTo>
                      <a:pt x="-306" y="40110"/>
                      <a:pt x="-115" y="38614"/>
                      <a:pt x="923" y="37805"/>
                    </a:cubicBezTo>
                    <a:cubicBezTo>
                      <a:pt x="1237" y="37557"/>
                      <a:pt x="1619" y="37395"/>
                      <a:pt x="2019" y="37338"/>
                    </a:cubicBezTo>
                    <a:lnTo>
                      <a:pt x="35737" y="32480"/>
                    </a:lnTo>
                    <a:cubicBezTo>
                      <a:pt x="36461" y="32347"/>
                      <a:pt x="37090" y="31890"/>
                      <a:pt x="37452" y="31242"/>
                    </a:cubicBezTo>
                    <a:lnTo>
                      <a:pt x="54977" y="1143"/>
                    </a:lnTo>
                    <a:lnTo>
                      <a:pt x="55454" y="571"/>
                    </a:lnTo>
                    <a:cubicBezTo>
                      <a:pt x="55797" y="305"/>
                      <a:pt x="56178" y="114"/>
                      <a:pt x="56597" y="0"/>
                    </a:cubicBezTo>
                    <a:lnTo>
                      <a:pt x="57740" y="0"/>
                    </a:lnTo>
                    <a:cubicBezTo>
                      <a:pt x="58311" y="171"/>
                      <a:pt x="58769" y="591"/>
                      <a:pt x="58978" y="1143"/>
                    </a:cubicBezTo>
                    <a:lnTo>
                      <a:pt x="60312" y="4477"/>
                    </a:lnTo>
                    <a:lnTo>
                      <a:pt x="61931" y="8477"/>
                    </a:lnTo>
                    <a:lnTo>
                      <a:pt x="62979" y="10858"/>
                    </a:lnTo>
                    <a:lnTo>
                      <a:pt x="62979" y="10858"/>
                    </a:lnTo>
                    <a:lnTo>
                      <a:pt x="65455" y="17050"/>
                    </a:lnTo>
                    <a:lnTo>
                      <a:pt x="67265" y="21431"/>
                    </a:lnTo>
                    <a:lnTo>
                      <a:pt x="67265" y="21431"/>
                    </a:lnTo>
                    <a:lnTo>
                      <a:pt x="71170" y="30956"/>
                    </a:lnTo>
                    <a:cubicBezTo>
                      <a:pt x="71446" y="31633"/>
                      <a:pt x="72065" y="32109"/>
                      <a:pt x="72789" y="32194"/>
                    </a:cubicBezTo>
                    <a:lnTo>
                      <a:pt x="91839" y="35052"/>
                    </a:lnTo>
                    <a:lnTo>
                      <a:pt x="101936" y="36576"/>
                    </a:lnTo>
                    <a:lnTo>
                      <a:pt x="105270" y="36576"/>
                    </a:lnTo>
                    <a:cubicBezTo>
                      <a:pt x="106479" y="36185"/>
                      <a:pt x="107784" y="36843"/>
                      <a:pt x="108175" y="38052"/>
                    </a:cubicBezTo>
                    <a:cubicBezTo>
                      <a:pt x="108565" y="39262"/>
                      <a:pt x="107908" y="40567"/>
                      <a:pt x="106698" y="40957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2" name="Полилиния: фигура 221">
                <a:extLst>
                  <a:ext uri="{FF2B5EF4-FFF2-40B4-BE49-F238E27FC236}">
                    <a16:creationId xmlns:a16="http://schemas.microsoft.com/office/drawing/2014/main" id="{FB35CA47-FDFD-4E12-A6F8-E936B2FFFDA9}"/>
                  </a:ext>
                </a:extLst>
              </p:cNvPr>
              <p:cNvSpPr/>
              <p:nvPr/>
            </p:nvSpPr>
            <p:spPr>
              <a:xfrm>
                <a:off x="4979677" y="2004060"/>
                <a:ext cx="47521" cy="102205"/>
              </a:xfrm>
              <a:custGeom>
                <a:avLst/>
                <a:gdLst>
                  <a:gd name="connsiteX0" fmla="*/ 47522 w 47521"/>
                  <a:gd name="connsiteY0" fmla="*/ 9049 h 102205"/>
                  <a:gd name="connsiteX1" fmla="*/ 47522 w 47521"/>
                  <a:gd name="connsiteY1" fmla="*/ 9049 h 102205"/>
                  <a:gd name="connsiteX2" fmla="*/ 14946 w 47521"/>
                  <a:gd name="connsiteY2" fmla="*/ 93631 h 102205"/>
                  <a:gd name="connsiteX3" fmla="*/ 13708 w 47521"/>
                  <a:gd name="connsiteY3" fmla="*/ 96869 h 102205"/>
                  <a:gd name="connsiteX4" fmla="*/ 6946 w 47521"/>
                  <a:gd name="connsiteY4" fmla="*/ 100203 h 102205"/>
                  <a:gd name="connsiteX5" fmla="*/ 3040 w 47521"/>
                  <a:gd name="connsiteY5" fmla="*/ 102203 h 102205"/>
                  <a:gd name="connsiteX6" fmla="*/ 2088 w 47521"/>
                  <a:gd name="connsiteY6" fmla="*/ 102203 h 102205"/>
                  <a:gd name="connsiteX7" fmla="*/ 2 w 47521"/>
                  <a:gd name="connsiteY7" fmla="*/ 100289 h 102205"/>
                  <a:gd name="connsiteX8" fmla="*/ 88 w 47521"/>
                  <a:gd name="connsiteY8" fmla="*/ 99631 h 102205"/>
                  <a:gd name="connsiteX9" fmla="*/ 88 w 47521"/>
                  <a:gd name="connsiteY9" fmla="*/ 97631 h 102205"/>
                  <a:gd name="connsiteX10" fmla="*/ 40664 w 47521"/>
                  <a:gd name="connsiteY10" fmla="*/ 571 h 102205"/>
                  <a:gd name="connsiteX11" fmla="*/ 41807 w 47521"/>
                  <a:gd name="connsiteY11" fmla="*/ 0 h 102205"/>
                  <a:gd name="connsiteX12" fmla="*/ 42950 w 47521"/>
                  <a:gd name="connsiteY12" fmla="*/ 0 h 102205"/>
                  <a:gd name="connsiteX13" fmla="*/ 44188 w 47521"/>
                  <a:gd name="connsiteY13" fmla="*/ 1143 h 102205"/>
                  <a:gd name="connsiteX14" fmla="*/ 45522 w 47521"/>
                  <a:gd name="connsiteY14" fmla="*/ 4477 h 10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521" h="102205">
                    <a:moveTo>
                      <a:pt x="47522" y="9049"/>
                    </a:moveTo>
                    <a:lnTo>
                      <a:pt x="47522" y="9049"/>
                    </a:lnTo>
                    <a:lnTo>
                      <a:pt x="14946" y="93631"/>
                    </a:lnTo>
                    <a:lnTo>
                      <a:pt x="13708" y="96869"/>
                    </a:lnTo>
                    <a:lnTo>
                      <a:pt x="6946" y="100203"/>
                    </a:lnTo>
                    <a:lnTo>
                      <a:pt x="3040" y="102203"/>
                    </a:lnTo>
                    <a:lnTo>
                      <a:pt x="2088" y="102203"/>
                    </a:lnTo>
                    <a:cubicBezTo>
                      <a:pt x="983" y="102251"/>
                      <a:pt x="49" y="101394"/>
                      <a:pt x="2" y="100289"/>
                    </a:cubicBezTo>
                    <a:cubicBezTo>
                      <a:pt x="-8" y="100070"/>
                      <a:pt x="21" y="99841"/>
                      <a:pt x="88" y="99631"/>
                    </a:cubicBezTo>
                    <a:lnTo>
                      <a:pt x="88" y="97631"/>
                    </a:lnTo>
                    <a:lnTo>
                      <a:pt x="40664" y="571"/>
                    </a:lnTo>
                    <a:cubicBezTo>
                      <a:pt x="41007" y="305"/>
                      <a:pt x="41388" y="114"/>
                      <a:pt x="41807" y="0"/>
                    </a:cubicBezTo>
                    <a:lnTo>
                      <a:pt x="42950" y="0"/>
                    </a:lnTo>
                    <a:cubicBezTo>
                      <a:pt x="43521" y="171"/>
                      <a:pt x="43979" y="591"/>
                      <a:pt x="44188" y="1143"/>
                    </a:cubicBezTo>
                    <a:lnTo>
                      <a:pt x="45522" y="4477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3" name="Полилиния: фигура 222">
                <a:extLst>
                  <a:ext uri="{FF2B5EF4-FFF2-40B4-BE49-F238E27FC236}">
                    <a16:creationId xmlns:a16="http://schemas.microsoft.com/office/drawing/2014/main" id="{0028BD6F-0C72-473A-B7E5-49F66813FB7A}"/>
                  </a:ext>
                </a:extLst>
              </p:cNvPr>
              <p:cNvSpPr/>
              <p:nvPr/>
            </p:nvSpPr>
            <p:spPr>
              <a:xfrm>
                <a:off x="4998529" y="2021681"/>
                <a:ext cx="34004" cy="76962"/>
              </a:xfrm>
              <a:custGeom>
                <a:avLst/>
                <a:gdLst>
                  <a:gd name="connsiteX0" fmla="*/ 34004 w 34004"/>
                  <a:gd name="connsiteY0" fmla="*/ 4381 h 76962"/>
                  <a:gd name="connsiteX1" fmla="*/ 34004 w 34004"/>
                  <a:gd name="connsiteY1" fmla="*/ 4381 h 76962"/>
                  <a:gd name="connsiteX2" fmla="*/ 7429 w 34004"/>
                  <a:gd name="connsiteY2" fmla="*/ 73247 h 76962"/>
                  <a:gd name="connsiteX3" fmla="*/ 0 w 34004"/>
                  <a:gd name="connsiteY3" fmla="*/ 76962 h 76962"/>
                  <a:gd name="connsiteX4" fmla="*/ 32195 w 34004"/>
                  <a:gd name="connsiteY4" fmla="*/ 0 h 76962"/>
                  <a:gd name="connsiteX5" fmla="*/ 34004 w 34004"/>
                  <a:gd name="connsiteY5" fmla="*/ 4381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004" h="76962">
                    <a:moveTo>
                      <a:pt x="34004" y="4381"/>
                    </a:moveTo>
                    <a:lnTo>
                      <a:pt x="34004" y="4381"/>
                    </a:lnTo>
                    <a:lnTo>
                      <a:pt x="7429" y="73247"/>
                    </a:lnTo>
                    <a:lnTo>
                      <a:pt x="0" y="76962"/>
                    </a:lnTo>
                    <a:lnTo>
                      <a:pt x="32195" y="0"/>
                    </a:lnTo>
                    <a:lnTo>
                      <a:pt x="34004" y="4381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4" name="Полилиния: фигура 223">
                <a:extLst>
                  <a:ext uri="{FF2B5EF4-FFF2-40B4-BE49-F238E27FC236}">
                    <a16:creationId xmlns:a16="http://schemas.microsoft.com/office/drawing/2014/main" id="{12942A3F-364B-4DB5-8D12-DA93B38C3877}"/>
                  </a:ext>
                </a:extLst>
              </p:cNvPr>
              <p:cNvSpPr/>
              <p:nvPr/>
            </p:nvSpPr>
            <p:spPr>
              <a:xfrm>
                <a:off x="5032152" y="2039778"/>
                <a:ext cx="35147" cy="65912"/>
              </a:xfrm>
              <a:custGeom>
                <a:avLst/>
                <a:gdLst>
                  <a:gd name="connsiteX0" fmla="*/ 35147 w 35147"/>
                  <a:gd name="connsiteY0" fmla="*/ 1619 h 65912"/>
                  <a:gd name="connsiteX1" fmla="*/ 35147 w 35147"/>
                  <a:gd name="connsiteY1" fmla="*/ 1619 h 65912"/>
                  <a:gd name="connsiteX2" fmla="*/ 30290 w 35147"/>
                  <a:gd name="connsiteY2" fmla="*/ 14002 h 65912"/>
                  <a:gd name="connsiteX3" fmla="*/ 30290 w 35147"/>
                  <a:gd name="connsiteY3" fmla="*/ 14002 h 65912"/>
                  <a:gd name="connsiteX4" fmla="*/ 13335 w 35147"/>
                  <a:gd name="connsiteY4" fmla="*/ 29337 h 65912"/>
                  <a:gd name="connsiteX5" fmla="*/ 12478 w 35147"/>
                  <a:gd name="connsiteY5" fmla="*/ 31337 h 65912"/>
                  <a:gd name="connsiteX6" fmla="*/ 14478 w 35147"/>
                  <a:gd name="connsiteY6" fmla="*/ 55150 h 65912"/>
                  <a:gd name="connsiteX7" fmla="*/ 14478 w 35147"/>
                  <a:gd name="connsiteY7" fmla="*/ 55150 h 65912"/>
                  <a:gd name="connsiteX8" fmla="*/ 10382 w 35147"/>
                  <a:gd name="connsiteY8" fmla="*/ 65913 h 65912"/>
                  <a:gd name="connsiteX9" fmla="*/ 10382 w 35147"/>
                  <a:gd name="connsiteY9" fmla="*/ 65913 h 65912"/>
                  <a:gd name="connsiteX10" fmla="*/ 0 w 35147"/>
                  <a:gd name="connsiteY10" fmla="*/ 60103 h 65912"/>
                  <a:gd name="connsiteX11" fmla="*/ 0 w 35147"/>
                  <a:gd name="connsiteY11" fmla="*/ 60103 h 65912"/>
                  <a:gd name="connsiteX12" fmla="*/ 25146 w 35147"/>
                  <a:gd name="connsiteY12" fmla="*/ 0 h 65912"/>
                  <a:gd name="connsiteX13" fmla="*/ 25146 w 35147"/>
                  <a:gd name="connsiteY13" fmla="*/ 0 h 65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147" h="65912">
                    <a:moveTo>
                      <a:pt x="35147" y="1619"/>
                    </a:moveTo>
                    <a:lnTo>
                      <a:pt x="35147" y="1619"/>
                    </a:lnTo>
                    <a:lnTo>
                      <a:pt x="30290" y="14002"/>
                    </a:lnTo>
                    <a:lnTo>
                      <a:pt x="30290" y="14002"/>
                    </a:lnTo>
                    <a:lnTo>
                      <a:pt x="13335" y="29337"/>
                    </a:lnTo>
                    <a:cubicBezTo>
                      <a:pt x="12763" y="29842"/>
                      <a:pt x="12449" y="30575"/>
                      <a:pt x="12478" y="31337"/>
                    </a:cubicBezTo>
                    <a:lnTo>
                      <a:pt x="14478" y="55150"/>
                    </a:lnTo>
                    <a:lnTo>
                      <a:pt x="14478" y="55150"/>
                    </a:lnTo>
                    <a:lnTo>
                      <a:pt x="10382" y="65913"/>
                    </a:lnTo>
                    <a:lnTo>
                      <a:pt x="10382" y="65913"/>
                    </a:lnTo>
                    <a:lnTo>
                      <a:pt x="0" y="60103"/>
                    </a:lnTo>
                    <a:lnTo>
                      <a:pt x="0" y="60103"/>
                    </a:lnTo>
                    <a:lnTo>
                      <a:pt x="25146" y="0"/>
                    </a:lnTo>
                    <a:lnTo>
                      <a:pt x="25146" y="0"/>
                    </a:ln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5" name="Полилиния: фигура 224">
                <a:extLst>
                  <a:ext uri="{FF2B5EF4-FFF2-40B4-BE49-F238E27FC236}">
                    <a16:creationId xmlns:a16="http://schemas.microsoft.com/office/drawing/2014/main" id="{C474CE43-7BA7-4159-975C-0A6C828296DF}"/>
                  </a:ext>
                </a:extLst>
              </p:cNvPr>
              <p:cNvSpPr/>
              <p:nvPr/>
            </p:nvSpPr>
            <p:spPr>
              <a:xfrm>
                <a:off x="5156930" y="2005202"/>
                <a:ext cx="55747" cy="104923"/>
              </a:xfrm>
              <a:custGeom>
                <a:avLst/>
                <a:gdLst>
                  <a:gd name="connsiteX0" fmla="*/ 55150 w 55747"/>
                  <a:gd name="connsiteY0" fmla="*/ 41529 h 104923"/>
                  <a:gd name="connsiteX1" fmla="*/ 35242 w 55747"/>
                  <a:gd name="connsiteY1" fmla="*/ 59436 h 104923"/>
                  <a:gd name="connsiteX2" fmla="*/ 29051 w 55747"/>
                  <a:gd name="connsiteY2" fmla="*/ 64960 h 104923"/>
                  <a:gd name="connsiteX3" fmla="*/ 28289 w 55747"/>
                  <a:gd name="connsiteY3" fmla="*/ 66961 h 104923"/>
                  <a:gd name="connsiteX4" fmla="*/ 28289 w 55747"/>
                  <a:gd name="connsiteY4" fmla="*/ 76486 h 104923"/>
                  <a:gd name="connsiteX5" fmla="*/ 29527 w 55747"/>
                  <a:gd name="connsiteY5" fmla="*/ 102394 h 104923"/>
                  <a:gd name="connsiteX6" fmla="*/ 27299 w 55747"/>
                  <a:gd name="connsiteY6" fmla="*/ 104918 h 104923"/>
                  <a:gd name="connsiteX7" fmla="*/ 26098 w 55747"/>
                  <a:gd name="connsiteY7" fmla="*/ 104680 h 104923"/>
                  <a:gd name="connsiteX8" fmla="*/ 18955 w 55747"/>
                  <a:gd name="connsiteY8" fmla="*/ 100775 h 104923"/>
                  <a:gd name="connsiteX9" fmla="*/ 8572 w 55747"/>
                  <a:gd name="connsiteY9" fmla="*/ 94964 h 104923"/>
                  <a:gd name="connsiteX10" fmla="*/ 857 w 55747"/>
                  <a:gd name="connsiteY10" fmla="*/ 90678 h 104923"/>
                  <a:gd name="connsiteX11" fmla="*/ 8572 w 55747"/>
                  <a:gd name="connsiteY11" fmla="*/ 94964 h 104923"/>
                  <a:gd name="connsiteX12" fmla="*/ 19050 w 55747"/>
                  <a:gd name="connsiteY12" fmla="*/ 100679 h 104923"/>
                  <a:gd name="connsiteX13" fmla="*/ 20479 w 55747"/>
                  <a:gd name="connsiteY13" fmla="*/ 101537 h 104923"/>
                  <a:gd name="connsiteX14" fmla="*/ 23670 w 55747"/>
                  <a:gd name="connsiteY14" fmla="*/ 100470 h 104923"/>
                  <a:gd name="connsiteX15" fmla="*/ 23908 w 55747"/>
                  <a:gd name="connsiteY15" fmla="*/ 99155 h 104923"/>
                  <a:gd name="connsiteX16" fmla="*/ 23146 w 55747"/>
                  <a:gd name="connsiteY16" fmla="*/ 89630 h 104923"/>
                  <a:gd name="connsiteX17" fmla="*/ 23146 w 55747"/>
                  <a:gd name="connsiteY17" fmla="*/ 89630 h 104923"/>
                  <a:gd name="connsiteX18" fmla="*/ 21146 w 55747"/>
                  <a:gd name="connsiteY18" fmla="*/ 65818 h 104923"/>
                  <a:gd name="connsiteX19" fmla="*/ 22003 w 55747"/>
                  <a:gd name="connsiteY19" fmla="*/ 63818 h 104923"/>
                  <a:gd name="connsiteX20" fmla="*/ 38957 w 55747"/>
                  <a:gd name="connsiteY20" fmla="*/ 48482 h 104923"/>
                  <a:gd name="connsiteX21" fmla="*/ 48482 w 55747"/>
                  <a:gd name="connsiteY21" fmla="*/ 40386 h 104923"/>
                  <a:gd name="connsiteX22" fmla="*/ 48730 w 55747"/>
                  <a:gd name="connsiteY22" fmla="*/ 37300 h 104923"/>
                  <a:gd name="connsiteX23" fmla="*/ 47530 w 55747"/>
                  <a:gd name="connsiteY23" fmla="*/ 36576 h 104923"/>
                  <a:gd name="connsiteX24" fmla="*/ 44196 w 55747"/>
                  <a:gd name="connsiteY24" fmla="*/ 36576 h 104923"/>
                  <a:gd name="connsiteX25" fmla="*/ 34100 w 55747"/>
                  <a:gd name="connsiteY25" fmla="*/ 35052 h 104923"/>
                  <a:gd name="connsiteX26" fmla="*/ 15050 w 55747"/>
                  <a:gd name="connsiteY26" fmla="*/ 32195 h 104923"/>
                  <a:gd name="connsiteX27" fmla="*/ 13430 w 55747"/>
                  <a:gd name="connsiteY27" fmla="*/ 30956 h 104923"/>
                  <a:gd name="connsiteX28" fmla="*/ 9430 w 55747"/>
                  <a:gd name="connsiteY28" fmla="*/ 21431 h 104923"/>
                  <a:gd name="connsiteX29" fmla="*/ 9430 w 55747"/>
                  <a:gd name="connsiteY29" fmla="*/ 21431 h 104923"/>
                  <a:gd name="connsiteX30" fmla="*/ 7715 w 55747"/>
                  <a:gd name="connsiteY30" fmla="*/ 17050 h 104923"/>
                  <a:gd name="connsiteX31" fmla="*/ 5143 w 55747"/>
                  <a:gd name="connsiteY31" fmla="*/ 10859 h 104923"/>
                  <a:gd name="connsiteX32" fmla="*/ 5143 w 55747"/>
                  <a:gd name="connsiteY32" fmla="*/ 10859 h 104923"/>
                  <a:gd name="connsiteX33" fmla="*/ 4191 w 55747"/>
                  <a:gd name="connsiteY33" fmla="*/ 8477 h 104923"/>
                  <a:gd name="connsiteX34" fmla="*/ 4191 w 55747"/>
                  <a:gd name="connsiteY34" fmla="*/ 8477 h 104923"/>
                  <a:gd name="connsiteX35" fmla="*/ 2572 w 55747"/>
                  <a:gd name="connsiteY35" fmla="*/ 4477 h 104923"/>
                  <a:gd name="connsiteX36" fmla="*/ 1238 w 55747"/>
                  <a:gd name="connsiteY36" fmla="*/ 1143 h 104923"/>
                  <a:gd name="connsiteX37" fmla="*/ 0 w 55747"/>
                  <a:gd name="connsiteY37" fmla="*/ 0 h 104923"/>
                  <a:gd name="connsiteX38" fmla="*/ 5905 w 55747"/>
                  <a:gd name="connsiteY38" fmla="*/ 857 h 104923"/>
                  <a:gd name="connsiteX39" fmla="*/ 6858 w 55747"/>
                  <a:gd name="connsiteY39" fmla="*/ 857 h 104923"/>
                  <a:gd name="connsiteX40" fmla="*/ 6858 w 55747"/>
                  <a:gd name="connsiteY40" fmla="*/ 857 h 104923"/>
                  <a:gd name="connsiteX41" fmla="*/ 7810 w 55747"/>
                  <a:gd name="connsiteY41" fmla="*/ 1715 h 104923"/>
                  <a:gd name="connsiteX42" fmla="*/ 10668 w 55747"/>
                  <a:gd name="connsiteY42" fmla="*/ 8954 h 104923"/>
                  <a:gd name="connsiteX43" fmla="*/ 11239 w 55747"/>
                  <a:gd name="connsiteY43" fmla="*/ 10287 h 104923"/>
                  <a:gd name="connsiteX44" fmla="*/ 12383 w 55747"/>
                  <a:gd name="connsiteY44" fmla="*/ 13049 h 104923"/>
                  <a:gd name="connsiteX45" fmla="*/ 20002 w 55747"/>
                  <a:gd name="connsiteY45" fmla="*/ 32099 h 104923"/>
                  <a:gd name="connsiteX46" fmla="*/ 21526 w 55747"/>
                  <a:gd name="connsiteY46" fmla="*/ 33242 h 104923"/>
                  <a:gd name="connsiteX47" fmla="*/ 34195 w 55747"/>
                  <a:gd name="connsiteY47" fmla="*/ 35147 h 104923"/>
                  <a:gd name="connsiteX48" fmla="*/ 44291 w 55747"/>
                  <a:gd name="connsiteY48" fmla="*/ 36576 h 104923"/>
                  <a:gd name="connsiteX49" fmla="*/ 54388 w 55747"/>
                  <a:gd name="connsiteY49" fmla="*/ 38100 h 104923"/>
                  <a:gd name="connsiteX50" fmla="*/ 55616 w 55747"/>
                  <a:gd name="connsiteY50" fmla="*/ 40796 h 104923"/>
                  <a:gd name="connsiteX51" fmla="*/ 55150 w 55747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747" h="104923">
                    <a:moveTo>
                      <a:pt x="55150" y="41529"/>
                    </a:moveTo>
                    <a:lnTo>
                      <a:pt x="35242" y="59436"/>
                    </a:lnTo>
                    <a:lnTo>
                      <a:pt x="29051" y="64960"/>
                    </a:lnTo>
                    <a:cubicBezTo>
                      <a:pt x="28480" y="65456"/>
                      <a:pt x="28194" y="66208"/>
                      <a:pt x="28289" y="66961"/>
                    </a:cubicBezTo>
                    <a:lnTo>
                      <a:pt x="28289" y="76486"/>
                    </a:lnTo>
                    <a:lnTo>
                      <a:pt x="29527" y="102394"/>
                    </a:lnTo>
                    <a:cubicBezTo>
                      <a:pt x="29613" y="103708"/>
                      <a:pt x="28613" y="104842"/>
                      <a:pt x="27299" y="104918"/>
                    </a:cubicBezTo>
                    <a:cubicBezTo>
                      <a:pt x="26889" y="104947"/>
                      <a:pt x="26470" y="104861"/>
                      <a:pt x="26098" y="104680"/>
                    </a:cubicBezTo>
                    <a:lnTo>
                      <a:pt x="18955" y="100775"/>
                    </a:lnTo>
                    <a:lnTo>
                      <a:pt x="8572" y="94964"/>
                    </a:lnTo>
                    <a:lnTo>
                      <a:pt x="857" y="90678"/>
                    </a:lnTo>
                    <a:lnTo>
                      <a:pt x="8572" y="94964"/>
                    </a:lnTo>
                    <a:lnTo>
                      <a:pt x="19050" y="100679"/>
                    </a:lnTo>
                    <a:lnTo>
                      <a:pt x="20479" y="101537"/>
                    </a:lnTo>
                    <a:cubicBezTo>
                      <a:pt x="21660" y="102127"/>
                      <a:pt x="23089" y="101641"/>
                      <a:pt x="23670" y="100470"/>
                    </a:cubicBezTo>
                    <a:cubicBezTo>
                      <a:pt x="23870" y="100060"/>
                      <a:pt x="23955" y="99603"/>
                      <a:pt x="23908" y="99155"/>
                    </a:cubicBezTo>
                    <a:lnTo>
                      <a:pt x="23146" y="89630"/>
                    </a:lnTo>
                    <a:lnTo>
                      <a:pt x="23146" y="89630"/>
                    </a:lnTo>
                    <a:lnTo>
                      <a:pt x="21146" y="65818"/>
                    </a:lnTo>
                    <a:cubicBezTo>
                      <a:pt x="21117" y="65056"/>
                      <a:pt x="21431" y="64322"/>
                      <a:pt x="22003" y="63818"/>
                    </a:cubicBezTo>
                    <a:lnTo>
                      <a:pt x="38957" y="48482"/>
                    </a:lnTo>
                    <a:lnTo>
                      <a:pt x="48482" y="40386"/>
                    </a:lnTo>
                    <a:cubicBezTo>
                      <a:pt x="49406" y="39605"/>
                      <a:pt x="49520" y="38224"/>
                      <a:pt x="48730" y="37300"/>
                    </a:cubicBezTo>
                    <a:cubicBezTo>
                      <a:pt x="48425" y="36928"/>
                      <a:pt x="47996" y="36681"/>
                      <a:pt x="47530" y="36576"/>
                    </a:cubicBezTo>
                    <a:lnTo>
                      <a:pt x="44196" y="36576"/>
                    </a:lnTo>
                    <a:lnTo>
                      <a:pt x="34100" y="35052"/>
                    </a:lnTo>
                    <a:lnTo>
                      <a:pt x="15050" y="32195"/>
                    </a:lnTo>
                    <a:cubicBezTo>
                      <a:pt x="14326" y="32109"/>
                      <a:pt x="13706" y="31633"/>
                      <a:pt x="13430" y="30956"/>
                    </a:cubicBezTo>
                    <a:lnTo>
                      <a:pt x="9430" y="21431"/>
                    </a:lnTo>
                    <a:lnTo>
                      <a:pt x="9430" y="21431"/>
                    </a:lnTo>
                    <a:lnTo>
                      <a:pt x="7715" y="17050"/>
                    </a:lnTo>
                    <a:lnTo>
                      <a:pt x="5143" y="10859"/>
                    </a:lnTo>
                    <a:lnTo>
                      <a:pt x="5143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981" y="619"/>
                      <a:pt x="543" y="219"/>
                      <a:pt x="0" y="0"/>
                    </a:cubicBezTo>
                    <a:lnTo>
                      <a:pt x="5905" y="857"/>
                    </a:lnTo>
                    <a:lnTo>
                      <a:pt x="6858" y="857"/>
                    </a:lnTo>
                    <a:lnTo>
                      <a:pt x="6858" y="857"/>
                    </a:lnTo>
                    <a:lnTo>
                      <a:pt x="7810" y="1715"/>
                    </a:lnTo>
                    <a:lnTo>
                      <a:pt x="10668" y="8954"/>
                    </a:lnTo>
                    <a:lnTo>
                      <a:pt x="11239" y="10287"/>
                    </a:lnTo>
                    <a:lnTo>
                      <a:pt x="12383" y="13049"/>
                    </a:lnTo>
                    <a:lnTo>
                      <a:pt x="20002" y="32099"/>
                    </a:lnTo>
                    <a:cubicBezTo>
                      <a:pt x="20298" y="32699"/>
                      <a:pt x="20869" y="33128"/>
                      <a:pt x="21526" y="33242"/>
                    </a:cubicBezTo>
                    <a:lnTo>
                      <a:pt x="34195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74" y="38510"/>
                      <a:pt x="56016" y="39710"/>
                      <a:pt x="55616" y="40796"/>
                    </a:cubicBezTo>
                    <a:cubicBezTo>
                      <a:pt x="55512" y="41072"/>
                      <a:pt x="55350" y="41320"/>
                      <a:pt x="55150" y="4152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6" name="Полилиния: фигура 225">
                <a:extLst>
                  <a:ext uri="{FF2B5EF4-FFF2-40B4-BE49-F238E27FC236}">
                    <a16:creationId xmlns:a16="http://schemas.microsoft.com/office/drawing/2014/main" id="{F42AE188-0168-4A6C-927F-4776371BA0A4}"/>
                  </a:ext>
                </a:extLst>
              </p:cNvPr>
              <p:cNvSpPr/>
              <p:nvPr/>
            </p:nvSpPr>
            <p:spPr>
              <a:xfrm>
                <a:off x="5156930" y="2005202"/>
                <a:ext cx="55747" cy="104923"/>
              </a:xfrm>
              <a:custGeom>
                <a:avLst/>
                <a:gdLst>
                  <a:gd name="connsiteX0" fmla="*/ 55150 w 55747"/>
                  <a:gd name="connsiteY0" fmla="*/ 41529 h 104923"/>
                  <a:gd name="connsiteX1" fmla="*/ 35242 w 55747"/>
                  <a:gd name="connsiteY1" fmla="*/ 59436 h 104923"/>
                  <a:gd name="connsiteX2" fmla="*/ 29051 w 55747"/>
                  <a:gd name="connsiteY2" fmla="*/ 64960 h 104923"/>
                  <a:gd name="connsiteX3" fmla="*/ 28289 w 55747"/>
                  <a:gd name="connsiteY3" fmla="*/ 66961 h 104923"/>
                  <a:gd name="connsiteX4" fmla="*/ 28289 w 55747"/>
                  <a:gd name="connsiteY4" fmla="*/ 76486 h 104923"/>
                  <a:gd name="connsiteX5" fmla="*/ 29527 w 55747"/>
                  <a:gd name="connsiteY5" fmla="*/ 102394 h 104923"/>
                  <a:gd name="connsiteX6" fmla="*/ 27299 w 55747"/>
                  <a:gd name="connsiteY6" fmla="*/ 104918 h 104923"/>
                  <a:gd name="connsiteX7" fmla="*/ 26098 w 55747"/>
                  <a:gd name="connsiteY7" fmla="*/ 104680 h 104923"/>
                  <a:gd name="connsiteX8" fmla="*/ 18955 w 55747"/>
                  <a:gd name="connsiteY8" fmla="*/ 100775 h 104923"/>
                  <a:gd name="connsiteX9" fmla="*/ 8572 w 55747"/>
                  <a:gd name="connsiteY9" fmla="*/ 94964 h 104923"/>
                  <a:gd name="connsiteX10" fmla="*/ 857 w 55747"/>
                  <a:gd name="connsiteY10" fmla="*/ 90678 h 104923"/>
                  <a:gd name="connsiteX11" fmla="*/ 8572 w 55747"/>
                  <a:gd name="connsiteY11" fmla="*/ 94964 h 104923"/>
                  <a:gd name="connsiteX12" fmla="*/ 19050 w 55747"/>
                  <a:gd name="connsiteY12" fmla="*/ 100679 h 104923"/>
                  <a:gd name="connsiteX13" fmla="*/ 20479 w 55747"/>
                  <a:gd name="connsiteY13" fmla="*/ 101537 h 104923"/>
                  <a:gd name="connsiteX14" fmla="*/ 23670 w 55747"/>
                  <a:gd name="connsiteY14" fmla="*/ 100470 h 104923"/>
                  <a:gd name="connsiteX15" fmla="*/ 23908 w 55747"/>
                  <a:gd name="connsiteY15" fmla="*/ 99155 h 104923"/>
                  <a:gd name="connsiteX16" fmla="*/ 23146 w 55747"/>
                  <a:gd name="connsiteY16" fmla="*/ 89630 h 104923"/>
                  <a:gd name="connsiteX17" fmla="*/ 23146 w 55747"/>
                  <a:gd name="connsiteY17" fmla="*/ 89630 h 104923"/>
                  <a:gd name="connsiteX18" fmla="*/ 21146 w 55747"/>
                  <a:gd name="connsiteY18" fmla="*/ 65818 h 104923"/>
                  <a:gd name="connsiteX19" fmla="*/ 22003 w 55747"/>
                  <a:gd name="connsiteY19" fmla="*/ 63818 h 104923"/>
                  <a:gd name="connsiteX20" fmla="*/ 38957 w 55747"/>
                  <a:gd name="connsiteY20" fmla="*/ 48482 h 104923"/>
                  <a:gd name="connsiteX21" fmla="*/ 48482 w 55747"/>
                  <a:gd name="connsiteY21" fmla="*/ 40386 h 104923"/>
                  <a:gd name="connsiteX22" fmla="*/ 48730 w 55747"/>
                  <a:gd name="connsiteY22" fmla="*/ 37300 h 104923"/>
                  <a:gd name="connsiteX23" fmla="*/ 47530 w 55747"/>
                  <a:gd name="connsiteY23" fmla="*/ 36576 h 104923"/>
                  <a:gd name="connsiteX24" fmla="*/ 44196 w 55747"/>
                  <a:gd name="connsiteY24" fmla="*/ 36576 h 104923"/>
                  <a:gd name="connsiteX25" fmla="*/ 34100 w 55747"/>
                  <a:gd name="connsiteY25" fmla="*/ 35052 h 104923"/>
                  <a:gd name="connsiteX26" fmla="*/ 15050 w 55747"/>
                  <a:gd name="connsiteY26" fmla="*/ 32195 h 104923"/>
                  <a:gd name="connsiteX27" fmla="*/ 13430 w 55747"/>
                  <a:gd name="connsiteY27" fmla="*/ 30956 h 104923"/>
                  <a:gd name="connsiteX28" fmla="*/ 9430 w 55747"/>
                  <a:gd name="connsiteY28" fmla="*/ 21431 h 104923"/>
                  <a:gd name="connsiteX29" fmla="*/ 9430 w 55747"/>
                  <a:gd name="connsiteY29" fmla="*/ 21431 h 104923"/>
                  <a:gd name="connsiteX30" fmla="*/ 7715 w 55747"/>
                  <a:gd name="connsiteY30" fmla="*/ 17050 h 104923"/>
                  <a:gd name="connsiteX31" fmla="*/ 5143 w 55747"/>
                  <a:gd name="connsiteY31" fmla="*/ 10859 h 104923"/>
                  <a:gd name="connsiteX32" fmla="*/ 5143 w 55747"/>
                  <a:gd name="connsiteY32" fmla="*/ 10859 h 104923"/>
                  <a:gd name="connsiteX33" fmla="*/ 4191 w 55747"/>
                  <a:gd name="connsiteY33" fmla="*/ 8477 h 104923"/>
                  <a:gd name="connsiteX34" fmla="*/ 4191 w 55747"/>
                  <a:gd name="connsiteY34" fmla="*/ 8477 h 104923"/>
                  <a:gd name="connsiteX35" fmla="*/ 2572 w 55747"/>
                  <a:gd name="connsiteY35" fmla="*/ 4477 h 104923"/>
                  <a:gd name="connsiteX36" fmla="*/ 1238 w 55747"/>
                  <a:gd name="connsiteY36" fmla="*/ 1143 h 104923"/>
                  <a:gd name="connsiteX37" fmla="*/ 0 w 55747"/>
                  <a:gd name="connsiteY37" fmla="*/ 0 h 104923"/>
                  <a:gd name="connsiteX38" fmla="*/ 5905 w 55747"/>
                  <a:gd name="connsiteY38" fmla="*/ 857 h 104923"/>
                  <a:gd name="connsiteX39" fmla="*/ 6858 w 55747"/>
                  <a:gd name="connsiteY39" fmla="*/ 857 h 104923"/>
                  <a:gd name="connsiteX40" fmla="*/ 6858 w 55747"/>
                  <a:gd name="connsiteY40" fmla="*/ 857 h 104923"/>
                  <a:gd name="connsiteX41" fmla="*/ 7810 w 55747"/>
                  <a:gd name="connsiteY41" fmla="*/ 1715 h 104923"/>
                  <a:gd name="connsiteX42" fmla="*/ 10668 w 55747"/>
                  <a:gd name="connsiteY42" fmla="*/ 8954 h 104923"/>
                  <a:gd name="connsiteX43" fmla="*/ 11239 w 55747"/>
                  <a:gd name="connsiteY43" fmla="*/ 10287 h 104923"/>
                  <a:gd name="connsiteX44" fmla="*/ 12383 w 55747"/>
                  <a:gd name="connsiteY44" fmla="*/ 13049 h 104923"/>
                  <a:gd name="connsiteX45" fmla="*/ 20002 w 55747"/>
                  <a:gd name="connsiteY45" fmla="*/ 32099 h 104923"/>
                  <a:gd name="connsiteX46" fmla="*/ 21526 w 55747"/>
                  <a:gd name="connsiteY46" fmla="*/ 33242 h 104923"/>
                  <a:gd name="connsiteX47" fmla="*/ 34195 w 55747"/>
                  <a:gd name="connsiteY47" fmla="*/ 35147 h 104923"/>
                  <a:gd name="connsiteX48" fmla="*/ 44291 w 55747"/>
                  <a:gd name="connsiteY48" fmla="*/ 36576 h 104923"/>
                  <a:gd name="connsiteX49" fmla="*/ 54388 w 55747"/>
                  <a:gd name="connsiteY49" fmla="*/ 38100 h 104923"/>
                  <a:gd name="connsiteX50" fmla="*/ 55616 w 55747"/>
                  <a:gd name="connsiteY50" fmla="*/ 40796 h 104923"/>
                  <a:gd name="connsiteX51" fmla="*/ 55150 w 55747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747" h="104923">
                    <a:moveTo>
                      <a:pt x="55150" y="41529"/>
                    </a:moveTo>
                    <a:lnTo>
                      <a:pt x="35242" y="59436"/>
                    </a:lnTo>
                    <a:lnTo>
                      <a:pt x="29051" y="64960"/>
                    </a:lnTo>
                    <a:cubicBezTo>
                      <a:pt x="28480" y="65456"/>
                      <a:pt x="28194" y="66208"/>
                      <a:pt x="28289" y="66961"/>
                    </a:cubicBezTo>
                    <a:lnTo>
                      <a:pt x="28289" y="76486"/>
                    </a:lnTo>
                    <a:lnTo>
                      <a:pt x="29527" y="102394"/>
                    </a:lnTo>
                    <a:cubicBezTo>
                      <a:pt x="29613" y="103708"/>
                      <a:pt x="28613" y="104842"/>
                      <a:pt x="27299" y="104918"/>
                    </a:cubicBezTo>
                    <a:cubicBezTo>
                      <a:pt x="26889" y="104947"/>
                      <a:pt x="26470" y="104861"/>
                      <a:pt x="26098" y="104680"/>
                    </a:cubicBezTo>
                    <a:lnTo>
                      <a:pt x="18955" y="100775"/>
                    </a:lnTo>
                    <a:lnTo>
                      <a:pt x="8572" y="94964"/>
                    </a:lnTo>
                    <a:lnTo>
                      <a:pt x="857" y="90678"/>
                    </a:lnTo>
                    <a:lnTo>
                      <a:pt x="8572" y="94964"/>
                    </a:lnTo>
                    <a:lnTo>
                      <a:pt x="19050" y="100679"/>
                    </a:lnTo>
                    <a:lnTo>
                      <a:pt x="20479" y="101537"/>
                    </a:lnTo>
                    <a:cubicBezTo>
                      <a:pt x="21660" y="102127"/>
                      <a:pt x="23089" y="101641"/>
                      <a:pt x="23670" y="100470"/>
                    </a:cubicBezTo>
                    <a:cubicBezTo>
                      <a:pt x="23870" y="100060"/>
                      <a:pt x="23955" y="99603"/>
                      <a:pt x="23908" y="99155"/>
                    </a:cubicBezTo>
                    <a:lnTo>
                      <a:pt x="23146" y="89630"/>
                    </a:lnTo>
                    <a:lnTo>
                      <a:pt x="23146" y="89630"/>
                    </a:lnTo>
                    <a:lnTo>
                      <a:pt x="21146" y="65818"/>
                    </a:lnTo>
                    <a:cubicBezTo>
                      <a:pt x="21117" y="65056"/>
                      <a:pt x="21431" y="64322"/>
                      <a:pt x="22003" y="63818"/>
                    </a:cubicBezTo>
                    <a:lnTo>
                      <a:pt x="38957" y="48482"/>
                    </a:lnTo>
                    <a:lnTo>
                      <a:pt x="48482" y="40386"/>
                    </a:lnTo>
                    <a:cubicBezTo>
                      <a:pt x="49406" y="39605"/>
                      <a:pt x="49520" y="38224"/>
                      <a:pt x="48730" y="37300"/>
                    </a:cubicBezTo>
                    <a:cubicBezTo>
                      <a:pt x="48425" y="36928"/>
                      <a:pt x="47996" y="36681"/>
                      <a:pt x="47530" y="36576"/>
                    </a:cubicBezTo>
                    <a:lnTo>
                      <a:pt x="44196" y="36576"/>
                    </a:lnTo>
                    <a:lnTo>
                      <a:pt x="34100" y="35052"/>
                    </a:lnTo>
                    <a:lnTo>
                      <a:pt x="15050" y="32195"/>
                    </a:lnTo>
                    <a:cubicBezTo>
                      <a:pt x="14326" y="32109"/>
                      <a:pt x="13706" y="31633"/>
                      <a:pt x="13430" y="30956"/>
                    </a:cubicBezTo>
                    <a:lnTo>
                      <a:pt x="9430" y="21431"/>
                    </a:lnTo>
                    <a:lnTo>
                      <a:pt x="9430" y="21431"/>
                    </a:lnTo>
                    <a:lnTo>
                      <a:pt x="7715" y="17050"/>
                    </a:lnTo>
                    <a:lnTo>
                      <a:pt x="5143" y="10859"/>
                    </a:lnTo>
                    <a:lnTo>
                      <a:pt x="5143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981" y="619"/>
                      <a:pt x="543" y="219"/>
                      <a:pt x="0" y="0"/>
                    </a:cubicBezTo>
                    <a:lnTo>
                      <a:pt x="5905" y="857"/>
                    </a:lnTo>
                    <a:lnTo>
                      <a:pt x="6858" y="857"/>
                    </a:lnTo>
                    <a:lnTo>
                      <a:pt x="6858" y="857"/>
                    </a:lnTo>
                    <a:lnTo>
                      <a:pt x="7810" y="1715"/>
                    </a:lnTo>
                    <a:lnTo>
                      <a:pt x="10668" y="8954"/>
                    </a:lnTo>
                    <a:lnTo>
                      <a:pt x="11239" y="10287"/>
                    </a:lnTo>
                    <a:lnTo>
                      <a:pt x="12383" y="13049"/>
                    </a:lnTo>
                    <a:lnTo>
                      <a:pt x="20002" y="32099"/>
                    </a:lnTo>
                    <a:cubicBezTo>
                      <a:pt x="20298" y="32699"/>
                      <a:pt x="20869" y="33128"/>
                      <a:pt x="21526" y="33242"/>
                    </a:cubicBezTo>
                    <a:lnTo>
                      <a:pt x="34195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74" y="38510"/>
                      <a:pt x="56016" y="39710"/>
                      <a:pt x="55616" y="40796"/>
                    </a:cubicBezTo>
                    <a:cubicBezTo>
                      <a:pt x="55512" y="41072"/>
                      <a:pt x="55350" y="41320"/>
                      <a:pt x="55150" y="41529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7" name="Полилиния: фигура 226">
                <a:extLst>
                  <a:ext uri="{FF2B5EF4-FFF2-40B4-BE49-F238E27FC236}">
                    <a16:creationId xmlns:a16="http://schemas.microsoft.com/office/drawing/2014/main" id="{562C9E53-E011-4512-9B31-172C6D5FA103}"/>
                  </a:ext>
                </a:extLst>
              </p:cNvPr>
              <p:cNvSpPr/>
              <p:nvPr/>
            </p:nvSpPr>
            <p:spPr>
              <a:xfrm>
                <a:off x="5163502" y="2005679"/>
                <a:ext cx="1142" cy="1047"/>
              </a:xfrm>
              <a:custGeom>
                <a:avLst/>
                <a:gdLst>
                  <a:gd name="connsiteX0" fmla="*/ 1143 w 1142"/>
                  <a:gd name="connsiteY0" fmla="*/ 1048 h 1047"/>
                  <a:gd name="connsiteX1" fmla="*/ 0 w 1142"/>
                  <a:gd name="connsiteY1" fmla="*/ 0 h 1047"/>
                  <a:gd name="connsiteX2" fmla="*/ 1143 w 1142"/>
                  <a:gd name="connsiteY2" fmla="*/ 1048 h 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2" h="1047">
                    <a:moveTo>
                      <a:pt x="1143" y="1048"/>
                    </a:moveTo>
                    <a:lnTo>
                      <a:pt x="0" y="0"/>
                    </a:lnTo>
                    <a:cubicBezTo>
                      <a:pt x="505" y="181"/>
                      <a:pt x="914" y="562"/>
                      <a:pt x="1143" y="10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8" name="Полилиния: фигура 227">
                <a:extLst>
                  <a:ext uri="{FF2B5EF4-FFF2-40B4-BE49-F238E27FC236}">
                    <a16:creationId xmlns:a16="http://schemas.microsoft.com/office/drawing/2014/main" id="{DAD40DBA-3FD0-4E2E-B9D9-61D247812A6C}"/>
                  </a:ext>
                </a:extLst>
              </p:cNvPr>
              <p:cNvSpPr/>
              <p:nvPr/>
            </p:nvSpPr>
            <p:spPr>
              <a:xfrm>
                <a:off x="5162550" y="2005488"/>
                <a:ext cx="857" cy="9525"/>
              </a:xfrm>
              <a:custGeom>
                <a:avLst/>
                <a:gdLst>
                  <a:gd name="connsiteX0" fmla="*/ 0 w 857"/>
                  <a:gd name="connsiteY0" fmla="*/ 0 h 9525"/>
                  <a:gd name="connsiteX1" fmla="*/ 857 w 85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7" h="9525">
                    <a:moveTo>
                      <a:pt x="0" y="0"/>
                    </a:move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9" name="Полилиния: фигура 228">
                <a:extLst>
                  <a:ext uri="{FF2B5EF4-FFF2-40B4-BE49-F238E27FC236}">
                    <a16:creationId xmlns:a16="http://schemas.microsoft.com/office/drawing/2014/main" id="{90BF265A-337B-4DEC-8C69-FA2D0EE9575D}"/>
                  </a:ext>
                </a:extLst>
              </p:cNvPr>
              <p:cNvSpPr/>
              <p:nvPr/>
            </p:nvSpPr>
            <p:spPr>
              <a:xfrm>
                <a:off x="5115591" y="2090839"/>
                <a:ext cx="37909" cy="17125"/>
              </a:xfrm>
              <a:custGeom>
                <a:avLst/>
                <a:gdLst>
                  <a:gd name="connsiteX0" fmla="*/ 37909 w 37909"/>
                  <a:gd name="connsiteY0" fmla="*/ 2374 h 17125"/>
                  <a:gd name="connsiteX1" fmla="*/ 21526 w 37909"/>
                  <a:gd name="connsiteY1" fmla="*/ 10661 h 17125"/>
                  <a:gd name="connsiteX2" fmla="*/ 21526 w 37909"/>
                  <a:gd name="connsiteY2" fmla="*/ 10661 h 17125"/>
                  <a:gd name="connsiteX3" fmla="*/ 13716 w 37909"/>
                  <a:gd name="connsiteY3" fmla="*/ 14566 h 17125"/>
                  <a:gd name="connsiteX4" fmla="*/ 8858 w 37909"/>
                  <a:gd name="connsiteY4" fmla="*/ 16947 h 17125"/>
                  <a:gd name="connsiteX5" fmla="*/ 8858 w 37909"/>
                  <a:gd name="connsiteY5" fmla="*/ 16947 h 17125"/>
                  <a:gd name="connsiteX6" fmla="*/ 6667 w 37909"/>
                  <a:gd name="connsiteY6" fmla="*/ 16947 h 17125"/>
                  <a:gd name="connsiteX7" fmla="*/ 6667 w 37909"/>
                  <a:gd name="connsiteY7" fmla="*/ 16947 h 17125"/>
                  <a:gd name="connsiteX8" fmla="*/ 0 w 37909"/>
                  <a:gd name="connsiteY8" fmla="*/ 15900 h 17125"/>
                  <a:gd name="connsiteX9" fmla="*/ 0 w 37909"/>
                  <a:gd name="connsiteY9" fmla="*/ 15900 h 17125"/>
                  <a:gd name="connsiteX10" fmla="*/ 952 w 37909"/>
                  <a:gd name="connsiteY10" fmla="*/ 15900 h 17125"/>
                  <a:gd name="connsiteX11" fmla="*/ 4858 w 37909"/>
                  <a:gd name="connsiteY11" fmla="*/ 13899 h 17125"/>
                  <a:gd name="connsiteX12" fmla="*/ 11620 w 37909"/>
                  <a:gd name="connsiteY12" fmla="*/ 10566 h 17125"/>
                  <a:gd name="connsiteX13" fmla="*/ 15145 w 37909"/>
                  <a:gd name="connsiteY13" fmla="*/ 8756 h 17125"/>
                  <a:gd name="connsiteX14" fmla="*/ 16859 w 37909"/>
                  <a:gd name="connsiteY14" fmla="*/ 7899 h 17125"/>
                  <a:gd name="connsiteX15" fmla="*/ 24289 w 37909"/>
                  <a:gd name="connsiteY15" fmla="*/ 4184 h 17125"/>
                  <a:gd name="connsiteX16" fmla="*/ 32099 w 37909"/>
                  <a:gd name="connsiteY16" fmla="*/ 279 h 17125"/>
                  <a:gd name="connsiteX17" fmla="*/ 34195 w 37909"/>
                  <a:gd name="connsiteY17" fmla="*/ 279 h 1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909" h="17125">
                    <a:moveTo>
                      <a:pt x="37909" y="2374"/>
                    </a:moveTo>
                    <a:lnTo>
                      <a:pt x="21526" y="10661"/>
                    </a:lnTo>
                    <a:lnTo>
                      <a:pt x="21526" y="10661"/>
                    </a:lnTo>
                    <a:lnTo>
                      <a:pt x="13716" y="14566"/>
                    </a:lnTo>
                    <a:lnTo>
                      <a:pt x="8858" y="16947"/>
                    </a:lnTo>
                    <a:lnTo>
                      <a:pt x="8858" y="16947"/>
                    </a:lnTo>
                    <a:cubicBezTo>
                      <a:pt x="8144" y="17186"/>
                      <a:pt x="7382" y="17186"/>
                      <a:pt x="6667" y="16947"/>
                    </a:cubicBezTo>
                    <a:lnTo>
                      <a:pt x="6667" y="16947"/>
                    </a:lnTo>
                    <a:lnTo>
                      <a:pt x="0" y="15900"/>
                    </a:lnTo>
                    <a:lnTo>
                      <a:pt x="0" y="15900"/>
                    </a:lnTo>
                    <a:lnTo>
                      <a:pt x="952" y="15900"/>
                    </a:lnTo>
                    <a:lnTo>
                      <a:pt x="4858" y="13899"/>
                    </a:lnTo>
                    <a:lnTo>
                      <a:pt x="11620" y="10566"/>
                    </a:lnTo>
                    <a:lnTo>
                      <a:pt x="15145" y="8756"/>
                    </a:lnTo>
                    <a:lnTo>
                      <a:pt x="16859" y="7899"/>
                    </a:lnTo>
                    <a:lnTo>
                      <a:pt x="24289" y="4184"/>
                    </a:lnTo>
                    <a:lnTo>
                      <a:pt x="32099" y="279"/>
                    </a:lnTo>
                    <a:cubicBezTo>
                      <a:pt x="32747" y="-93"/>
                      <a:pt x="33547" y="-93"/>
                      <a:pt x="34195" y="27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0" name="Полилиния: фигура 229">
                <a:extLst>
                  <a:ext uri="{FF2B5EF4-FFF2-40B4-BE49-F238E27FC236}">
                    <a16:creationId xmlns:a16="http://schemas.microsoft.com/office/drawing/2014/main" id="{C01D4D48-3C4A-436E-9199-08735E4DD9FD}"/>
                  </a:ext>
                </a:extLst>
              </p:cNvPr>
              <p:cNvSpPr/>
              <p:nvPr/>
            </p:nvSpPr>
            <p:spPr>
              <a:xfrm>
                <a:off x="5115591" y="2090839"/>
                <a:ext cx="37909" cy="17125"/>
              </a:xfrm>
              <a:custGeom>
                <a:avLst/>
                <a:gdLst>
                  <a:gd name="connsiteX0" fmla="*/ 37909 w 37909"/>
                  <a:gd name="connsiteY0" fmla="*/ 2374 h 17125"/>
                  <a:gd name="connsiteX1" fmla="*/ 21526 w 37909"/>
                  <a:gd name="connsiteY1" fmla="*/ 10661 h 17125"/>
                  <a:gd name="connsiteX2" fmla="*/ 21526 w 37909"/>
                  <a:gd name="connsiteY2" fmla="*/ 10661 h 17125"/>
                  <a:gd name="connsiteX3" fmla="*/ 13716 w 37909"/>
                  <a:gd name="connsiteY3" fmla="*/ 14566 h 17125"/>
                  <a:gd name="connsiteX4" fmla="*/ 8858 w 37909"/>
                  <a:gd name="connsiteY4" fmla="*/ 16947 h 17125"/>
                  <a:gd name="connsiteX5" fmla="*/ 8858 w 37909"/>
                  <a:gd name="connsiteY5" fmla="*/ 16947 h 17125"/>
                  <a:gd name="connsiteX6" fmla="*/ 6667 w 37909"/>
                  <a:gd name="connsiteY6" fmla="*/ 16947 h 17125"/>
                  <a:gd name="connsiteX7" fmla="*/ 6667 w 37909"/>
                  <a:gd name="connsiteY7" fmla="*/ 16947 h 17125"/>
                  <a:gd name="connsiteX8" fmla="*/ 0 w 37909"/>
                  <a:gd name="connsiteY8" fmla="*/ 15900 h 17125"/>
                  <a:gd name="connsiteX9" fmla="*/ 0 w 37909"/>
                  <a:gd name="connsiteY9" fmla="*/ 15900 h 17125"/>
                  <a:gd name="connsiteX10" fmla="*/ 952 w 37909"/>
                  <a:gd name="connsiteY10" fmla="*/ 15900 h 17125"/>
                  <a:gd name="connsiteX11" fmla="*/ 4858 w 37909"/>
                  <a:gd name="connsiteY11" fmla="*/ 13899 h 17125"/>
                  <a:gd name="connsiteX12" fmla="*/ 11620 w 37909"/>
                  <a:gd name="connsiteY12" fmla="*/ 10566 h 17125"/>
                  <a:gd name="connsiteX13" fmla="*/ 15145 w 37909"/>
                  <a:gd name="connsiteY13" fmla="*/ 8756 h 17125"/>
                  <a:gd name="connsiteX14" fmla="*/ 16859 w 37909"/>
                  <a:gd name="connsiteY14" fmla="*/ 7899 h 17125"/>
                  <a:gd name="connsiteX15" fmla="*/ 24289 w 37909"/>
                  <a:gd name="connsiteY15" fmla="*/ 4184 h 17125"/>
                  <a:gd name="connsiteX16" fmla="*/ 32099 w 37909"/>
                  <a:gd name="connsiteY16" fmla="*/ 279 h 17125"/>
                  <a:gd name="connsiteX17" fmla="*/ 34195 w 37909"/>
                  <a:gd name="connsiteY17" fmla="*/ 279 h 1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909" h="17125">
                    <a:moveTo>
                      <a:pt x="37909" y="2374"/>
                    </a:moveTo>
                    <a:lnTo>
                      <a:pt x="21526" y="10661"/>
                    </a:lnTo>
                    <a:lnTo>
                      <a:pt x="21526" y="10661"/>
                    </a:lnTo>
                    <a:lnTo>
                      <a:pt x="13716" y="14566"/>
                    </a:lnTo>
                    <a:lnTo>
                      <a:pt x="8858" y="16947"/>
                    </a:lnTo>
                    <a:lnTo>
                      <a:pt x="8858" y="16947"/>
                    </a:lnTo>
                    <a:cubicBezTo>
                      <a:pt x="8144" y="17186"/>
                      <a:pt x="7382" y="17186"/>
                      <a:pt x="6667" y="16947"/>
                    </a:cubicBezTo>
                    <a:lnTo>
                      <a:pt x="6667" y="16947"/>
                    </a:lnTo>
                    <a:lnTo>
                      <a:pt x="0" y="15900"/>
                    </a:lnTo>
                    <a:lnTo>
                      <a:pt x="0" y="15900"/>
                    </a:lnTo>
                    <a:lnTo>
                      <a:pt x="952" y="15900"/>
                    </a:lnTo>
                    <a:lnTo>
                      <a:pt x="4858" y="13899"/>
                    </a:lnTo>
                    <a:lnTo>
                      <a:pt x="11620" y="10566"/>
                    </a:lnTo>
                    <a:lnTo>
                      <a:pt x="15145" y="8756"/>
                    </a:lnTo>
                    <a:lnTo>
                      <a:pt x="16859" y="7899"/>
                    </a:lnTo>
                    <a:lnTo>
                      <a:pt x="24289" y="4184"/>
                    </a:lnTo>
                    <a:lnTo>
                      <a:pt x="32099" y="279"/>
                    </a:lnTo>
                    <a:cubicBezTo>
                      <a:pt x="32747" y="-93"/>
                      <a:pt x="33547" y="-93"/>
                      <a:pt x="34195" y="279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1" name="Полилиния: фигура 230">
                <a:extLst>
                  <a:ext uri="{FF2B5EF4-FFF2-40B4-BE49-F238E27FC236}">
                    <a16:creationId xmlns:a16="http://schemas.microsoft.com/office/drawing/2014/main" id="{20C7BC10-D867-4581-A2F8-BFA48DA7F9F8}"/>
                  </a:ext>
                </a:extLst>
              </p:cNvPr>
              <p:cNvSpPr/>
              <p:nvPr/>
            </p:nvSpPr>
            <p:spPr>
              <a:xfrm>
                <a:off x="5155977" y="2004536"/>
                <a:ext cx="5810" cy="10953"/>
              </a:xfrm>
              <a:custGeom>
                <a:avLst/>
                <a:gdLst>
                  <a:gd name="connsiteX0" fmla="*/ 5810 w 5810"/>
                  <a:gd name="connsiteY0" fmla="*/ 10954 h 10953"/>
                  <a:gd name="connsiteX1" fmla="*/ 2858 w 5810"/>
                  <a:gd name="connsiteY1" fmla="*/ 5334 h 10953"/>
                  <a:gd name="connsiteX2" fmla="*/ 0 w 5810"/>
                  <a:gd name="connsiteY2" fmla="*/ 0 h 10953"/>
                  <a:gd name="connsiteX3" fmla="*/ 667 w 5810"/>
                  <a:gd name="connsiteY3" fmla="*/ 0 h 10953"/>
                  <a:gd name="connsiteX4" fmla="*/ 1905 w 5810"/>
                  <a:gd name="connsiteY4" fmla="*/ 1143 h 10953"/>
                  <a:gd name="connsiteX5" fmla="*/ 3238 w 5810"/>
                  <a:gd name="connsiteY5" fmla="*/ 4477 h 10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10" h="10953">
                    <a:moveTo>
                      <a:pt x="5810" y="10954"/>
                    </a:moveTo>
                    <a:lnTo>
                      <a:pt x="2858" y="5334"/>
                    </a:lnTo>
                    <a:lnTo>
                      <a:pt x="0" y="0"/>
                    </a:lnTo>
                    <a:lnTo>
                      <a:pt x="667" y="0"/>
                    </a:lnTo>
                    <a:cubicBezTo>
                      <a:pt x="1210" y="219"/>
                      <a:pt x="1648" y="619"/>
                      <a:pt x="1905" y="1143"/>
                    </a:cubicBezTo>
                    <a:lnTo>
                      <a:pt x="3238" y="447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2" name="Полилиния: фигура 231">
                <a:extLst>
                  <a:ext uri="{FF2B5EF4-FFF2-40B4-BE49-F238E27FC236}">
                    <a16:creationId xmlns:a16="http://schemas.microsoft.com/office/drawing/2014/main" id="{ED4BDBF8-906D-4874-BBF9-7D27A0B11A2D}"/>
                  </a:ext>
                </a:extLst>
              </p:cNvPr>
              <p:cNvSpPr/>
              <p:nvPr/>
            </p:nvSpPr>
            <p:spPr>
              <a:xfrm>
                <a:off x="5115305" y="2093975"/>
                <a:ext cx="15144" cy="12668"/>
              </a:xfrm>
              <a:custGeom>
                <a:avLst/>
                <a:gdLst>
                  <a:gd name="connsiteX0" fmla="*/ 15145 w 15144"/>
                  <a:gd name="connsiteY0" fmla="*/ 5525 h 12668"/>
                  <a:gd name="connsiteX1" fmla="*/ 4858 w 15144"/>
                  <a:gd name="connsiteY1" fmla="*/ 10668 h 12668"/>
                  <a:gd name="connsiteX2" fmla="*/ 953 w 15144"/>
                  <a:gd name="connsiteY2" fmla="*/ 12668 h 12668"/>
                  <a:gd name="connsiteX3" fmla="*/ 0 w 15144"/>
                  <a:gd name="connsiteY3" fmla="*/ 12668 h 12668"/>
                  <a:gd name="connsiteX4" fmla="*/ 6858 w 15144"/>
                  <a:gd name="connsiteY4" fmla="*/ 0 h 12668"/>
                  <a:gd name="connsiteX5" fmla="*/ 7430 w 15144"/>
                  <a:gd name="connsiteY5" fmla="*/ 0 h 12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144" h="12668">
                    <a:moveTo>
                      <a:pt x="15145" y="5525"/>
                    </a:moveTo>
                    <a:lnTo>
                      <a:pt x="4858" y="10668"/>
                    </a:lnTo>
                    <a:lnTo>
                      <a:pt x="953" y="12668"/>
                    </a:lnTo>
                    <a:lnTo>
                      <a:pt x="0" y="12668"/>
                    </a:lnTo>
                    <a:lnTo>
                      <a:pt x="6858" y="0"/>
                    </a:lnTo>
                    <a:lnTo>
                      <a:pt x="7430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3" name="Полилиния: фигура 232">
                <a:extLst>
                  <a:ext uri="{FF2B5EF4-FFF2-40B4-BE49-F238E27FC236}">
                    <a16:creationId xmlns:a16="http://schemas.microsoft.com/office/drawing/2014/main" id="{1B53DBDC-5590-4A90-81E8-C44DD6EDD1DF}"/>
                  </a:ext>
                </a:extLst>
              </p:cNvPr>
              <p:cNvSpPr/>
              <p:nvPr/>
            </p:nvSpPr>
            <p:spPr>
              <a:xfrm>
                <a:off x="5098618" y="2004822"/>
                <a:ext cx="108202" cy="102358"/>
              </a:xfrm>
              <a:custGeom>
                <a:avLst/>
                <a:gdLst>
                  <a:gd name="connsiteX0" fmla="*/ 106794 w 108202"/>
                  <a:gd name="connsiteY0" fmla="*/ 40957 h 102358"/>
                  <a:gd name="connsiteX1" fmla="*/ 97269 w 108202"/>
                  <a:gd name="connsiteY1" fmla="*/ 49054 h 102358"/>
                  <a:gd name="connsiteX2" fmla="*/ 97269 w 108202"/>
                  <a:gd name="connsiteY2" fmla="*/ 49054 h 102358"/>
                  <a:gd name="connsiteX3" fmla="*/ 80314 w 108202"/>
                  <a:gd name="connsiteY3" fmla="*/ 64389 h 102358"/>
                  <a:gd name="connsiteX4" fmla="*/ 79457 w 108202"/>
                  <a:gd name="connsiteY4" fmla="*/ 66389 h 102358"/>
                  <a:gd name="connsiteX5" fmla="*/ 81457 w 108202"/>
                  <a:gd name="connsiteY5" fmla="*/ 90202 h 102358"/>
                  <a:gd name="connsiteX6" fmla="*/ 81457 w 108202"/>
                  <a:gd name="connsiteY6" fmla="*/ 90202 h 102358"/>
                  <a:gd name="connsiteX7" fmla="*/ 82219 w 108202"/>
                  <a:gd name="connsiteY7" fmla="*/ 99727 h 102358"/>
                  <a:gd name="connsiteX8" fmla="*/ 80104 w 108202"/>
                  <a:gd name="connsiteY8" fmla="*/ 102346 h 102358"/>
                  <a:gd name="connsiteX9" fmla="*/ 78790 w 108202"/>
                  <a:gd name="connsiteY9" fmla="*/ 102108 h 102358"/>
                  <a:gd name="connsiteX10" fmla="*/ 77361 w 108202"/>
                  <a:gd name="connsiteY10" fmla="*/ 101251 h 102358"/>
                  <a:gd name="connsiteX11" fmla="*/ 66884 w 108202"/>
                  <a:gd name="connsiteY11" fmla="*/ 95536 h 102358"/>
                  <a:gd name="connsiteX12" fmla="*/ 59169 w 108202"/>
                  <a:gd name="connsiteY12" fmla="*/ 91249 h 102358"/>
                  <a:gd name="connsiteX13" fmla="*/ 59169 w 108202"/>
                  <a:gd name="connsiteY13" fmla="*/ 91249 h 102358"/>
                  <a:gd name="connsiteX14" fmla="*/ 54597 w 108202"/>
                  <a:gd name="connsiteY14" fmla="*/ 88773 h 102358"/>
                  <a:gd name="connsiteX15" fmla="*/ 50596 w 108202"/>
                  <a:gd name="connsiteY15" fmla="*/ 86582 h 102358"/>
                  <a:gd name="connsiteX16" fmla="*/ 48501 w 108202"/>
                  <a:gd name="connsiteY16" fmla="*/ 86582 h 102358"/>
                  <a:gd name="connsiteX17" fmla="*/ 40690 w 108202"/>
                  <a:gd name="connsiteY17" fmla="*/ 90488 h 102358"/>
                  <a:gd name="connsiteX18" fmla="*/ 33261 w 108202"/>
                  <a:gd name="connsiteY18" fmla="*/ 94202 h 102358"/>
                  <a:gd name="connsiteX19" fmla="*/ 31546 w 108202"/>
                  <a:gd name="connsiteY19" fmla="*/ 95059 h 102358"/>
                  <a:gd name="connsiteX20" fmla="*/ 28022 w 108202"/>
                  <a:gd name="connsiteY20" fmla="*/ 96869 h 102358"/>
                  <a:gd name="connsiteX21" fmla="*/ 21259 w 108202"/>
                  <a:gd name="connsiteY21" fmla="*/ 100203 h 102358"/>
                  <a:gd name="connsiteX22" fmla="*/ 17354 w 108202"/>
                  <a:gd name="connsiteY22" fmla="*/ 102203 h 102358"/>
                  <a:gd name="connsiteX23" fmla="*/ 16401 w 108202"/>
                  <a:gd name="connsiteY23" fmla="*/ 102203 h 102358"/>
                  <a:gd name="connsiteX24" fmla="*/ 14315 w 108202"/>
                  <a:gd name="connsiteY24" fmla="*/ 100289 h 102358"/>
                  <a:gd name="connsiteX25" fmla="*/ 14401 w 108202"/>
                  <a:gd name="connsiteY25" fmla="*/ 99631 h 102358"/>
                  <a:gd name="connsiteX26" fmla="*/ 14401 w 108202"/>
                  <a:gd name="connsiteY26" fmla="*/ 97631 h 102358"/>
                  <a:gd name="connsiteX27" fmla="*/ 22497 w 108202"/>
                  <a:gd name="connsiteY27" fmla="*/ 66580 h 102358"/>
                  <a:gd name="connsiteX28" fmla="*/ 22497 w 108202"/>
                  <a:gd name="connsiteY28" fmla="*/ 64579 h 102358"/>
                  <a:gd name="connsiteX29" fmla="*/ 495 w 108202"/>
                  <a:gd name="connsiteY29" fmla="*/ 41148 h 102358"/>
                  <a:gd name="connsiteX30" fmla="*/ 923 w 108202"/>
                  <a:gd name="connsiteY30" fmla="*/ 37805 h 102358"/>
                  <a:gd name="connsiteX31" fmla="*/ 2019 w 108202"/>
                  <a:gd name="connsiteY31" fmla="*/ 37338 h 102358"/>
                  <a:gd name="connsiteX32" fmla="*/ 35737 w 108202"/>
                  <a:gd name="connsiteY32" fmla="*/ 32480 h 102358"/>
                  <a:gd name="connsiteX33" fmla="*/ 37452 w 108202"/>
                  <a:gd name="connsiteY33" fmla="*/ 31242 h 102358"/>
                  <a:gd name="connsiteX34" fmla="*/ 54978 w 108202"/>
                  <a:gd name="connsiteY34" fmla="*/ 1143 h 102358"/>
                  <a:gd name="connsiteX35" fmla="*/ 54978 w 108202"/>
                  <a:gd name="connsiteY35" fmla="*/ 571 h 102358"/>
                  <a:gd name="connsiteX36" fmla="*/ 56120 w 108202"/>
                  <a:gd name="connsiteY36" fmla="*/ 0 h 102358"/>
                  <a:gd name="connsiteX37" fmla="*/ 57264 w 108202"/>
                  <a:gd name="connsiteY37" fmla="*/ 0 h 102358"/>
                  <a:gd name="connsiteX38" fmla="*/ 58502 w 108202"/>
                  <a:gd name="connsiteY38" fmla="*/ 1143 h 102358"/>
                  <a:gd name="connsiteX39" fmla="*/ 59835 w 108202"/>
                  <a:gd name="connsiteY39" fmla="*/ 4477 h 102358"/>
                  <a:gd name="connsiteX40" fmla="*/ 61455 w 108202"/>
                  <a:gd name="connsiteY40" fmla="*/ 8477 h 102358"/>
                  <a:gd name="connsiteX41" fmla="*/ 62407 w 108202"/>
                  <a:gd name="connsiteY41" fmla="*/ 10858 h 102358"/>
                  <a:gd name="connsiteX42" fmla="*/ 62407 w 108202"/>
                  <a:gd name="connsiteY42" fmla="*/ 10858 h 102358"/>
                  <a:gd name="connsiteX43" fmla="*/ 64979 w 108202"/>
                  <a:gd name="connsiteY43" fmla="*/ 17050 h 102358"/>
                  <a:gd name="connsiteX44" fmla="*/ 66693 w 108202"/>
                  <a:gd name="connsiteY44" fmla="*/ 21431 h 102358"/>
                  <a:gd name="connsiteX45" fmla="*/ 66693 w 108202"/>
                  <a:gd name="connsiteY45" fmla="*/ 21431 h 102358"/>
                  <a:gd name="connsiteX46" fmla="*/ 70694 w 108202"/>
                  <a:gd name="connsiteY46" fmla="*/ 30956 h 102358"/>
                  <a:gd name="connsiteX47" fmla="*/ 72313 w 108202"/>
                  <a:gd name="connsiteY47" fmla="*/ 32194 h 102358"/>
                  <a:gd name="connsiteX48" fmla="*/ 91363 w 108202"/>
                  <a:gd name="connsiteY48" fmla="*/ 35052 h 102358"/>
                  <a:gd name="connsiteX49" fmla="*/ 101460 w 108202"/>
                  <a:gd name="connsiteY49" fmla="*/ 36576 h 102358"/>
                  <a:gd name="connsiteX50" fmla="*/ 104793 w 108202"/>
                  <a:gd name="connsiteY50" fmla="*/ 36576 h 102358"/>
                  <a:gd name="connsiteX51" fmla="*/ 107984 w 108202"/>
                  <a:gd name="connsiteY51" fmla="*/ 37767 h 102358"/>
                  <a:gd name="connsiteX52" fmla="*/ 106794 w 108202"/>
                  <a:gd name="connsiteY52" fmla="*/ 40957 h 102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8202" h="102358">
                    <a:moveTo>
                      <a:pt x="106794" y="40957"/>
                    </a:moveTo>
                    <a:lnTo>
                      <a:pt x="97269" y="49054"/>
                    </a:lnTo>
                    <a:lnTo>
                      <a:pt x="97269" y="49054"/>
                    </a:lnTo>
                    <a:lnTo>
                      <a:pt x="80314" y="64389"/>
                    </a:lnTo>
                    <a:cubicBezTo>
                      <a:pt x="79743" y="64894"/>
                      <a:pt x="79428" y="65627"/>
                      <a:pt x="79457" y="66389"/>
                    </a:cubicBezTo>
                    <a:lnTo>
                      <a:pt x="81457" y="90202"/>
                    </a:lnTo>
                    <a:lnTo>
                      <a:pt x="81457" y="90202"/>
                    </a:lnTo>
                    <a:lnTo>
                      <a:pt x="82219" y="99727"/>
                    </a:lnTo>
                    <a:cubicBezTo>
                      <a:pt x="82352" y="101032"/>
                      <a:pt x="81409" y="102203"/>
                      <a:pt x="80104" y="102346"/>
                    </a:cubicBezTo>
                    <a:cubicBezTo>
                      <a:pt x="79647" y="102394"/>
                      <a:pt x="79200" y="102308"/>
                      <a:pt x="78790" y="102108"/>
                    </a:cubicBezTo>
                    <a:lnTo>
                      <a:pt x="77361" y="101251"/>
                    </a:lnTo>
                    <a:lnTo>
                      <a:pt x="66884" y="95536"/>
                    </a:lnTo>
                    <a:lnTo>
                      <a:pt x="59169" y="91249"/>
                    </a:lnTo>
                    <a:lnTo>
                      <a:pt x="59169" y="91249"/>
                    </a:lnTo>
                    <a:lnTo>
                      <a:pt x="54597" y="88773"/>
                    </a:lnTo>
                    <a:lnTo>
                      <a:pt x="50596" y="86582"/>
                    </a:lnTo>
                    <a:cubicBezTo>
                      <a:pt x="49948" y="86211"/>
                      <a:pt x="49148" y="86211"/>
                      <a:pt x="48501" y="86582"/>
                    </a:cubicBezTo>
                    <a:lnTo>
                      <a:pt x="40690" y="90488"/>
                    </a:lnTo>
                    <a:lnTo>
                      <a:pt x="33261" y="94202"/>
                    </a:lnTo>
                    <a:lnTo>
                      <a:pt x="31546" y="95059"/>
                    </a:lnTo>
                    <a:lnTo>
                      <a:pt x="28022" y="96869"/>
                    </a:lnTo>
                    <a:lnTo>
                      <a:pt x="21259" y="100203"/>
                    </a:lnTo>
                    <a:lnTo>
                      <a:pt x="17354" y="102203"/>
                    </a:lnTo>
                    <a:lnTo>
                      <a:pt x="16401" y="102203"/>
                    </a:lnTo>
                    <a:cubicBezTo>
                      <a:pt x="15296" y="102251"/>
                      <a:pt x="14363" y="101394"/>
                      <a:pt x="14315" y="100289"/>
                    </a:cubicBezTo>
                    <a:cubicBezTo>
                      <a:pt x="14306" y="100070"/>
                      <a:pt x="14334" y="99841"/>
                      <a:pt x="14401" y="99631"/>
                    </a:cubicBezTo>
                    <a:lnTo>
                      <a:pt x="14401" y="97631"/>
                    </a:lnTo>
                    <a:lnTo>
                      <a:pt x="22497" y="66580"/>
                    </a:lnTo>
                    <a:cubicBezTo>
                      <a:pt x="22840" y="65961"/>
                      <a:pt x="22840" y="65199"/>
                      <a:pt x="22497" y="64579"/>
                    </a:cubicBezTo>
                    <a:lnTo>
                      <a:pt x="495" y="41148"/>
                    </a:lnTo>
                    <a:cubicBezTo>
                      <a:pt x="-306" y="40110"/>
                      <a:pt x="-115" y="38614"/>
                      <a:pt x="923" y="37805"/>
                    </a:cubicBezTo>
                    <a:cubicBezTo>
                      <a:pt x="1237" y="37557"/>
                      <a:pt x="1618" y="37395"/>
                      <a:pt x="2019" y="37338"/>
                    </a:cubicBezTo>
                    <a:lnTo>
                      <a:pt x="35737" y="32480"/>
                    </a:lnTo>
                    <a:cubicBezTo>
                      <a:pt x="36461" y="32347"/>
                      <a:pt x="37090" y="31890"/>
                      <a:pt x="37452" y="31242"/>
                    </a:cubicBezTo>
                    <a:lnTo>
                      <a:pt x="54978" y="1143"/>
                    </a:lnTo>
                    <a:lnTo>
                      <a:pt x="54978" y="571"/>
                    </a:lnTo>
                    <a:lnTo>
                      <a:pt x="56120" y="0"/>
                    </a:lnTo>
                    <a:lnTo>
                      <a:pt x="57264" y="0"/>
                    </a:lnTo>
                    <a:cubicBezTo>
                      <a:pt x="57806" y="219"/>
                      <a:pt x="58245" y="619"/>
                      <a:pt x="58502" y="1143"/>
                    </a:cubicBezTo>
                    <a:lnTo>
                      <a:pt x="59835" y="4477"/>
                    </a:lnTo>
                    <a:lnTo>
                      <a:pt x="61455" y="8477"/>
                    </a:lnTo>
                    <a:lnTo>
                      <a:pt x="62407" y="10858"/>
                    </a:lnTo>
                    <a:lnTo>
                      <a:pt x="62407" y="10858"/>
                    </a:lnTo>
                    <a:lnTo>
                      <a:pt x="64979" y="17050"/>
                    </a:lnTo>
                    <a:lnTo>
                      <a:pt x="66693" y="21431"/>
                    </a:lnTo>
                    <a:lnTo>
                      <a:pt x="66693" y="21431"/>
                    </a:lnTo>
                    <a:lnTo>
                      <a:pt x="70694" y="30956"/>
                    </a:lnTo>
                    <a:cubicBezTo>
                      <a:pt x="70970" y="31633"/>
                      <a:pt x="71589" y="32109"/>
                      <a:pt x="72313" y="32194"/>
                    </a:cubicBezTo>
                    <a:lnTo>
                      <a:pt x="91363" y="35052"/>
                    </a:lnTo>
                    <a:lnTo>
                      <a:pt x="101460" y="36576"/>
                    </a:lnTo>
                    <a:lnTo>
                      <a:pt x="104793" y="36576"/>
                    </a:lnTo>
                    <a:cubicBezTo>
                      <a:pt x="106003" y="36024"/>
                      <a:pt x="107432" y="36557"/>
                      <a:pt x="107984" y="37767"/>
                    </a:cubicBezTo>
                    <a:cubicBezTo>
                      <a:pt x="108537" y="38976"/>
                      <a:pt x="108003" y="40405"/>
                      <a:pt x="106794" y="40957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4" name="Полилиния: фигура 233">
                <a:extLst>
                  <a:ext uri="{FF2B5EF4-FFF2-40B4-BE49-F238E27FC236}">
                    <a16:creationId xmlns:a16="http://schemas.microsoft.com/office/drawing/2014/main" id="{94AAE647-8CB4-4461-BEA0-CB94D1ACB573}"/>
                  </a:ext>
                </a:extLst>
              </p:cNvPr>
              <p:cNvSpPr/>
              <p:nvPr/>
            </p:nvSpPr>
            <p:spPr>
              <a:xfrm>
                <a:off x="5113313" y="2004060"/>
                <a:ext cx="47522" cy="102205"/>
              </a:xfrm>
              <a:custGeom>
                <a:avLst/>
                <a:gdLst>
                  <a:gd name="connsiteX0" fmla="*/ 47522 w 47522"/>
                  <a:gd name="connsiteY0" fmla="*/ 9049 h 102205"/>
                  <a:gd name="connsiteX1" fmla="*/ 47522 w 47522"/>
                  <a:gd name="connsiteY1" fmla="*/ 9049 h 102205"/>
                  <a:gd name="connsiteX2" fmla="*/ 14946 w 47522"/>
                  <a:gd name="connsiteY2" fmla="*/ 93631 h 102205"/>
                  <a:gd name="connsiteX3" fmla="*/ 13708 w 47522"/>
                  <a:gd name="connsiteY3" fmla="*/ 96869 h 102205"/>
                  <a:gd name="connsiteX4" fmla="*/ 6946 w 47522"/>
                  <a:gd name="connsiteY4" fmla="*/ 100203 h 102205"/>
                  <a:gd name="connsiteX5" fmla="*/ 3040 w 47522"/>
                  <a:gd name="connsiteY5" fmla="*/ 102203 h 102205"/>
                  <a:gd name="connsiteX6" fmla="*/ 2088 w 47522"/>
                  <a:gd name="connsiteY6" fmla="*/ 102203 h 102205"/>
                  <a:gd name="connsiteX7" fmla="*/ 2 w 47522"/>
                  <a:gd name="connsiteY7" fmla="*/ 100289 h 102205"/>
                  <a:gd name="connsiteX8" fmla="*/ 88 w 47522"/>
                  <a:gd name="connsiteY8" fmla="*/ 99631 h 102205"/>
                  <a:gd name="connsiteX9" fmla="*/ 88 w 47522"/>
                  <a:gd name="connsiteY9" fmla="*/ 97631 h 102205"/>
                  <a:gd name="connsiteX10" fmla="*/ 40664 w 47522"/>
                  <a:gd name="connsiteY10" fmla="*/ 571 h 102205"/>
                  <a:gd name="connsiteX11" fmla="*/ 41807 w 47522"/>
                  <a:gd name="connsiteY11" fmla="*/ 0 h 102205"/>
                  <a:gd name="connsiteX12" fmla="*/ 42950 w 47522"/>
                  <a:gd name="connsiteY12" fmla="*/ 0 h 102205"/>
                  <a:gd name="connsiteX13" fmla="*/ 44188 w 47522"/>
                  <a:gd name="connsiteY13" fmla="*/ 1143 h 102205"/>
                  <a:gd name="connsiteX14" fmla="*/ 45522 w 47522"/>
                  <a:gd name="connsiteY14" fmla="*/ 4477 h 10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522" h="102205">
                    <a:moveTo>
                      <a:pt x="47522" y="9049"/>
                    </a:moveTo>
                    <a:lnTo>
                      <a:pt x="47522" y="9049"/>
                    </a:lnTo>
                    <a:lnTo>
                      <a:pt x="14946" y="93631"/>
                    </a:lnTo>
                    <a:lnTo>
                      <a:pt x="13708" y="96869"/>
                    </a:lnTo>
                    <a:lnTo>
                      <a:pt x="6946" y="100203"/>
                    </a:lnTo>
                    <a:lnTo>
                      <a:pt x="3040" y="102203"/>
                    </a:lnTo>
                    <a:lnTo>
                      <a:pt x="2088" y="102203"/>
                    </a:lnTo>
                    <a:cubicBezTo>
                      <a:pt x="983" y="102251"/>
                      <a:pt x="49" y="101394"/>
                      <a:pt x="2" y="100289"/>
                    </a:cubicBezTo>
                    <a:cubicBezTo>
                      <a:pt x="-8" y="100070"/>
                      <a:pt x="21" y="99841"/>
                      <a:pt x="88" y="99631"/>
                    </a:cubicBezTo>
                    <a:lnTo>
                      <a:pt x="88" y="97631"/>
                    </a:lnTo>
                    <a:lnTo>
                      <a:pt x="40664" y="571"/>
                    </a:lnTo>
                    <a:lnTo>
                      <a:pt x="41807" y="0"/>
                    </a:lnTo>
                    <a:lnTo>
                      <a:pt x="42950" y="0"/>
                    </a:lnTo>
                    <a:cubicBezTo>
                      <a:pt x="43493" y="219"/>
                      <a:pt x="43931" y="619"/>
                      <a:pt x="44188" y="1143"/>
                    </a:cubicBezTo>
                    <a:lnTo>
                      <a:pt x="45522" y="4477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5" name="Полилиния: фигура 234">
                <a:extLst>
                  <a:ext uri="{FF2B5EF4-FFF2-40B4-BE49-F238E27FC236}">
                    <a16:creationId xmlns:a16="http://schemas.microsoft.com/office/drawing/2014/main" id="{1BDC32E3-33BC-4BA7-8C8B-341FA11E3A2F}"/>
                  </a:ext>
                </a:extLst>
              </p:cNvPr>
              <p:cNvSpPr/>
              <p:nvPr/>
            </p:nvSpPr>
            <p:spPr>
              <a:xfrm>
                <a:off x="5132165" y="2021681"/>
                <a:ext cx="34004" cy="76962"/>
              </a:xfrm>
              <a:custGeom>
                <a:avLst/>
                <a:gdLst>
                  <a:gd name="connsiteX0" fmla="*/ 34004 w 34004"/>
                  <a:gd name="connsiteY0" fmla="*/ 4381 h 76962"/>
                  <a:gd name="connsiteX1" fmla="*/ 34004 w 34004"/>
                  <a:gd name="connsiteY1" fmla="*/ 4381 h 76962"/>
                  <a:gd name="connsiteX2" fmla="*/ 7429 w 34004"/>
                  <a:gd name="connsiteY2" fmla="*/ 73247 h 76962"/>
                  <a:gd name="connsiteX3" fmla="*/ 0 w 34004"/>
                  <a:gd name="connsiteY3" fmla="*/ 76962 h 76962"/>
                  <a:gd name="connsiteX4" fmla="*/ 32195 w 34004"/>
                  <a:gd name="connsiteY4" fmla="*/ 0 h 76962"/>
                  <a:gd name="connsiteX5" fmla="*/ 34004 w 34004"/>
                  <a:gd name="connsiteY5" fmla="*/ 4381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004" h="76962">
                    <a:moveTo>
                      <a:pt x="34004" y="4381"/>
                    </a:moveTo>
                    <a:lnTo>
                      <a:pt x="34004" y="4381"/>
                    </a:lnTo>
                    <a:lnTo>
                      <a:pt x="7429" y="73247"/>
                    </a:lnTo>
                    <a:lnTo>
                      <a:pt x="0" y="76962"/>
                    </a:lnTo>
                    <a:lnTo>
                      <a:pt x="32195" y="0"/>
                    </a:lnTo>
                    <a:lnTo>
                      <a:pt x="34004" y="4381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6" name="Полилиния: фигура 235">
                <a:extLst>
                  <a:ext uri="{FF2B5EF4-FFF2-40B4-BE49-F238E27FC236}">
                    <a16:creationId xmlns:a16="http://schemas.microsoft.com/office/drawing/2014/main" id="{A85C79FE-BEFE-4891-9585-F790A11C1088}"/>
                  </a:ext>
                </a:extLst>
              </p:cNvPr>
              <p:cNvSpPr/>
              <p:nvPr/>
            </p:nvSpPr>
            <p:spPr>
              <a:xfrm>
                <a:off x="5165979" y="2039778"/>
                <a:ext cx="35147" cy="65912"/>
              </a:xfrm>
              <a:custGeom>
                <a:avLst/>
                <a:gdLst>
                  <a:gd name="connsiteX0" fmla="*/ 35147 w 35147"/>
                  <a:gd name="connsiteY0" fmla="*/ 1619 h 65912"/>
                  <a:gd name="connsiteX1" fmla="*/ 35147 w 35147"/>
                  <a:gd name="connsiteY1" fmla="*/ 1619 h 65912"/>
                  <a:gd name="connsiteX2" fmla="*/ 30289 w 35147"/>
                  <a:gd name="connsiteY2" fmla="*/ 14002 h 65912"/>
                  <a:gd name="connsiteX3" fmla="*/ 30289 w 35147"/>
                  <a:gd name="connsiteY3" fmla="*/ 14002 h 65912"/>
                  <a:gd name="connsiteX4" fmla="*/ 13335 w 35147"/>
                  <a:gd name="connsiteY4" fmla="*/ 29337 h 65912"/>
                  <a:gd name="connsiteX5" fmla="*/ 12478 w 35147"/>
                  <a:gd name="connsiteY5" fmla="*/ 31337 h 65912"/>
                  <a:gd name="connsiteX6" fmla="*/ 14478 w 35147"/>
                  <a:gd name="connsiteY6" fmla="*/ 55150 h 65912"/>
                  <a:gd name="connsiteX7" fmla="*/ 14478 w 35147"/>
                  <a:gd name="connsiteY7" fmla="*/ 55150 h 65912"/>
                  <a:gd name="connsiteX8" fmla="*/ 10382 w 35147"/>
                  <a:gd name="connsiteY8" fmla="*/ 65913 h 65912"/>
                  <a:gd name="connsiteX9" fmla="*/ 10382 w 35147"/>
                  <a:gd name="connsiteY9" fmla="*/ 65913 h 65912"/>
                  <a:gd name="connsiteX10" fmla="*/ 0 w 35147"/>
                  <a:gd name="connsiteY10" fmla="*/ 60103 h 65912"/>
                  <a:gd name="connsiteX11" fmla="*/ 0 w 35147"/>
                  <a:gd name="connsiteY11" fmla="*/ 60103 h 65912"/>
                  <a:gd name="connsiteX12" fmla="*/ 25146 w 35147"/>
                  <a:gd name="connsiteY12" fmla="*/ 0 h 65912"/>
                  <a:gd name="connsiteX13" fmla="*/ 25146 w 35147"/>
                  <a:gd name="connsiteY13" fmla="*/ 0 h 65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147" h="65912">
                    <a:moveTo>
                      <a:pt x="35147" y="1619"/>
                    </a:moveTo>
                    <a:lnTo>
                      <a:pt x="35147" y="1619"/>
                    </a:lnTo>
                    <a:lnTo>
                      <a:pt x="30289" y="14002"/>
                    </a:lnTo>
                    <a:lnTo>
                      <a:pt x="30289" y="14002"/>
                    </a:lnTo>
                    <a:lnTo>
                      <a:pt x="13335" y="29337"/>
                    </a:lnTo>
                    <a:cubicBezTo>
                      <a:pt x="12763" y="29842"/>
                      <a:pt x="12449" y="30575"/>
                      <a:pt x="12478" y="31337"/>
                    </a:cubicBezTo>
                    <a:lnTo>
                      <a:pt x="14478" y="55150"/>
                    </a:lnTo>
                    <a:lnTo>
                      <a:pt x="14478" y="55150"/>
                    </a:lnTo>
                    <a:lnTo>
                      <a:pt x="10382" y="65913"/>
                    </a:lnTo>
                    <a:lnTo>
                      <a:pt x="10382" y="65913"/>
                    </a:lnTo>
                    <a:lnTo>
                      <a:pt x="0" y="60103"/>
                    </a:lnTo>
                    <a:lnTo>
                      <a:pt x="0" y="60103"/>
                    </a:lnTo>
                    <a:lnTo>
                      <a:pt x="25146" y="0"/>
                    </a:lnTo>
                    <a:lnTo>
                      <a:pt x="25146" y="0"/>
                    </a:ln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7" name="Полилиния: фигура 236">
                <a:extLst>
                  <a:ext uri="{FF2B5EF4-FFF2-40B4-BE49-F238E27FC236}">
                    <a16:creationId xmlns:a16="http://schemas.microsoft.com/office/drawing/2014/main" id="{A082236E-1773-43EB-8B87-B30EC7130E19}"/>
                  </a:ext>
                </a:extLst>
              </p:cNvPr>
              <p:cNvSpPr/>
              <p:nvPr/>
            </p:nvSpPr>
            <p:spPr>
              <a:xfrm>
                <a:off x="5290566" y="2005202"/>
                <a:ext cx="55747" cy="104923"/>
              </a:xfrm>
              <a:custGeom>
                <a:avLst/>
                <a:gdLst>
                  <a:gd name="connsiteX0" fmla="*/ 55150 w 55747"/>
                  <a:gd name="connsiteY0" fmla="*/ 41529 h 104923"/>
                  <a:gd name="connsiteX1" fmla="*/ 35242 w 55747"/>
                  <a:gd name="connsiteY1" fmla="*/ 59436 h 104923"/>
                  <a:gd name="connsiteX2" fmla="*/ 29051 w 55747"/>
                  <a:gd name="connsiteY2" fmla="*/ 64960 h 104923"/>
                  <a:gd name="connsiteX3" fmla="*/ 28289 w 55747"/>
                  <a:gd name="connsiteY3" fmla="*/ 66961 h 104923"/>
                  <a:gd name="connsiteX4" fmla="*/ 28289 w 55747"/>
                  <a:gd name="connsiteY4" fmla="*/ 76486 h 104923"/>
                  <a:gd name="connsiteX5" fmla="*/ 29527 w 55747"/>
                  <a:gd name="connsiteY5" fmla="*/ 102394 h 104923"/>
                  <a:gd name="connsiteX6" fmla="*/ 27299 w 55747"/>
                  <a:gd name="connsiteY6" fmla="*/ 104918 h 104923"/>
                  <a:gd name="connsiteX7" fmla="*/ 26098 w 55747"/>
                  <a:gd name="connsiteY7" fmla="*/ 104680 h 104923"/>
                  <a:gd name="connsiteX8" fmla="*/ 18955 w 55747"/>
                  <a:gd name="connsiteY8" fmla="*/ 100775 h 104923"/>
                  <a:gd name="connsiteX9" fmla="*/ 8572 w 55747"/>
                  <a:gd name="connsiteY9" fmla="*/ 94964 h 104923"/>
                  <a:gd name="connsiteX10" fmla="*/ 857 w 55747"/>
                  <a:gd name="connsiteY10" fmla="*/ 90678 h 104923"/>
                  <a:gd name="connsiteX11" fmla="*/ 8572 w 55747"/>
                  <a:gd name="connsiteY11" fmla="*/ 94964 h 104923"/>
                  <a:gd name="connsiteX12" fmla="*/ 19050 w 55747"/>
                  <a:gd name="connsiteY12" fmla="*/ 100679 h 104923"/>
                  <a:gd name="connsiteX13" fmla="*/ 20479 w 55747"/>
                  <a:gd name="connsiteY13" fmla="*/ 101537 h 104923"/>
                  <a:gd name="connsiteX14" fmla="*/ 23670 w 55747"/>
                  <a:gd name="connsiteY14" fmla="*/ 100470 h 104923"/>
                  <a:gd name="connsiteX15" fmla="*/ 23908 w 55747"/>
                  <a:gd name="connsiteY15" fmla="*/ 99155 h 104923"/>
                  <a:gd name="connsiteX16" fmla="*/ 23146 w 55747"/>
                  <a:gd name="connsiteY16" fmla="*/ 89630 h 104923"/>
                  <a:gd name="connsiteX17" fmla="*/ 23146 w 55747"/>
                  <a:gd name="connsiteY17" fmla="*/ 89630 h 104923"/>
                  <a:gd name="connsiteX18" fmla="*/ 21146 w 55747"/>
                  <a:gd name="connsiteY18" fmla="*/ 65818 h 104923"/>
                  <a:gd name="connsiteX19" fmla="*/ 22003 w 55747"/>
                  <a:gd name="connsiteY19" fmla="*/ 63818 h 104923"/>
                  <a:gd name="connsiteX20" fmla="*/ 38957 w 55747"/>
                  <a:gd name="connsiteY20" fmla="*/ 48482 h 104923"/>
                  <a:gd name="connsiteX21" fmla="*/ 48482 w 55747"/>
                  <a:gd name="connsiteY21" fmla="*/ 40386 h 104923"/>
                  <a:gd name="connsiteX22" fmla="*/ 48730 w 55747"/>
                  <a:gd name="connsiteY22" fmla="*/ 37300 h 104923"/>
                  <a:gd name="connsiteX23" fmla="*/ 47530 w 55747"/>
                  <a:gd name="connsiteY23" fmla="*/ 36576 h 104923"/>
                  <a:gd name="connsiteX24" fmla="*/ 44196 w 55747"/>
                  <a:gd name="connsiteY24" fmla="*/ 36576 h 104923"/>
                  <a:gd name="connsiteX25" fmla="*/ 34100 w 55747"/>
                  <a:gd name="connsiteY25" fmla="*/ 35052 h 104923"/>
                  <a:gd name="connsiteX26" fmla="*/ 15050 w 55747"/>
                  <a:gd name="connsiteY26" fmla="*/ 32195 h 104923"/>
                  <a:gd name="connsiteX27" fmla="*/ 13430 w 55747"/>
                  <a:gd name="connsiteY27" fmla="*/ 30956 h 104923"/>
                  <a:gd name="connsiteX28" fmla="*/ 9430 w 55747"/>
                  <a:gd name="connsiteY28" fmla="*/ 21431 h 104923"/>
                  <a:gd name="connsiteX29" fmla="*/ 9430 w 55747"/>
                  <a:gd name="connsiteY29" fmla="*/ 21431 h 104923"/>
                  <a:gd name="connsiteX30" fmla="*/ 7620 w 55747"/>
                  <a:gd name="connsiteY30" fmla="*/ 17050 h 104923"/>
                  <a:gd name="connsiteX31" fmla="*/ 5143 w 55747"/>
                  <a:gd name="connsiteY31" fmla="*/ 10859 h 104923"/>
                  <a:gd name="connsiteX32" fmla="*/ 5143 w 55747"/>
                  <a:gd name="connsiteY32" fmla="*/ 10859 h 104923"/>
                  <a:gd name="connsiteX33" fmla="*/ 4191 w 55747"/>
                  <a:gd name="connsiteY33" fmla="*/ 8477 h 104923"/>
                  <a:gd name="connsiteX34" fmla="*/ 4191 w 55747"/>
                  <a:gd name="connsiteY34" fmla="*/ 8477 h 104923"/>
                  <a:gd name="connsiteX35" fmla="*/ 2572 w 55747"/>
                  <a:gd name="connsiteY35" fmla="*/ 4477 h 104923"/>
                  <a:gd name="connsiteX36" fmla="*/ 1238 w 55747"/>
                  <a:gd name="connsiteY36" fmla="*/ 1143 h 104923"/>
                  <a:gd name="connsiteX37" fmla="*/ 0 w 55747"/>
                  <a:gd name="connsiteY37" fmla="*/ 0 h 104923"/>
                  <a:gd name="connsiteX38" fmla="*/ 5905 w 55747"/>
                  <a:gd name="connsiteY38" fmla="*/ 857 h 104923"/>
                  <a:gd name="connsiteX39" fmla="*/ 6763 w 55747"/>
                  <a:gd name="connsiteY39" fmla="*/ 857 h 104923"/>
                  <a:gd name="connsiteX40" fmla="*/ 6763 w 55747"/>
                  <a:gd name="connsiteY40" fmla="*/ 857 h 104923"/>
                  <a:gd name="connsiteX41" fmla="*/ 7715 w 55747"/>
                  <a:gd name="connsiteY41" fmla="*/ 1715 h 104923"/>
                  <a:gd name="connsiteX42" fmla="*/ 10668 w 55747"/>
                  <a:gd name="connsiteY42" fmla="*/ 8954 h 104923"/>
                  <a:gd name="connsiteX43" fmla="*/ 11239 w 55747"/>
                  <a:gd name="connsiteY43" fmla="*/ 10287 h 104923"/>
                  <a:gd name="connsiteX44" fmla="*/ 12383 w 55747"/>
                  <a:gd name="connsiteY44" fmla="*/ 13049 h 104923"/>
                  <a:gd name="connsiteX45" fmla="*/ 20002 w 55747"/>
                  <a:gd name="connsiteY45" fmla="*/ 32099 h 104923"/>
                  <a:gd name="connsiteX46" fmla="*/ 21526 w 55747"/>
                  <a:gd name="connsiteY46" fmla="*/ 33242 h 104923"/>
                  <a:gd name="connsiteX47" fmla="*/ 34195 w 55747"/>
                  <a:gd name="connsiteY47" fmla="*/ 35147 h 104923"/>
                  <a:gd name="connsiteX48" fmla="*/ 44291 w 55747"/>
                  <a:gd name="connsiteY48" fmla="*/ 36576 h 104923"/>
                  <a:gd name="connsiteX49" fmla="*/ 54388 w 55747"/>
                  <a:gd name="connsiteY49" fmla="*/ 38100 h 104923"/>
                  <a:gd name="connsiteX50" fmla="*/ 55617 w 55747"/>
                  <a:gd name="connsiteY50" fmla="*/ 40796 h 104923"/>
                  <a:gd name="connsiteX51" fmla="*/ 55150 w 55747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747" h="104923">
                    <a:moveTo>
                      <a:pt x="55150" y="41529"/>
                    </a:moveTo>
                    <a:lnTo>
                      <a:pt x="35242" y="59436"/>
                    </a:lnTo>
                    <a:lnTo>
                      <a:pt x="29051" y="64960"/>
                    </a:lnTo>
                    <a:cubicBezTo>
                      <a:pt x="28480" y="65456"/>
                      <a:pt x="28194" y="66208"/>
                      <a:pt x="28289" y="66961"/>
                    </a:cubicBezTo>
                    <a:lnTo>
                      <a:pt x="28289" y="76486"/>
                    </a:lnTo>
                    <a:lnTo>
                      <a:pt x="29527" y="102394"/>
                    </a:lnTo>
                    <a:cubicBezTo>
                      <a:pt x="29613" y="103708"/>
                      <a:pt x="28613" y="104842"/>
                      <a:pt x="27299" y="104918"/>
                    </a:cubicBezTo>
                    <a:cubicBezTo>
                      <a:pt x="26889" y="104947"/>
                      <a:pt x="26470" y="104861"/>
                      <a:pt x="26098" y="104680"/>
                    </a:cubicBezTo>
                    <a:lnTo>
                      <a:pt x="18955" y="100775"/>
                    </a:lnTo>
                    <a:lnTo>
                      <a:pt x="8572" y="94964"/>
                    </a:lnTo>
                    <a:lnTo>
                      <a:pt x="857" y="90678"/>
                    </a:lnTo>
                    <a:lnTo>
                      <a:pt x="8572" y="94964"/>
                    </a:lnTo>
                    <a:lnTo>
                      <a:pt x="19050" y="100679"/>
                    </a:lnTo>
                    <a:lnTo>
                      <a:pt x="20479" y="101537"/>
                    </a:lnTo>
                    <a:cubicBezTo>
                      <a:pt x="21660" y="102127"/>
                      <a:pt x="23089" y="101641"/>
                      <a:pt x="23670" y="100470"/>
                    </a:cubicBezTo>
                    <a:cubicBezTo>
                      <a:pt x="23870" y="100060"/>
                      <a:pt x="23955" y="99603"/>
                      <a:pt x="23908" y="99155"/>
                    </a:cubicBezTo>
                    <a:lnTo>
                      <a:pt x="23146" y="89630"/>
                    </a:lnTo>
                    <a:lnTo>
                      <a:pt x="23146" y="89630"/>
                    </a:lnTo>
                    <a:lnTo>
                      <a:pt x="21146" y="65818"/>
                    </a:lnTo>
                    <a:cubicBezTo>
                      <a:pt x="21079" y="65046"/>
                      <a:pt x="21393" y="64294"/>
                      <a:pt x="22003" y="63818"/>
                    </a:cubicBezTo>
                    <a:lnTo>
                      <a:pt x="38957" y="48482"/>
                    </a:lnTo>
                    <a:lnTo>
                      <a:pt x="48482" y="40386"/>
                    </a:lnTo>
                    <a:cubicBezTo>
                      <a:pt x="49406" y="39605"/>
                      <a:pt x="49521" y="38224"/>
                      <a:pt x="48730" y="37300"/>
                    </a:cubicBezTo>
                    <a:cubicBezTo>
                      <a:pt x="48425" y="36928"/>
                      <a:pt x="47996" y="36681"/>
                      <a:pt x="47530" y="36576"/>
                    </a:cubicBezTo>
                    <a:lnTo>
                      <a:pt x="44196" y="36576"/>
                    </a:lnTo>
                    <a:lnTo>
                      <a:pt x="34100" y="35052"/>
                    </a:lnTo>
                    <a:lnTo>
                      <a:pt x="15050" y="32195"/>
                    </a:lnTo>
                    <a:cubicBezTo>
                      <a:pt x="14326" y="32109"/>
                      <a:pt x="13706" y="31633"/>
                      <a:pt x="13430" y="30956"/>
                    </a:cubicBezTo>
                    <a:lnTo>
                      <a:pt x="9430" y="21431"/>
                    </a:lnTo>
                    <a:lnTo>
                      <a:pt x="9430" y="21431"/>
                    </a:lnTo>
                    <a:lnTo>
                      <a:pt x="7620" y="17050"/>
                    </a:lnTo>
                    <a:lnTo>
                      <a:pt x="5143" y="10859"/>
                    </a:lnTo>
                    <a:lnTo>
                      <a:pt x="5143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981" y="619"/>
                      <a:pt x="543" y="219"/>
                      <a:pt x="0" y="0"/>
                    </a:cubicBezTo>
                    <a:lnTo>
                      <a:pt x="5905" y="857"/>
                    </a:lnTo>
                    <a:lnTo>
                      <a:pt x="6763" y="857"/>
                    </a:lnTo>
                    <a:lnTo>
                      <a:pt x="6763" y="857"/>
                    </a:lnTo>
                    <a:lnTo>
                      <a:pt x="7715" y="1715"/>
                    </a:lnTo>
                    <a:lnTo>
                      <a:pt x="10668" y="8954"/>
                    </a:lnTo>
                    <a:lnTo>
                      <a:pt x="11239" y="10287"/>
                    </a:lnTo>
                    <a:lnTo>
                      <a:pt x="12383" y="13049"/>
                    </a:lnTo>
                    <a:lnTo>
                      <a:pt x="20002" y="32099"/>
                    </a:lnTo>
                    <a:cubicBezTo>
                      <a:pt x="20298" y="32699"/>
                      <a:pt x="20869" y="33128"/>
                      <a:pt x="21526" y="33242"/>
                    </a:cubicBezTo>
                    <a:lnTo>
                      <a:pt x="34195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74" y="38510"/>
                      <a:pt x="56016" y="39710"/>
                      <a:pt x="55617" y="40796"/>
                    </a:cubicBezTo>
                    <a:cubicBezTo>
                      <a:pt x="55512" y="41072"/>
                      <a:pt x="55350" y="41320"/>
                      <a:pt x="55150" y="4152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8" name="Полилиния: фигура 237">
                <a:extLst>
                  <a:ext uri="{FF2B5EF4-FFF2-40B4-BE49-F238E27FC236}">
                    <a16:creationId xmlns:a16="http://schemas.microsoft.com/office/drawing/2014/main" id="{6C987EB5-BBC0-4887-AB47-32C365867C09}"/>
                  </a:ext>
                </a:extLst>
              </p:cNvPr>
              <p:cNvSpPr/>
              <p:nvPr/>
            </p:nvSpPr>
            <p:spPr>
              <a:xfrm>
                <a:off x="5290566" y="2005202"/>
                <a:ext cx="55747" cy="104923"/>
              </a:xfrm>
              <a:custGeom>
                <a:avLst/>
                <a:gdLst>
                  <a:gd name="connsiteX0" fmla="*/ 55150 w 55747"/>
                  <a:gd name="connsiteY0" fmla="*/ 41529 h 104923"/>
                  <a:gd name="connsiteX1" fmla="*/ 35242 w 55747"/>
                  <a:gd name="connsiteY1" fmla="*/ 59436 h 104923"/>
                  <a:gd name="connsiteX2" fmla="*/ 29051 w 55747"/>
                  <a:gd name="connsiteY2" fmla="*/ 64960 h 104923"/>
                  <a:gd name="connsiteX3" fmla="*/ 28289 w 55747"/>
                  <a:gd name="connsiteY3" fmla="*/ 66961 h 104923"/>
                  <a:gd name="connsiteX4" fmla="*/ 28289 w 55747"/>
                  <a:gd name="connsiteY4" fmla="*/ 76486 h 104923"/>
                  <a:gd name="connsiteX5" fmla="*/ 29527 w 55747"/>
                  <a:gd name="connsiteY5" fmla="*/ 102394 h 104923"/>
                  <a:gd name="connsiteX6" fmla="*/ 27299 w 55747"/>
                  <a:gd name="connsiteY6" fmla="*/ 104918 h 104923"/>
                  <a:gd name="connsiteX7" fmla="*/ 26098 w 55747"/>
                  <a:gd name="connsiteY7" fmla="*/ 104680 h 104923"/>
                  <a:gd name="connsiteX8" fmla="*/ 18955 w 55747"/>
                  <a:gd name="connsiteY8" fmla="*/ 100775 h 104923"/>
                  <a:gd name="connsiteX9" fmla="*/ 8572 w 55747"/>
                  <a:gd name="connsiteY9" fmla="*/ 94964 h 104923"/>
                  <a:gd name="connsiteX10" fmla="*/ 857 w 55747"/>
                  <a:gd name="connsiteY10" fmla="*/ 90678 h 104923"/>
                  <a:gd name="connsiteX11" fmla="*/ 8572 w 55747"/>
                  <a:gd name="connsiteY11" fmla="*/ 94964 h 104923"/>
                  <a:gd name="connsiteX12" fmla="*/ 19050 w 55747"/>
                  <a:gd name="connsiteY12" fmla="*/ 100679 h 104923"/>
                  <a:gd name="connsiteX13" fmla="*/ 20479 w 55747"/>
                  <a:gd name="connsiteY13" fmla="*/ 101537 h 104923"/>
                  <a:gd name="connsiteX14" fmla="*/ 23670 w 55747"/>
                  <a:gd name="connsiteY14" fmla="*/ 100470 h 104923"/>
                  <a:gd name="connsiteX15" fmla="*/ 23908 w 55747"/>
                  <a:gd name="connsiteY15" fmla="*/ 99155 h 104923"/>
                  <a:gd name="connsiteX16" fmla="*/ 23146 w 55747"/>
                  <a:gd name="connsiteY16" fmla="*/ 89630 h 104923"/>
                  <a:gd name="connsiteX17" fmla="*/ 23146 w 55747"/>
                  <a:gd name="connsiteY17" fmla="*/ 89630 h 104923"/>
                  <a:gd name="connsiteX18" fmla="*/ 21146 w 55747"/>
                  <a:gd name="connsiteY18" fmla="*/ 65818 h 104923"/>
                  <a:gd name="connsiteX19" fmla="*/ 22003 w 55747"/>
                  <a:gd name="connsiteY19" fmla="*/ 63818 h 104923"/>
                  <a:gd name="connsiteX20" fmla="*/ 38957 w 55747"/>
                  <a:gd name="connsiteY20" fmla="*/ 48482 h 104923"/>
                  <a:gd name="connsiteX21" fmla="*/ 48482 w 55747"/>
                  <a:gd name="connsiteY21" fmla="*/ 40386 h 104923"/>
                  <a:gd name="connsiteX22" fmla="*/ 48730 w 55747"/>
                  <a:gd name="connsiteY22" fmla="*/ 37300 h 104923"/>
                  <a:gd name="connsiteX23" fmla="*/ 47530 w 55747"/>
                  <a:gd name="connsiteY23" fmla="*/ 36576 h 104923"/>
                  <a:gd name="connsiteX24" fmla="*/ 44196 w 55747"/>
                  <a:gd name="connsiteY24" fmla="*/ 36576 h 104923"/>
                  <a:gd name="connsiteX25" fmla="*/ 34100 w 55747"/>
                  <a:gd name="connsiteY25" fmla="*/ 35052 h 104923"/>
                  <a:gd name="connsiteX26" fmla="*/ 15050 w 55747"/>
                  <a:gd name="connsiteY26" fmla="*/ 32195 h 104923"/>
                  <a:gd name="connsiteX27" fmla="*/ 13430 w 55747"/>
                  <a:gd name="connsiteY27" fmla="*/ 30956 h 104923"/>
                  <a:gd name="connsiteX28" fmla="*/ 9430 w 55747"/>
                  <a:gd name="connsiteY28" fmla="*/ 21431 h 104923"/>
                  <a:gd name="connsiteX29" fmla="*/ 9430 w 55747"/>
                  <a:gd name="connsiteY29" fmla="*/ 21431 h 104923"/>
                  <a:gd name="connsiteX30" fmla="*/ 7620 w 55747"/>
                  <a:gd name="connsiteY30" fmla="*/ 17050 h 104923"/>
                  <a:gd name="connsiteX31" fmla="*/ 5143 w 55747"/>
                  <a:gd name="connsiteY31" fmla="*/ 10859 h 104923"/>
                  <a:gd name="connsiteX32" fmla="*/ 5143 w 55747"/>
                  <a:gd name="connsiteY32" fmla="*/ 10859 h 104923"/>
                  <a:gd name="connsiteX33" fmla="*/ 4191 w 55747"/>
                  <a:gd name="connsiteY33" fmla="*/ 8477 h 104923"/>
                  <a:gd name="connsiteX34" fmla="*/ 4191 w 55747"/>
                  <a:gd name="connsiteY34" fmla="*/ 8477 h 104923"/>
                  <a:gd name="connsiteX35" fmla="*/ 2572 w 55747"/>
                  <a:gd name="connsiteY35" fmla="*/ 4477 h 104923"/>
                  <a:gd name="connsiteX36" fmla="*/ 1238 w 55747"/>
                  <a:gd name="connsiteY36" fmla="*/ 1143 h 104923"/>
                  <a:gd name="connsiteX37" fmla="*/ 0 w 55747"/>
                  <a:gd name="connsiteY37" fmla="*/ 0 h 104923"/>
                  <a:gd name="connsiteX38" fmla="*/ 5905 w 55747"/>
                  <a:gd name="connsiteY38" fmla="*/ 857 h 104923"/>
                  <a:gd name="connsiteX39" fmla="*/ 6763 w 55747"/>
                  <a:gd name="connsiteY39" fmla="*/ 857 h 104923"/>
                  <a:gd name="connsiteX40" fmla="*/ 6763 w 55747"/>
                  <a:gd name="connsiteY40" fmla="*/ 857 h 104923"/>
                  <a:gd name="connsiteX41" fmla="*/ 7715 w 55747"/>
                  <a:gd name="connsiteY41" fmla="*/ 1715 h 104923"/>
                  <a:gd name="connsiteX42" fmla="*/ 10668 w 55747"/>
                  <a:gd name="connsiteY42" fmla="*/ 8954 h 104923"/>
                  <a:gd name="connsiteX43" fmla="*/ 11239 w 55747"/>
                  <a:gd name="connsiteY43" fmla="*/ 10287 h 104923"/>
                  <a:gd name="connsiteX44" fmla="*/ 12383 w 55747"/>
                  <a:gd name="connsiteY44" fmla="*/ 13049 h 104923"/>
                  <a:gd name="connsiteX45" fmla="*/ 20002 w 55747"/>
                  <a:gd name="connsiteY45" fmla="*/ 32099 h 104923"/>
                  <a:gd name="connsiteX46" fmla="*/ 21526 w 55747"/>
                  <a:gd name="connsiteY46" fmla="*/ 33242 h 104923"/>
                  <a:gd name="connsiteX47" fmla="*/ 34195 w 55747"/>
                  <a:gd name="connsiteY47" fmla="*/ 35147 h 104923"/>
                  <a:gd name="connsiteX48" fmla="*/ 44291 w 55747"/>
                  <a:gd name="connsiteY48" fmla="*/ 36576 h 104923"/>
                  <a:gd name="connsiteX49" fmla="*/ 54388 w 55747"/>
                  <a:gd name="connsiteY49" fmla="*/ 38100 h 104923"/>
                  <a:gd name="connsiteX50" fmla="*/ 55617 w 55747"/>
                  <a:gd name="connsiteY50" fmla="*/ 40796 h 104923"/>
                  <a:gd name="connsiteX51" fmla="*/ 55150 w 55747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747" h="104923">
                    <a:moveTo>
                      <a:pt x="55150" y="41529"/>
                    </a:moveTo>
                    <a:lnTo>
                      <a:pt x="35242" y="59436"/>
                    </a:lnTo>
                    <a:lnTo>
                      <a:pt x="29051" y="64960"/>
                    </a:lnTo>
                    <a:cubicBezTo>
                      <a:pt x="28480" y="65456"/>
                      <a:pt x="28194" y="66208"/>
                      <a:pt x="28289" y="66961"/>
                    </a:cubicBezTo>
                    <a:lnTo>
                      <a:pt x="28289" y="76486"/>
                    </a:lnTo>
                    <a:lnTo>
                      <a:pt x="29527" y="102394"/>
                    </a:lnTo>
                    <a:cubicBezTo>
                      <a:pt x="29613" y="103708"/>
                      <a:pt x="28613" y="104842"/>
                      <a:pt x="27299" y="104918"/>
                    </a:cubicBezTo>
                    <a:cubicBezTo>
                      <a:pt x="26889" y="104947"/>
                      <a:pt x="26470" y="104861"/>
                      <a:pt x="26098" y="104680"/>
                    </a:cubicBezTo>
                    <a:lnTo>
                      <a:pt x="18955" y="100775"/>
                    </a:lnTo>
                    <a:lnTo>
                      <a:pt x="8572" y="94964"/>
                    </a:lnTo>
                    <a:lnTo>
                      <a:pt x="857" y="90678"/>
                    </a:lnTo>
                    <a:lnTo>
                      <a:pt x="8572" y="94964"/>
                    </a:lnTo>
                    <a:lnTo>
                      <a:pt x="19050" y="100679"/>
                    </a:lnTo>
                    <a:lnTo>
                      <a:pt x="20479" y="101537"/>
                    </a:lnTo>
                    <a:cubicBezTo>
                      <a:pt x="21660" y="102127"/>
                      <a:pt x="23089" y="101641"/>
                      <a:pt x="23670" y="100470"/>
                    </a:cubicBezTo>
                    <a:cubicBezTo>
                      <a:pt x="23870" y="100060"/>
                      <a:pt x="23955" y="99603"/>
                      <a:pt x="23908" y="99155"/>
                    </a:cubicBezTo>
                    <a:lnTo>
                      <a:pt x="23146" y="89630"/>
                    </a:lnTo>
                    <a:lnTo>
                      <a:pt x="23146" y="89630"/>
                    </a:lnTo>
                    <a:lnTo>
                      <a:pt x="21146" y="65818"/>
                    </a:lnTo>
                    <a:cubicBezTo>
                      <a:pt x="21079" y="65046"/>
                      <a:pt x="21393" y="64294"/>
                      <a:pt x="22003" y="63818"/>
                    </a:cubicBezTo>
                    <a:lnTo>
                      <a:pt x="38957" y="48482"/>
                    </a:lnTo>
                    <a:lnTo>
                      <a:pt x="48482" y="40386"/>
                    </a:lnTo>
                    <a:cubicBezTo>
                      <a:pt x="49406" y="39605"/>
                      <a:pt x="49521" y="38224"/>
                      <a:pt x="48730" y="37300"/>
                    </a:cubicBezTo>
                    <a:cubicBezTo>
                      <a:pt x="48425" y="36928"/>
                      <a:pt x="47996" y="36681"/>
                      <a:pt x="47530" y="36576"/>
                    </a:cubicBezTo>
                    <a:lnTo>
                      <a:pt x="44196" y="36576"/>
                    </a:lnTo>
                    <a:lnTo>
                      <a:pt x="34100" y="35052"/>
                    </a:lnTo>
                    <a:lnTo>
                      <a:pt x="15050" y="32195"/>
                    </a:lnTo>
                    <a:cubicBezTo>
                      <a:pt x="14326" y="32109"/>
                      <a:pt x="13706" y="31633"/>
                      <a:pt x="13430" y="30956"/>
                    </a:cubicBezTo>
                    <a:lnTo>
                      <a:pt x="9430" y="21431"/>
                    </a:lnTo>
                    <a:lnTo>
                      <a:pt x="9430" y="21431"/>
                    </a:lnTo>
                    <a:lnTo>
                      <a:pt x="7620" y="17050"/>
                    </a:lnTo>
                    <a:lnTo>
                      <a:pt x="5143" y="10859"/>
                    </a:lnTo>
                    <a:lnTo>
                      <a:pt x="5143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981" y="619"/>
                      <a:pt x="543" y="219"/>
                      <a:pt x="0" y="0"/>
                    </a:cubicBezTo>
                    <a:lnTo>
                      <a:pt x="5905" y="857"/>
                    </a:lnTo>
                    <a:lnTo>
                      <a:pt x="6763" y="857"/>
                    </a:lnTo>
                    <a:lnTo>
                      <a:pt x="6763" y="857"/>
                    </a:lnTo>
                    <a:lnTo>
                      <a:pt x="7715" y="1715"/>
                    </a:lnTo>
                    <a:lnTo>
                      <a:pt x="10668" y="8954"/>
                    </a:lnTo>
                    <a:lnTo>
                      <a:pt x="11239" y="10287"/>
                    </a:lnTo>
                    <a:lnTo>
                      <a:pt x="12383" y="13049"/>
                    </a:lnTo>
                    <a:lnTo>
                      <a:pt x="20002" y="32099"/>
                    </a:lnTo>
                    <a:cubicBezTo>
                      <a:pt x="20298" y="32699"/>
                      <a:pt x="20869" y="33128"/>
                      <a:pt x="21526" y="33242"/>
                    </a:cubicBezTo>
                    <a:lnTo>
                      <a:pt x="34195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74" y="38510"/>
                      <a:pt x="56016" y="39710"/>
                      <a:pt x="55617" y="40796"/>
                    </a:cubicBezTo>
                    <a:cubicBezTo>
                      <a:pt x="55512" y="41072"/>
                      <a:pt x="55350" y="41320"/>
                      <a:pt x="55150" y="41529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9" name="Полилиния: фигура 238">
                <a:extLst>
                  <a:ext uri="{FF2B5EF4-FFF2-40B4-BE49-F238E27FC236}">
                    <a16:creationId xmlns:a16="http://schemas.microsoft.com/office/drawing/2014/main" id="{825D3E8A-7818-4977-8D25-D962A7E8B021}"/>
                  </a:ext>
                </a:extLst>
              </p:cNvPr>
              <p:cNvSpPr/>
              <p:nvPr/>
            </p:nvSpPr>
            <p:spPr>
              <a:xfrm>
                <a:off x="5297042" y="2005679"/>
                <a:ext cx="1143" cy="1047"/>
              </a:xfrm>
              <a:custGeom>
                <a:avLst/>
                <a:gdLst>
                  <a:gd name="connsiteX0" fmla="*/ 1143 w 1143"/>
                  <a:gd name="connsiteY0" fmla="*/ 1048 h 1047"/>
                  <a:gd name="connsiteX1" fmla="*/ 0 w 1143"/>
                  <a:gd name="connsiteY1" fmla="*/ 0 h 1047"/>
                  <a:gd name="connsiteX2" fmla="*/ 1143 w 1143"/>
                  <a:gd name="connsiteY2" fmla="*/ 1048 h 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" h="1047">
                    <a:moveTo>
                      <a:pt x="1143" y="1048"/>
                    </a:moveTo>
                    <a:lnTo>
                      <a:pt x="0" y="0"/>
                    </a:lnTo>
                    <a:cubicBezTo>
                      <a:pt x="533" y="133"/>
                      <a:pt x="962" y="524"/>
                      <a:pt x="1143" y="10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0" name="Полилиния: фигура 239">
                <a:extLst>
                  <a:ext uri="{FF2B5EF4-FFF2-40B4-BE49-F238E27FC236}">
                    <a16:creationId xmlns:a16="http://schemas.microsoft.com/office/drawing/2014/main" id="{5EB1BAC3-85BE-4328-93C3-EA806D64F3C9}"/>
                  </a:ext>
                </a:extLst>
              </p:cNvPr>
              <p:cNvSpPr/>
              <p:nvPr/>
            </p:nvSpPr>
            <p:spPr>
              <a:xfrm>
                <a:off x="5295900" y="2005488"/>
                <a:ext cx="857" cy="9525"/>
              </a:xfrm>
              <a:custGeom>
                <a:avLst/>
                <a:gdLst>
                  <a:gd name="connsiteX0" fmla="*/ 0 w 857"/>
                  <a:gd name="connsiteY0" fmla="*/ 0 h 9525"/>
                  <a:gd name="connsiteX1" fmla="*/ 857 w 85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7" h="9525">
                    <a:moveTo>
                      <a:pt x="0" y="0"/>
                    </a:move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1" name="Полилиния: фигура 240">
                <a:extLst>
                  <a:ext uri="{FF2B5EF4-FFF2-40B4-BE49-F238E27FC236}">
                    <a16:creationId xmlns:a16="http://schemas.microsoft.com/office/drawing/2014/main" id="{11338284-316E-44CE-9253-03383A3A2B96}"/>
                  </a:ext>
                </a:extLst>
              </p:cNvPr>
              <p:cNvSpPr/>
              <p:nvPr/>
            </p:nvSpPr>
            <p:spPr>
              <a:xfrm>
                <a:off x="5249227" y="2090839"/>
                <a:ext cx="37909" cy="17125"/>
              </a:xfrm>
              <a:custGeom>
                <a:avLst/>
                <a:gdLst>
                  <a:gd name="connsiteX0" fmla="*/ 37909 w 37909"/>
                  <a:gd name="connsiteY0" fmla="*/ 2374 h 17125"/>
                  <a:gd name="connsiteX1" fmla="*/ 21526 w 37909"/>
                  <a:gd name="connsiteY1" fmla="*/ 10661 h 17125"/>
                  <a:gd name="connsiteX2" fmla="*/ 21526 w 37909"/>
                  <a:gd name="connsiteY2" fmla="*/ 10661 h 17125"/>
                  <a:gd name="connsiteX3" fmla="*/ 13716 w 37909"/>
                  <a:gd name="connsiteY3" fmla="*/ 14566 h 17125"/>
                  <a:gd name="connsiteX4" fmla="*/ 8858 w 37909"/>
                  <a:gd name="connsiteY4" fmla="*/ 16947 h 17125"/>
                  <a:gd name="connsiteX5" fmla="*/ 8858 w 37909"/>
                  <a:gd name="connsiteY5" fmla="*/ 16947 h 17125"/>
                  <a:gd name="connsiteX6" fmla="*/ 6667 w 37909"/>
                  <a:gd name="connsiteY6" fmla="*/ 16947 h 17125"/>
                  <a:gd name="connsiteX7" fmla="*/ 6667 w 37909"/>
                  <a:gd name="connsiteY7" fmla="*/ 16947 h 17125"/>
                  <a:gd name="connsiteX8" fmla="*/ 0 w 37909"/>
                  <a:gd name="connsiteY8" fmla="*/ 15900 h 17125"/>
                  <a:gd name="connsiteX9" fmla="*/ 0 w 37909"/>
                  <a:gd name="connsiteY9" fmla="*/ 15900 h 17125"/>
                  <a:gd name="connsiteX10" fmla="*/ 952 w 37909"/>
                  <a:gd name="connsiteY10" fmla="*/ 15900 h 17125"/>
                  <a:gd name="connsiteX11" fmla="*/ 4858 w 37909"/>
                  <a:gd name="connsiteY11" fmla="*/ 13899 h 17125"/>
                  <a:gd name="connsiteX12" fmla="*/ 11621 w 37909"/>
                  <a:gd name="connsiteY12" fmla="*/ 10566 h 17125"/>
                  <a:gd name="connsiteX13" fmla="*/ 15145 w 37909"/>
                  <a:gd name="connsiteY13" fmla="*/ 8756 h 17125"/>
                  <a:gd name="connsiteX14" fmla="*/ 16764 w 37909"/>
                  <a:gd name="connsiteY14" fmla="*/ 7899 h 17125"/>
                  <a:gd name="connsiteX15" fmla="*/ 24289 w 37909"/>
                  <a:gd name="connsiteY15" fmla="*/ 4184 h 17125"/>
                  <a:gd name="connsiteX16" fmla="*/ 32099 w 37909"/>
                  <a:gd name="connsiteY16" fmla="*/ 279 h 17125"/>
                  <a:gd name="connsiteX17" fmla="*/ 34195 w 37909"/>
                  <a:gd name="connsiteY17" fmla="*/ 279 h 1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909" h="17125">
                    <a:moveTo>
                      <a:pt x="37909" y="2374"/>
                    </a:moveTo>
                    <a:lnTo>
                      <a:pt x="21526" y="10661"/>
                    </a:lnTo>
                    <a:lnTo>
                      <a:pt x="21526" y="10661"/>
                    </a:lnTo>
                    <a:lnTo>
                      <a:pt x="13716" y="14566"/>
                    </a:lnTo>
                    <a:lnTo>
                      <a:pt x="8858" y="16947"/>
                    </a:lnTo>
                    <a:lnTo>
                      <a:pt x="8858" y="16947"/>
                    </a:lnTo>
                    <a:cubicBezTo>
                      <a:pt x="8144" y="17186"/>
                      <a:pt x="7382" y="17186"/>
                      <a:pt x="6667" y="16947"/>
                    </a:cubicBezTo>
                    <a:lnTo>
                      <a:pt x="6667" y="16947"/>
                    </a:lnTo>
                    <a:lnTo>
                      <a:pt x="0" y="15900"/>
                    </a:lnTo>
                    <a:lnTo>
                      <a:pt x="0" y="15900"/>
                    </a:lnTo>
                    <a:lnTo>
                      <a:pt x="952" y="15900"/>
                    </a:lnTo>
                    <a:lnTo>
                      <a:pt x="4858" y="13899"/>
                    </a:lnTo>
                    <a:lnTo>
                      <a:pt x="11621" y="10566"/>
                    </a:lnTo>
                    <a:lnTo>
                      <a:pt x="15145" y="8756"/>
                    </a:lnTo>
                    <a:lnTo>
                      <a:pt x="16764" y="7899"/>
                    </a:lnTo>
                    <a:lnTo>
                      <a:pt x="24289" y="4184"/>
                    </a:lnTo>
                    <a:lnTo>
                      <a:pt x="32099" y="279"/>
                    </a:lnTo>
                    <a:cubicBezTo>
                      <a:pt x="32747" y="-93"/>
                      <a:pt x="33547" y="-93"/>
                      <a:pt x="34195" y="27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2" name="Полилиния: фигура 241">
                <a:extLst>
                  <a:ext uri="{FF2B5EF4-FFF2-40B4-BE49-F238E27FC236}">
                    <a16:creationId xmlns:a16="http://schemas.microsoft.com/office/drawing/2014/main" id="{4B471827-C361-436B-9AE4-2DD80E0F7310}"/>
                  </a:ext>
                </a:extLst>
              </p:cNvPr>
              <p:cNvSpPr/>
              <p:nvPr/>
            </p:nvSpPr>
            <p:spPr>
              <a:xfrm>
                <a:off x="5249227" y="2090839"/>
                <a:ext cx="37909" cy="17125"/>
              </a:xfrm>
              <a:custGeom>
                <a:avLst/>
                <a:gdLst>
                  <a:gd name="connsiteX0" fmla="*/ 37909 w 37909"/>
                  <a:gd name="connsiteY0" fmla="*/ 2374 h 17125"/>
                  <a:gd name="connsiteX1" fmla="*/ 21526 w 37909"/>
                  <a:gd name="connsiteY1" fmla="*/ 10661 h 17125"/>
                  <a:gd name="connsiteX2" fmla="*/ 21526 w 37909"/>
                  <a:gd name="connsiteY2" fmla="*/ 10661 h 17125"/>
                  <a:gd name="connsiteX3" fmla="*/ 13716 w 37909"/>
                  <a:gd name="connsiteY3" fmla="*/ 14566 h 17125"/>
                  <a:gd name="connsiteX4" fmla="*/ 8858 w 37909"/>
                  <a:gd name="connsiteY4" fmla="*/ 16947 h 17125"/>
                  <a:gd name="connsiteX5" fmla="*/ 8858 w 37909"/>
                  <a:gd name="connsiteY5" fmla="*/ 16947 h 17125"/>
                  <a:gd name="connsiteX6" fmla="*/ 6667 w 37909"/>
                  <a:gd name="connsiteY6" fmla="*/ 16947 h 17125"/>
                  <a:gd name="connsiteX7" fmla="*/ 6667 w 37909"/>
                  <a:gd name="connsiteY7" fmla="*/ 16947 h 17125"/>
                  <a:gd name="connsiteX8" fmla="*/ 0 w 37909"/>
                  <a:gd name="connsiteY8" fmla="*/ 15900 h 17125"/>
                  <a:gd name="connsiteX9" fmla="*/ 0 w 37909"/>
                  <a:gd name="connsiteY9" fmla="*/ 15900 h 17125"/>
                  <a:gd name="connsiteX10" fmla="*/ 952 w 37909"/>
                  <a:gd name="connsiteY10" fmla="*/ 15900 h 17125"/>
                  <a:gd name="connsiteX11" fmla="*/ 4858 w 37909"/>
                  <a:gd name="connsiteY11" fmla="*/ 13899 h 17125"/>
                  <a:gd name="connsiteX12" fmla="*/ 11621 w 37909"/>
                  <a:gd name="connsiteY12" fmla="*/ 10566 h 17125"/>
                  <a:gd name="connsiteX13" fmla="*/ 15145 w 37909"/>
                  <a:gd name="connsiteY13" fmla="*/ 8756 h 17125"/>
                  <a:gd name="connsiteX14" fmla="*/ 16764 w 37909"/>
                  <a:gd name="connsiteY14" fmla="*/ 7899 h 17125"/>
                  <a:gd name="connsiteX15" fmla="*/ 24289 w 37909"/>
                  <a:gd name="connsiteY15" fmla="*/ 4184 h 17125"/>
                  <a:gd name="connsiteX16" fmla="*/ 32099 w 37909"/>
                  <a:gd name="connsiteY16" fmla="*/ 279 h 17125"/>
                  <a:gd name="connsiteX17" fmla="*/ 34195 w 37909"/>
                  <a:gd name="connsiteY17" fmla="*/ 279 h 17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909" h="17125">
                    <a:moveTo>
                      <a:pt x="37909" y="2374"/>
                    </a:moveTo>
                    <a:lnTo>
                      <a:pt x="21526" y="10661"/>
                    </a:lnTo>
                    <a:lnTo>
                      <a:pt x="21526" y="10661"/>
                    </a:lnTo>
                    <a:lnTo>
                      <a:pt x="13716" y="14566"/>
                    </a:lnTo>
                    <a:lnTo>
                      <a:pt x="8858" y="16947"/>
                    </a:lnTo>
                    <a:lnTo>
                      <a:pt x="8858" y="16947"/>
                    </a:lnTo>
                    <a:cubicBezTo>
                      <a:pt x="8144" y="17186"/>
                      <a:pt x="7382" y="17186"/>
                      <a:pt x="6667" y="16947"/>
                    </a:cubicBezTo>
                    <a:lnTo>
                      <a:pt x="6667" y="16947"/>
                    </a:lnTo>
                    <a:lnTo>
                      <a:pt x="0" y="15900"/>
                    </a:lnTo>
                    <a:lnTo>
                      <a:pt x="0" y="15900"/>
                    </a:lnTo>
                    <a:lnTo>
                      <a:pt x="952" y="15900"/>
                    </a:lnTo>
                    <a:lnTo>
                      <a:pt x="4858" y="13899"/>
                    </a:lnTo>
                    <a:lnTo>
                      <a:pt x="11621" y="10566"/>
                    </a:lnTo>
                    <a:lnTo>
                      <a:pt x="15145" y="8756"/>
                    </a:lnTo>
                    <a:lnTo>
                      <a:pt x="16764" y="7899"/>
                    </a:lnTo>
                    <a:lnTo>
                      <a:pt x="24289" y="4184"/>
                    </a:lnTo>
                    <a:lnTo>
                      <a:pt x="32099" y="279"/>
                    </a:lnTo>
                    <a:cubicBezTo>
                      <a:pt x="32747" y="-93"/>
                      <a:pt x="33547" y="-93"/>
                      <a:pt x="34195" y="279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3" name="Полилиния: фигура 242">
                <a:extLst>
                  <a:ext uri="{FF2B5EF4-FFF2-40B4-BE49-F238E27FC236}">
                    <a16:creationId xmlns:a16="http://schemas.microsoft.com/office/drawing/2014/main" id="{2B30C5A4-C6A8-4EDB-863C-FA44C2D05405}"/>
                  </a:ext>
                </a:extLst>
              </p:cNvPr>
              <p:cNvSpPr/>
              <p:nvPr/>
            </p:nvSpPr>
            <p:spPr>
              <a:xfrm>
                <a:off x="5290089" y="2004536"/>
                <a:ext cx="5810" cy="10953"/>
              </a:xfrm>
              <a:custGeom>
                <a:avLst/>
                <a:gdLst>
                  <a:gd name="connsiteX0" fmla="*/ 5810 w 5810"/>
                  <a:gd name="connsiteY0" fmla="*/ 10954 h 10953"/>
                  <a:gd name="connsiteX1" fmla="*/ 2858 w 5810"/>
                  <a:gd name="connsiteY1" fmla="*/ 5334 h 10953"/>
                  <a:gd name="connsiteX2" fmla="*/ 0 w 5810"/>
                  <a:gd name="connsiteY2" fmla="*/ 0 h 10953"/>
                  <a:gd name="connsiteX3" fmla="*/ 667 w 5810"/>
                  <a:gd name="connsiteY3" fmla="*/ 0 h 10953"/>
                  <a:gd name="connsiteX4" fmla="*/ 1905 w 5810"/>
                  <a:gd name="connsiteY4" fmla="*/ 1143 h 10953"/>
                  <a:gd name="connsiteX5" fmla="*/ 3238 w 5810"/>
                  <a:gd name="connsiteY5" fmla="*/ 4477 h 10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10" h="10953">
                    <a:moveTo>
                      <a:pt x="5810" y="10954"/>
                    </a:moveTo>
                    <a:lnTo>
                      <a:pt x="2858" y="5334"/>
                    </a:lnTo>
                    <a:lnTo>
                      <a:pt x="0" y="0"/>
                    </a:lnTo>
                    <a:lnTo>
                      <a:pt x="667" y="0"/>
                    </a:lnTo>
                    <a:cubicBezTo>
                      <a:pt x="1210" y="219"/>
                      <a:pt x="1648" y="619"/>
                      <a:pt x="1905" y="1143"/>
                    </a:cubicBezTo>
                    <a:lnTo>
                      <a:pt x="3238" y="447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4" name="Полилиния: фигура 243">
                <a:extLst>
                  <a:ext uri="{FF2B5EF4-FFF2-40B4-BE49-F238E27FC236}">
                    <a16:creationId xmlns:a16="http://schemas.microsoft.com/office/drawing/2014/main" id="{BBA49ACC-8CB6-448D-819E-AE4A4FAF9687}"/>
                  </a:ext>
                </a:extLst>
              </p:cNvPr>
              <p:cNvSpPr/>
              <p:nvPr/>
            </p:nvSpPr>
            <p:spPr>
              <a:xfrm>
                <a:off x="5248941" y="2093975"/>
                <a:ext cx="15144" cy="12668"/>
              </a:xfrm>
              <a:custGeom>
                <a:avLst/>
                <a:gdLst>
                  <a:gd name="connsiteX0" fmla="*/ 15145 w 15144"/>
                  <a:gd name="connsiteY0" fmla="*/ 5525 h 12668"/>
                  <a:gd name="connsiteX1" fmla="*/ 4858 w 15144"/>
                  <a:gd name="connsiteY1" fmla="*/ 10668 h 12668"/>
                  <a:gd name="connsiteX2" fmla="*/ 952 w 15144"/>
                  <a:gd name="connsiteY2" fmla="*/ 12668 h 12668"/>
                  <a:gd name="connsiteX3" fmla="*/ 0 w 15144"/>
                  <a:gd name="connsiteY3" fmla="*/ 12668 h 12668"/>
                  <a:gd name="connsiteX4" fmla="*/ 6858 w 15144"/>
                  <a:gd name="connsiteY4" fmla="*/ 0 h 12668"/>
                  <a:gd name="connsiteX5" fmla="*/ 7429 w 15144"/>
                  <a:gd name="connsiteY5" fmla="*/ 0 h 12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144" h="12668">
                    <a:moveTo>
                      <a:pt x="15145" y="5525"/>
                    </a:moveTo>
                    <a:lnTo>
                      <a:pt x="4858" y="10668"/>
                    </a:lnTo>
                    <a:lnTo>
                      <a:pt x="952" y="12668"/>
                    </a:lnTo>
                    <a:lnTo>
                      <a:pt x="0" y="12668"/>
                    </a:lnTo>
                    <a:lnTo>
                      <a:pt x="6858" y="0"/>
                    </a:lnTo>
                    <a:lnTo>
                      <a:pt x="7429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5" name="Полилиния: фигура 244">
                <a:extLst>
                  <a:ext uri="{FF2B5EF4-FFF2-40B4-BE49-F238E27FC236}">
                    <a16:creationId xmlns:a16="http://schemas.microsoft.com/office/drawing/2014/main" id="{77A1FD59-9815-4266-95C5-D557AB12AB4D}"/>
                  </a:ext>
                </a:extLst>
              </p:cNvPr>
              <p:cNvSpPr/>
              <p:nvPr/>
            </p:nvSpPr>
            <p:spPr>
              <a:xfrm>
                <a:off x="5232730" y="2004822"/>
                <a:ext cx="107874" cy="102358"/>
              </a:xfrm>
              <a:custGeom>
                <a:avLst/>
                <a:gdLst>
                  <a:gd name="connsiteX0" fmla="*/ 106317 w 107874"/>
                  <a:gd name="connsiteY0" fmla="*/ 40957 h 102358"/>
                  <a:gd name="connsiteX1" fmla="*/ 96792 w 107874"/>
                  <a:gd name="connsiteY1" fmla="*/ 49054 h 102358"/>
                  <a:gd name="connsiteX2" fmla="*/ 96792 w 107874"/>
                  <a:gd name="connsiteY2" fmla="*/ 49054 h 102358"/>
                  <a:gd name="connsiteX3" fmla="*/ 79838 w 107874"/>
                  <a:gd name="connsiteY3" fmla="*/ 64389 h 102358"/>
                  <a:gd name="connsiteX4" fmla="*/ 78981 w 107874"/>
                  <a:gd name="connsiteY4" fmla="*/ 66389 h 102358"/>
                  <a:gd name="connsiteX5" fmla="*/ 80981 w 107874"/>
                  <a:gd name="connsiteY5" fmla="*/ 90202 h 102358"/>
                  <a:gd name="connsiteX6" fmla="*/ 80981 w 107874"/>
                  <a:gd name="connsiteY6" fmla="*/ 90202 h 102358"/>
                  <a:gd name="connsiteX7" fmla="*/ 81743 w 107874"/>
                  <a:gd name="connsiteY7" fmla="*/ 99727 h 102358"/>
                  <a:gd name="connsiteX8" fmla="*/ 79628 w 107874"/>
                  <a:gd name="connsiteY8" fmla="*/ 102346 h 102358"/>
                  <a:gd name="connsiteX9" fmla="*/ 78314 w 107874"/>
                  <a:gd name="connsiteY9" fmla="*/ 102108 h 102358"/>
                  <a:gd name="connsiteX10" fmla="*/ 76885 w 107874"/>
                  <a:gd name="connsiteY10" fmla="*/ 101251 h 102358"/>
                  <a:gd name="connsiteX11" fmla="*/ 66407 w 107874"/>
                  <a:gd name="connsiteY11" fmla="*/ 95536 h 102358"/>
                  <a:gd name="connsiteX12" fmla="*/ 58692 w 107874"/>
                  <a:gd name="connsiteY12" fmla="*/ 91249 h 102358"/>
                  <a:gd name="connsiteX13" fmla="*/ 58692 w 107874"/>
                  <a:gd name="connsiteY13" fmla="*/ 91249 h 102358"/>
                  <a:gd name="connsiteX14" fmla="*/ 54120 w 107874"/>
                  <a:gd name="connsiteY14" fmla="*/ 88773 h 102358"/>
                  <a:gd name="connsiteX15" fmla="*/ 50120 w 107874"/>
                  <a:gd name="connsiteY15" fmla="*/ 86582 h 102358"/>
                  <a:gd name="connsiteX16" fmla="*/ 48024 w 107874"/>
                  <a:gd name="connsiteY16" fmla="*/ 86582 h 102358"/>
                  <a:gd name="connsiteX17" fmla="*/ 40214 w 107874"/>
                  <a:gd name="connsiteY17" fmla="*/ 90488 h 102358"/>
                  <a:gd name="connsiteX18" fmla="*/ 32689 w 107874"/>
                  <a:gd name="connsiteY18" fmla="*/ 94202 h 102358"/>
                  <a:gd name="connsiteX19" fmla="*/ 31070 w 107874"/>
                  <a:gd name="connsiteY19" fmla="*/ 95059 h 102358"/>
                  <a:gd name="connsiteX20" fmla="*/ 27545 w 107874"/>
                  <a:gd name="connsiteY20" fmla="*/ 96869 h 102358"/>
                  <a:gd name="connsiteX21" fmla="*/ 20783 w 107874"/>
                  <a:gd name="connsiteY21" fmla="*/ 100203 h 102358"/>
                  <a:gd name="connsiteX22" fmla="*/ 16878 w 107874"/>
                  <a:gd name="connsiteY22" fmla="*/ 102203 h 102358"/>
                  <a:gd name="connsiteX23" fmla="*/ 15925 w 107874"/>
                  <a:gd name="connsiteY23" fmla="*/ 102203 h 102358"/>
                  <a:gd name="connsiteX24" fmla="*/ 13772 w 107874"/>
                  <a:gd name="connsiteY24" fmla="*/ 100165 h 102358"/>
                  <a:gd name="connsiteX25" fmla="*/ 13830 w 107874"/>
                  <a:gd name="connsiteY25" fmla="*/ 99631 h 102358"/>
                  <a:gd name="connsiteX26" fmla="*/ 14401 w 107874"/>
                  <a:gd name="connsiteY26" fmla="*/ 97631 h 102358"/>
                  <a:gd name="connsiteX27" fmla="*/ 22497 w 107874"/>
                  <a:gd name="connsiteY27" fmla="*/ 66580 h 102358"/>
                  <a:gd name="connsiteX28" fmla="*/ 22497 w 107874"/>
                  <a:gd name="connsiteY28" fmla="*/ 64579 h 102358"/>
                  <a:gd name="connsiteX29" fmla="*/ 495 w 107874"/>
                  <a:gd name="connsiteY29" fmla="*/ 41148 h 102358"/>
                  <a:gd name="connsiteX30" fmla="*/ 923 w 107874"/>
                  <a:gd name="connsiteY30" fmla="*/ 37805 h 102358"/>
                  <a:gd name="connsiteX31" fmla="*/ 2019 w 107874"/>
                  <a:gd name="connsiteY31" fmla="*/ 37338 h 102358"/>
                  <a:gd name="connsiteX32" fmla="*/ 35642 w 107874"/>
                  <a:gd name="connsiteY32" fmla="*/ 32480 h 102358"/>
                  <a:gd name="connsiteX33" fmla="*/ 37452 w 107874"/>
                  <a:gd name="connsiteY33" fmla="*/ 31242 h 102358"/>
                  <a:gd name="connsiteX34" fmla="*/ 54978 w 107874"/>
                  <a:gd name="connsiteY34" fmla="*/ 1143 h 102358"/>
                  <a:gd name="connsiteX35" fmla="*/ 54978 w 107874"/>
                  <a:gd name="connsiteY35" fmla="*/ 571 h 102358"/>
                  <a:gd name="connsiteX36" fmla="*/ 56120 w 107874"/>
                  <a:gd name="connsiteY36" fmla="*/ 0 h 102358"/>
                  <a:gd name="connsiteX37" fmla="*/ 57264 w 107874"/>
                  <a:gd name="connsiteY37" fmla="*/ 0 h 102358"/>
                  <a:gd name="connsiteX38" fmla="*/ 58502 w 107874"/>
                  <a:gd name="connsiteY38" fmla="*/ 1143 h 102358"/>
                  <a:gd name="connsiteX39" fmla="*/ 59835 w 107874"/>
                  <a:gd name="connsiteY39" fmla="*/ 4477 h 102358"/>
                  <a:gd name="connsiteX40" fmla="*/ 61455 w 107874"/>
                  <a:gd name="connsiteY40" fmla="*/ 8477 h 102358"/>
                  <a:gd name="connsiteX41" fmla="*/ 62407 w 107874"/>
                  <a:gd name="connsiteY41" fmla="*/ 10858 h 102358"/>
                  <a:gd name="connsiteX42" fmla="*/ 62407 w 107874"/>
                  <a:gd name="connsiteY42" fmla="*/ 10858 h 102358"/>
                  <a:gd name="connsiteX43" fmla="*/ 64883 w 107874"/>
                  <a:gd name="connsiteY43" fmla="*/ 17050 h 102358"/>
                  <a:gd name="connsiteX44" fmla="*/ 66693 w 107874"/>
                  <a:gd name="connsiteY44" fmla="*/ 21431 h 102358"/>
                  <a:gd name="connsiteX45" fmla="*/ 66693 w 107874"/>
                  <a:gd name="connsiteY45" fmla="*/ 21431 h 102358"/>
                  <a:gd name="connsiteX46" fmla="*/ 70694 w 107874"/>
                  <a:gd name="connsiteY46" fmla="*/ 30956 h 102358"/>
                  <a:gd name="connsiteX47" fmla="*/ 72313 w 107874"/>
                  <a:gd name="connsiteY47" fmla="*/ 32194 h 102358"/>
                  <a:gd name="connsiteX48" fmla="*/ 91363 w 107874"/>
                  <a:gd name="connsiteY48" fmla="*/ 35052 h 102358"/>
                  <a:gd name="connsiteX49" fmla="*/ 101460 w 107874"/>
                  <a:gd name="connsiteY49" fmla="*/ 36576 h 102358"/>
                  <a:gd name="connsiteX50" fmla="*/ 104793 w 107874"/>
                  <a:gd name="connsiteY50" fmla="*/ 36576 h 102358"/>
                  <a:gd name="connsiteX51" fmla="*/ 107746 w 107874"/>
                  <a:gd name="connsiteY51" fmla="*/ 38005 h 102358"/>
                  <a:gd name="connsiteX52" fmla="*/ 106317 w 107874"/>
                  <a:gd name="connsiteY52" fmla="*/ 40957 h 102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7874" h="102358">
                    <a:moveTo>
                      <a:pt x="106317" y="40957"/>
                    </a:moveTo>
                    <a:lnTo>
                      <a:pt x="96792" y="49054"/>
                    </a:lnTo>
                    <a:lnTo>
                      <a:pt x="96792" y="49054"/>
                    </a:lnTo>
                    <a:lnTo>
                      <a:pt x="79838" y="64389"/>
                    </a:lnTo>
                    <a:cubicBezTo>
                      <a:pt x="79228" y="64865"/>
                      <a:pt x="78914" y="65618"/>
                      <a:pt x="78981" y="66389"/>
                    </a:cubicBezTo>
                    <a:lnTo>
                      <a:pt x="80981" y="90202"/>
                    </a:lnTo>
                    <a:lnTo>
                      <a:pt x="80981" y="90202"/>
                    </a:lnTo>
                    <a:lnTo>
                      <a:pt x="81743" y="99727"/>
                    </a:lnTo>
                    <a:cubicBezTo>
                      <a:pt x="81876" y="101032"/>
                      <a:pt x="80933" y="102203"/>
                      <a:pt x="79628" y="102346"/>
                    </a:cubicBezTo>
                    <a:cubicBezTo>
                      <a:pt x="79171" y="102394"/>
                      <a:pt x="78723" y="102308"/>
                      <a:pt x="78314" y="102108"/>
                    </a:cubicBezTo>
                    <a:lnTo>
                      <a:pt x="76885" y="101251"/>
                    </a:lnTo>
                    <a:lnTo>
                      <a:pt x="66407" y="95536"/>
                    </a:lnTo>
                    <a:lnTo>
                      <a:pt x="58692" y="91249"/>
                    </a:lnTo>
                    <a:lnTo>
                      <a:pt x="58692" y="91249"/>
                    </a:lnTo>
                    <a:lnTo>
                      <a:pt x="54120" y="88773"/>
                    </a:lnTo>
                    <a:lnTo>
                      <a:pt x="50120" y="86582"/>
                    </a:lnTo>
                    <a:cubicBezTo>
                      <a:pt x="49472" y="86211"/>
                      <a:pt x="48672" y="86211"/>
                      <a:pt x="48024" y="86582"/>
                    </a:cubicBezTo>
                    <a:lnTo>
                      <a:pt x="40214" y="90488"/>
                    </a:lnTo>
                    <a:lnTo>
                      <a:pt x="32689" y="94202"/>
                    </a:lnTo>
                    <a:lnTo>
                      <a:pt x="31070" y="95059"/>
                    </a:lnTo>
                    <a:lnTo>
                      <a:pt x="27545" y="96869"/>
                    </a:lnTo>
                    <a:lnTo>
                      <a:pt x="20783" y="100203"/>
                    </a:lnTo>
                    <a:lnTo>
                      <a:pt x="16878" y="102203"/>
                    </a:lnTo>
                    <a:lnTo>
                      <a:pt x="15925" y="102203"/>
                    </a:lnTo>
                    <a:cubicBezTo>
                      <a:pt x="14773" y="102232"/>
                      <a:pt x="13801" y="101317"/>
                      <a:pt x="13772" y="100165"/>
                    </a:cubicBezTo>
                    <a:cubicBezTo>
                      <a:pt x="13772" y="99984"/>
                      <a:pt x="13791" y="99803"/>
                      <a:pt x="13830" y="99631"/>
                    </a:cubicBezTo>
                    <a:lnTo>
                      <a:pt x="14401" y="97631"/>
                    </a:lnTo>
                    <a:lnTo>
                      <a:pt x="22497" y="66580"/>
                    </a:lnTo>
                    <a:cubicBezTo>
                      <a:pt x="22793" y="65942"/>
                      <a:pt x="22793" y="65218"/>
                      <a:pt x="22497" y="64579"/>
                    </a:cubicBezTo>
                    <a:lnTo>
                      <a:pt x="495" y="41148"/>
                    </a:lnTo>
                    <a:cubicBezTo>
                      <a:pt x="-306" y="40110"/>
                      <a:pt x="-115" y="38614"/>
                      <a:pt x="923" y="37805"/>
                    </a:cubicBezTo>
                    <a:cubicBezTo>
                      <a:pt x="1237" y="37557"/>
                      <a:pt x="1618" y="37395"/>
                      <a:pt x="2019" y="37338"/>
                    </a:cubicBezTo>
                    <a:lnTo>
                      <a:pt x="35642" y="32480"/>
                    </a:lnTo>
                    <a:cubicBezTo>
                      <a:pt x="36404" y="32375"/>
                      <a:pt x="37070" y="31918"/>
                      <a:pt x="37452" y="31242"/>
                    </a:cubicBezTo>
                    <a:lnTo>
                      <a:pt x="54978" y="1143"/>
                    </a:lnTo>
                    <a:lnTo>
                      <a:pt x="54978" y="571"/>
                    </a:lnTo>
                    <a:cubicBezTo>
                      <a:pt x="55301" y="286"/>
                      <a:pt x="55701" y="95"/>
                      <a:pt x="56120" y="0"/>
                    </a:cubicBezTo>
                    <a:lnTo>
                      <a:pt x="57264" y="0"/>
                    </a:lnTo>
                    <a:cubicBezTo>
                      <a:pt x="57806" y="219"/>
                      <a:pt x="58245" y="619"/>
                      <a:pt x="58502" y="1143"/>
                    </a:cubicBezTo>
                    <a:lnTo>
                      <a:pt x="59835" y="4477"/>
                    </a:lnTo>
                    <a:lnTo>
                      <a:pt x="61455" y="8477"/>
                    </a:lnTo>
                    <a:lnTo>
                      <a:pt x="62407" y="10858"/>
                    </a:lnTo>
                    <a:lnTo>
                      <a:pt x="62407" y="10858"/>
                    </a:lnTo>
                    <a:lnTo>
                      <a:pt x="64883" y="17050"/>
                    </a:lnTo>
                    <a:lnTo>
                      <a:pt x="66693" y="21431"/>
                    </a:lnTo>
                    <a:lnTo>
                      <a:pt x="66693" y="21431"/>
                    </a:lnTo>
                    <a:lnTo>
                      <a:pt x="70694" y="30956"/>
                    </a:lnTo>
                    <a:cubicBezTo>
                      <a:pt x="70970" y="31633"/>
                      <a:pt x="71589" y="32109"/>
                      <a:pt x="72313" y="32194"/>
                    </a:cubicBezTo>
                    <a:lnTo>
                      <a:pt x="91363" y="35052"/>
                    </a:lnTo>
                    <a:lnTo>
                      <a:pt x="101460" y="36576"/>
                    </a:lnTo>
                    <a:lnTo>
                      <a:pt x="104793" y="36576"/>
                    </a:lnTo>
                    <a:cubicBezTo>
                      <a:pt x="106003" y="36157"/>
                      <a:pt x="107327" y="36795"/>
                      <a:pt x="107746" y="38005"/>
                    </a:cubicBezTo>
                    <a:cubicBezTo>
                      <a:pt x="108165" y="39214"/>
                      <a:pt x="107527" y="40538"/>
                      <a:pt x="106317" y="40957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6" name="Полилиния: фигура 245">
                <a:extLst>
                  <a:ext uri="{FF2B5EF4-FFF2-40B4-BE49-F238E27FC236}">
                    <a16:creationId xmlns:a16="http://schemas.microsoft.com/office/drawing/2014/main" id="{FFD232E9-76CC-4E59-A197-2A7C9ED8C7AE}"/>
                  </a:ext>
                </a:extLst>
              </p:cNvPr>
              <p:cNvSpPr/>
              <p:nvPr/>
            </p:nvSpPr>
            <p:spPr>
              <a:xfrm>
                <a:off x="5246884" y="2004060"/>
                <a:ext cx="47586" cy="102203"/>
              </a:xfrm>
              <a:custGeom>
                <a:avLst/>
                <a:gdLst>
                  <a:gd name="connsiteX0" fmla="*/ 47587 w 47586"/>
                  <a:gd name="connsiteY0" fmla="*/ 9049 h 102203"/>
                  <a:gd name="connsiteX1" fmla="*/ 47587 w 47586"/>
                  <a:gd name="connsiteY1" fmla="*/ 9049 h 102203"/>
                  <a:gd name="connsiteX2" fmla="*/ 15011 w 47586"/>
                  <a:gd name="connsiteY2" fmla="*/ 93631 h 102203"/>
                  <a:gd name="connsiteX3" fmla="*/ 13773 w 47586"/>
                  <a:gd name="connsiteY3" fmla="*/ 96869 h 102203"/>
                  <a:gd name="connsiteX4" fmla="*/ 7010 w 47586"/>
                  <a:gd name="connsiteY4" fmla="*/ 100203 h 102203"/>
                  <a:gd name="connsiteX5" fmla="*/ 3105 w 47586"/>
                  <a:gd name="connsiteY5" fmla="*/ 102203 h 102203"/>
                  <a:gd name="connsiteX6" fmla="*/ 2153 w 47586"/>
                  <a:gd name="connsiteY6" fmla="*/ 102203 h 102203"/>
                  <a:gd name="connsiteX7" fmla="*/ 0 w 47586"/>
                  <a:gd name="connsiteY7" fmla="*/ 100165 h 102203"/>
                  <a:gd name="connsiteX8" fmla="*/ 57 w 47586"/>
                  <a:gd name="connsiteY8" fmla="*/ 99631 h 102203"/>
                  <a:gd name="connsiteX9" fmla="*/ 629 w 47586"/>
                  <a:gd name="connsiteY9" fmla="*/ 97631 h 102203"/>
                  <a:gd name="connsiteX10" fmla="*/ 41205 w 47586"/>
                  <a:gd name="connsiteY10" fmla="*/ 571 h 102203"/>
                  <a:gd name="connsiteX11" fmla="*/ 42348 w 47586"/>
                  <a:gd name="connsiteY11" fmla="*/ 0 h 102203"/>
                  <a:gd name="connsiteX12" fmla="*/ 43491 w 47586"/>
                  <a:gd name="connsiteY12" fmla="*/ 0 h 102203"/>
                  <a:gd name="connsiteX13" fmla="*/ 44729 w 47586"/>
                  <a:gd name="connsiteY13" fmla="*/ 1143 h 102203"/>
                  <a:gd name="connsiteX14" fmla="*/ 46063 w 47586"/>
                  <a:gd name="connsiteY14" fmla="*/ 4477 h 102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586" h="102203">
                    <a:moveTo>
                      <a:pt x="47587" y="9049"/>
                    </a:moveTo>
                    <a:lnTo>
                      <a:pt x="47587" y="9049"/>
                    </a:lnTo>
                    <a:lnTo>
                      <a:pt x="15011" y="93631"/>
                    </a:lnTo>
                    <a:lnTo>
                      <a:pt x="13773" y="96869"/>
                    </a:lnTo>
                    <a:lnTo>
                      <a:pt x="7010" y="100203"/>
                    </a:lnTo>
                    <a:lnTo>
                      <a:pt x="3105" y="102203"/>
                    </a:lnTo>
                    <a:lnTo>
                      <a:pt x="2153" y="102203"/>
                    </a:lnTo>
                    <a:cubicBezTo>
                      <a:pt x="1000" y="102232"/>
                      <a:pt x="28" y="101317"/>
                      <a:pt x="0" y="100165"/>
                    </a:cubicBezTo>
                    <a:cubicBezTo>
                      <a:pt x="0" y="99984"/>
                      <a:pt x="19" y="99803"/>
                      <a:pt x="57" y="99631"/>
                    </a:cubicBezTo>
                    <a:lnTo>
                      <a:pt x="629" y="97631"/>
                    </a:lnTo>
                    <a:lnTo>
                      <a:pt x="41205" y="571"/>
                    </a:lnTo>
                    <a:cubicBezTo>
                      <a:pt x="41529" y="286"/>
                      <a:pt x="41929" y="95"/>
                      <a:pt x="42348" y="0"/>
                    </a:cubicBezTo>
                    <a:lnTo>
                      <a:pt x="43491" y="0"/>
                    </a:lnTo>
                    <a:cubicBezTo>
                      <a:pt x="44034" y="219"/>
                      <a:pt x="44472" y="619"/>
                      <a:pt x="44729" y="1143"/>
                    </a:cubicBezTo>
                    <a:lnTo>
                      <a:pt x="46063" y="4477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7" name="Полилиния: фигура 246">
                <a:extLst>
                  <a:ext uri="{FF2B5EF4-FFF2-40B4-BE49-F238E27FC236}">
                    <a16:creationId xmlns:a16="http://schemas.microsoft.com/office/drawing/2014/main" id="{E689C52E-B3AB-4F24-8929-9DFD5A2C54C6}"/>
                  </a:ext>
                </a:extLst>
              </p:cNvPr>
              <p:cNvSpPr/>
              <p:nvPr/>
            </p:nvSpPr>
            <p:spPr>
              <a:xfrm>
                <a:off x="5265705" y="2021681"/>
                <a:ext cx="34004" cy="76962"/>
              </a:xfrm>
              <a:custGeom>
                <a:avLst/>
                <a:gdLst>
                  <a:gd name="connsiteX0" fmla="*/ 34004 w 34004"/>
                  <a:gd name="connsiteY0" fmla="*/ 4381 h 76962"/>
                  <a:gd name="connsiteX1" fmla="*/ 34004 w 34004"/>
                  <a:gd name="connsiteY1" fmla="*/ 4381 h 76962"/>
                  <a:gd name="connsiteX2" fmla="*/ 7525 w 34004"/>
                  <a:gd name="connsiteY2" fmla="*/ 73247 h 76962"/>
                  <a:gd name="connsiteX3" fmla="*/ 0 w 34004"/>
                  <a:gd name="connsiteY3" fmla="*/ 76962 h 76962"/>
                  <a:gd name="connsiteX4" fmla="*/ 32195 w 34004"/>
                  <a:gd name="connsiteY4" fmla="*/ 0 h 76962"/>
                  <a:gd name="connsiteX5" fmla="*/ 34004 w 34004"/>
                  <a:gd name="connsiteY5" fmla="*/ 4381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004" h="76962">
                    <a:moveTo>
                      <a:pt x="34004" y="4381"/>
                    </a:moveTo>
                    <a:lnTo>
                      <a:pt x="34004" y="4381"/>
                    </a:lnTo>
                    <a:lnTo>
                      <a:pt x="7525" y="73247"/>
                    </a:lnTo>
                    <a:lnTo>
                      <a:pt x="0" y="76962"/>
                    </a:lnTo>
                    <a:lnTo>
                      <a:pt x="32195" y="0"/>
                    </a:lnTo>
                    <a:lnTo>
                      <a:pt x="34004" y="4381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8" name="Полилиния: фигура 247">
                <a:extLst>
                  <a:ext uri="{FF2B5EF4-FFF2-40B4-BE49-F238E27FC236}">
                    <a16:creationId xmlns:a16="http://schemas.microsoft.com/office/drawing/2014/main" id="{E58C9E7B-EEBB-4F7D-8A72-34838528871D}"/>
                  </a:ext>
                </a:extLst>
              </p:cNvPr>
              <p:cNvSpPr/>
              <p:nvPr/>
            </p:nvSpPr>
            <p:spPr>
              <a:xfrm>
                <a:off x="5299614" y="2039778"/>
                <a:ext cx="35147" cy="65912"/>
              </a:xfrm>
              <a:custGeom>
                <a:avLst/>
                <a:gdLst>
                  <a:gd name="connsiteX0" fmla="*/ 35147 w 35147"/>
                  <a:gd name="connsiteY0" fmla="*/ 1619 h 65912"/>
                  <a:gd name="connsiteX1" fmla="*/ 35147 w 35147"/>
                  <a:gd name="connsiteY1" fmla="*/ 1619 h 65912"/>
                  <a:gd name="connsiteX2" fmla="*/ 30290 w 35147"/>
                  <a:gd name="connsiteY2" fmla="*/ 14002 h 65912"/>
                  <a:gd name="connsiteX3" fmla="*/ 30290 w 35147"/>
                  <a:gd name="connsiteY3" fmla="*/ 14002 h 65912"/>
                  <a:gd name="connsiteX4" fmla="*/ 13335 w 35147"/>
                  <a:gd name="connsiteY4" fmla="*/ 29337 h 65912"/>
                  <a:gd name="connsiteX5" fmla="*/ 12478 w 35147"/>
                  <a:gd name="connsiteY5" fmla="*/ 31337 h 65912"/>
                  <a:gd name="connsiteX6" fmla="*/ 14478 w 35147"/>
                  <a:gd name="connsiteY6" fmla="*/ 55150 h 65912"/>
                  <a:gd name="connsiteX7" fmla="*/ 14478 w 35147"/>
                  <a:gd name="connsiteY7" fmla="*/ 55150 h 65912"/>
                  <a:gd name="connsiteX8" fmla="*/ 10382 w 35147"/>
                  <a:gd name="connsiteY8" fmla="*/ 65913 h 65912"/>
                  <a:gd name="connsiteX9" fmla="*/ 10382 w 35147"/>
                  <a:gd name="connsiteY9" fmla="*/ 65913 h 65912"/>
                  <a:gd name="connsiteX10" fmla="*/ 0 w 35147"/>
                  <a:gd name="connsiteY10" fmla="*/ 60103 h 65912"/>
                  <a:gd name="connsiteX11" fmla="*/ 0 w 35147"/>
                  <a:gd name="connsiteY11" fmla="*/ 60103 h 65912"/>
                  <a:gd name="connsiteX12" fmla="*/ 25146 w 35147"/>
                  <a:gd name="connsiteY12" fmla="*/ 0 h 65912"/>
                  <a:gd name="connsiteX13" fmla="*/ 25146 w 35147"/>
                  <a:gd name="connsiteY13" fmla="*/ 0 h 65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147" h="65912">
                    <a:moveTo>
                      <a:pt x="35147" y="1619"/>
                    </a:moveTo>
                    <a:lnTo>
                      <a:pt x="35147" y="1619"/>
                    </a:lnTo>
                    <a:lnTo>
                      <a:pt x="30290" y="14002"/>
                    </a:lnTo>
                    <a:lnTo>
                      <a:pt x="30290" y="14002"/>
                    </a:lnTo>
                    <a:lnTo>
                      <a:pt x="13335" y="29337"/>
                    </a:lnTo>
                    <a:cubicBezTo>
                      <a:pt x="12725" y="29813"/>
                      <a:pt x="12411" y="30566"/>
                      <a:pt x="12478" y="31337"/>
                    </a:cubicBezTo>
                    <a:lnTo>
                      <a:pt x="14478" y="55150"/>
                    </a:lnTo>
                    <a:lnTo>
                      <a:pt x="14478" y="55150"/>
                    </a:lnTo>
                    <a:lnTo>
                      <a:pt x="10382" y="65913"/>
                    </a:lnTo>
                    <a:lnTo>
                      <a:pt x="10382" y="65913"/>
                    </a:lnTo>
                    <a:lnTo>
                      <a:pt x="0" y="60103"/>
                    </a:lnTo>
                    <a:lnTo>
                      <a:pt x="0" y="60103"/>
                    </a:lnTo>
                    <a:lnTo>
                      <a:pt x="25146" y="0"/>
                    </a:lnTo>
                    <a:lnTo>
                      <a:pt x="25146" y="0"/>
                    </a:ln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9" name="Полилиния: фигура 248">
                <a:extLst>
                  <a:ext uri="{FF2B5EF4-FFF2-40B4-BE49-F238E27FC236}">
                    <a16:creationId xmlns:a16="http://schemas.microsoft.com/office/drawing/2014/main" id="{B4AA72A1-A62E-434A-A4B2-5C5D9DA11138}"/>
                  </a:ext>
                </a:extLst>
              </p:cNvPr>
              <p:cNvSpPr/>
              <p:nvPr/>
            </p:nvSpPr>
            <p:spPr>
              <a:xfrm>
                <a:off x="5424106" y="2005202"/>
                <a:ext cx="55818" cy="104923"/>
              </a:xfrm>
              <a:custGeom>
                <a:avLst/>
                <a:gdLst>
                  <a:gd name="connsiteX0" fmla="*/ 55245 w 55818"/>
                  <a:gd name="connsiteY0" fmla="*/ 41529 h 104923"/>
                  <a:gd name="connsiteX1" fmla="*/ 35338 w 55818"/>
                  <a:gd name="connsiteY1" fmla="*/ 59436 h 104923"/>
                  <a:gd name="connsiteX2" fmla="*/ 29146 w 55818"/>
                  <a:gd name="connsiteY2" fmla="*/ 64960 h 104923"/>
                  <a:gd name="connsiteX3" fmla="*/ 28384 w 55818"/>
                  <a:gd name="connsiteY3" fmla="*/ 66961 h 104923"/>
                  <a:gd name="connsiteX4" fmla="*/ 28384 w 55818"/>
                  <a:gd name="connsiteY4" fmla="*/ 76486 h 104923"/>
                  <a:gd name="connsiteX5" fmla="*/ 29623 w 55818"/>
                  <a:gd name="connsiteY5" fmla="*/ 102394 h 104923"/>
                  <a:gd name="connsiteX6" fmla="*/ 27394 w 55818"/>
                  <a:gd name="connsiteY6" fmla="*/ 104918 h 104923"/>
                  <a:gd name="connsiteX7" fmla="*/ 26194 w 55818"/>
                  <a:gd name="connsiteY7" fmla="*/ 104680 h 104923"/>
                  <a:gd name="connsiteX8" fmla="*/ 19050 w 55818"/>
                  <a:gd name="connsiteY8" fmla="*/ 100775 h 104923"/>
                  <a:gd name="connsiteX9" fmla="*/ 8668 w 55818"/>
                  <a:gd name="connsiteY9" fmla="*/ 94964 h 104923"/>
                  <a:gd name="connsiteX10" fmla="*/ 952 w 55818"/>
                  <a:gd name="connsiteY10" fmla="*/ 90678 h 104923"/>
                  <a:gd name="connsiteX11" fmla="*/ 8668 w 55818"/>
                  <a:gd name="connsiteY11" fmla="*/ 94964 h 104923"/>
                  <a:gd name="connsiteX12" fmla="*/ 19050 w 55818"/>
                  <a:gd name="connsiteY12" fmla="*/ 100679 h 104923"/>
                  <a:gd name="connsiteX13" fmla="*/ 20574 w 55818"/>
                  <a:gd name="connsiteY13" fmla="*/ 101537 h 104923"/>
                  <a:gd name="connsiteX14" fmla="*/ 23765 w 55818"/>
                  <a:gd name="connsiteY14" fmla="*/ 100470 h 104923"/>
                  <a:gd name="connsiteX15" fmla="*/ 24003 w 55818"/>
                  <a:gd name="connsiteY15" fmla="*/ 99155 h 104923"/>
                  <a:gd name="connsiteX16" fmla="*/ 23241 w 55818"/>
                  <a:gd name="connsiteY16" fmla="*/ 89630 h 104923"/>
                  <a:gd name="connsiteX17" fmla="*/ 23241 w 55818"/>
                  <a:gd name="connsiteY17" fmla="*/ 89630 h 104923"/>
                  <a:gd name="connsiteX18" fmla="*/ 21241 w 55818"/>
                  <a:gd name="connsiteY18" fmla="*/ 65818 h 104923"/>
                  <a:gd name="connsiteX19" fmla="*/ 22098 w 55818"/>
                  <a:gd name="connsiteY19" fmla="*/ 63818 h 104923"/>
                  <a:gd name="connsiteX20" fmla="*/ 39052 w 55818"/>
                  <a:gd name="connsiteY20" fmla="*/ 48482 h 104923"/>
                  <a:gd name="connsiteX21" fmla="*/ 48577 w 55818"/>
                  <a:gd name="connsiteY21" fmla="*/ 40386 h 104923"/>
                  <a:gd name="connsiteX22" fmla="*/ 48825 w 55818"/>
                  <a:gd name="connsiteY22" fmla="*/ 37300 h 104923"/>
                  <a:gd name="connsiteX23" fmla="*/ 47625 w 55818"/>
                  <a:gd name="connsiteY23" fmla="*/ 36576 h 104923"/>
                  <a:gd name="connsiteX24" fmla="*/ 44291 w 55818"/>
                  <a:gd name="connsiteY24" fmla="*/ 36576 h 104923"/>
                  <a:gd name="connsiteX25" fmla="*/ 34099 w 55818"/>
                  <a:gd name="connsiteY25" fmla="*/ 35052 h 104923"/>
                  <a:gd name="connsiteX26" fmla="*/ 15049 w 55818"/>
                  <a:gd name="connsiteY26" fmla="*/ 32195 h 104923"/>
                  <a:gd name="connsiteX27" fmla="*/ 13430 w 55818"/>
                  <a:gd name="connsiteY27" fmla="*/ 30956 h 104923"/>
                  <a:gd name="connsiteX28" fmla="*/ 9430 w 55818"/>
                  <a:gd name="connsiteY28" fmla="*/ 21431 h 104923"/>
                  <a:gd name="connsiteX29" fmla="*/ 9430 w 55818"/>
                  <a:gd name="connsiteY29" fmla="*/ 21431 h 104923"/>
                  <a:gd name="connsiteX30" fmla="*/ 7620 w 55818"/>
                  <a:gd name="connsiteY30" fmla="*/ 17050 h 104923"/>
                  <a:gd name="connsiteX31" fmla="*/ 5143 w 55818"/>
                  <a:gd name="connsiteY31" fmla="*/ 10859 h 104923"/>
                  <a:gd name="connsiteX32" fmla="*/ 5143 w 55818"/>
                  <a:gd name="connsiteY32" fmla="*/ 10859 h 104923"/>
                  <a:gd name="connsiteX33" fmla="*/ 4191 w 55818"/>
                  <a:gd name="connsiteY33" fmla="*/ 8477 h 104923"/>
                  <a:gd name="connsiteX34" fmla="*/ 4191 w 55818"/>
                  <a:gd name="connsiteY34" fmla="*/ 8477 h 104923"/>
                  <a:gd name="connsiteX35" fmla="*/ 2572 w 55818"/>
                  <a:gd name="connsiteY35" fmla="*/ 4477 h 104923"/>
                  <a:gd name="connsiteX36" fmla="*/ 1238 w 55818"/>
                  <a:gd name="connsiteY36" fmla="*/ 1143 h 104923"/>
                  <a:gd name="connsiteX37" fmla="*/ 0 w 55818"/>
                  <a:gd name="connsiteY37" fmla="*/ 0 h 104923"/>
                  <a:gd name="connsiteX38" fmla="*/ 5905 w 55818"/>
                  <a:gd name="connsiteY38" fmla="*/ 857 h 104923"/>
                  <a:gd name="connsiteX39" fmla="*/ 6763 w 55818"/>
                  <a:gd name="connsiteY39" fmla="*/ 857 h 104923"/>
                  <a:gd name="connsiteX40" fmla="*/ 6763 w 55818"/>
                  <a:gd name="connsiteY40" fmla="*/ 857 h 104923"/>
                  <a:gd name="connsiteX41" fmla="*/ 7715 w 55818"/>
                  <a:gd name="connsiteY41" fmla="*/ 1715 h 104923"/>
                  <a:gd name="connsiteX42" fmla="*/ 10668 w 55818"/>
                  <a:gd name="connsiteY42" fmla="*/ 8954 h 104923"/>
                  <a:gd name="connsiteX43" fmla="*/ 11239 w 55818"/>
                  <a:gd name="connsiteY43" fmla="*/ 10287 h 104923"/>
                  <a:gd name="connsiteX44" fmla="*/ 12382 w 55818"/>
                  <a:gd name="connsiteY44" fmla="*/ 13049 h 104923"/>
                  <a:gd name="connsiteX45" fmla="*/ 20002 w 55818"/>
                  <a:gd name="connsiteY45" fmla="*/ 32099 h 104923"/>
                  <a:gd name="connsiteX46" fmla="*/ 21526 w 55818"/>
                  <a:gd name="connsiteY46" fmla="*/ 33242 h 104923"/>
                  <a:gd name="connsiteX47" fmla="*/ 34099 w 55818"/>
                  <a:gd name="connsiteY47" fmla="*/ 35147 h 104923"/>
                  <a:gd name="connsiteX48" fmla="*/ 44291 w 55818"/>
                  <a:gd name="connsiteY48" fmla="*/ 36576 h 104923"/>
                  <a:gd name="connsiteX49" fmla="*/ 54388 w 55818"/>
                  <a:gd name="connsiteY49" fmla="*/ 38100 h 104923"/>
                  <a:gd name="connsiteX50" fmla="*/ 55712 w 55818"/>
                  <a:gd name="connsiteY50" fmla="*/ 40748 h 104923"/>
                  <a:gd name="connsiteX51" fmla="*/ 55245 w 55818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818" h="104923">
                    <a:moveTo>
                      <a:pt x="55245" y="41529"/>
                    </a:moveTo>
                    <a:lnTo>
                      <a:pt x="35338" y="59436"/>
                    </a:lnTo>
                    <a:lnTo>
                      <a:pt x="29146" y="64960"/>
                    </a:lnTo>
                    <a:cubicBezTo>
                      <a:pt x="28575" y="65456"/>
                      <a:pt x="28289" y="66208"/>
                      <a:pt x="28384" y="66961"/>
                    </a:cubicBezTo>
                    <a:lnTo>
                      <a:pt x="28384" y="76486"/>
                    </a:lnTo>
                    <a:lnTo>
                      <a:pt x="29623" y="102394"/>
                    </a:lnTo>
                    <a:cubicBezTo>
                      <a:pt x="29708" y="103708"/>
                      <a:pt x="28708" y="104842"/>
                      <a:pt x="27394" y="104918"/>
                    </a:cubicBezTo>
                    <a:cubicBezTo>
                      <a:pt x="26984" y="104947"/>
                      <a:pt x="26565" y="104861"/>
                      <a:pt x="26194" y="104680"/>
                    </a:cubicBezTo>
                    <a:lnTo>
                      <a:pt x="19050" y="100775"/>
                    </a:lnTo>
                    <a:lnTo>
                      <a:pt x="8668" y="94964"/>
                    </a:lnTo>
                    <a:lnTo>
                      <a:pt x="952" y="90678"/>
                    </a:lnTo>
                    <a:lnTo>
                      <a:pt x="8668" y="94964"/>
                    </a:lnTo>
                    <a:lnTo>
                      <a:pt x="19050" y="100679"/>
                    </a:lnTo>
                    <a:lnTo>
                      <a:pt x="20574" y="101537"/>
                    </a:lnTo>
                    <a:cubicBezTo>
                      <a:pt x="21755" y="102127"/>
                      <a:pt x="23184" y="101641"/>
                      <a:pt x="23765" y="100470"/>
                    </a:cubicBezTo>
                    <a:cubicBezTo>
                      <a:pt x="23965" y="100060"/>
                      <a:pt x="24051" y="99603"/>
                      <a:pt x="24003" y="99155"/>
                    </a:cubicBezTo>
                    <a:lnTo>
                      <a:pt x="23241" y="89630"/>
                    </a:lnTo>
                    <a:lnTo>
                      <a:pt x="23241" y="89630"/>
                    </a:lnTo>
                    <a:lnTo>
                      <a:pt x="21241" y="65818"/>
                    </a:lnTo>
                    <a:cubicBezTo>
                      <a:pt x="21174" y="65046"/>
                      <a:pt x="21488" y="64294"/>
                      <a:pt x="22098" y="63818"/>
                    </a:cubicBezTo>
                    <a:lnTo>
                      <a:pt x="39052" y="48482"/>
                    </a:lnTo>
                    <a:lnTo>
                      <a:pt x="48577" y="40386"/>
                    </a:lnTo>
                    <a:cubicBezTo>
                      <a:pt x="49501" y="39605"/>
                      <a:pt x="49616" y="38224"/>
                      <a:pt x="48825" y="37300"/>
                    </a:cubicBezTo>
                    <a:cubicBezTo>
                      <a:pt x="48520" y="36928"/>
                      <a:pt x="48092" y="36681"/>
                      <a:pt x="47625" y="36576"/>
                    </a:cubicBezTo>
                    <a:lnTo>
                      <a:pt x="44291" y="36576"/>
                    </a:lnTo>
                    <a:lnTo>
                      <a:pt x="34099" y="35052"/>
                    </a:lnTo>
                    <a:lnTo>
                      <a:pt x="15049" y="32195"/>
                    </a:lnTo>
                    <a:cubicBezTo>
                      <a:pt x="14326" y="32109"/>
                      <a:pt x="13706" y="31633"/>
                      <a:pt x="13430" y="30956"/>
                    </a:cubicBezTo>
                    <a:lnTo>
                      <a:pt x="9430" y="21431"/>
                    </a:lnTo>
                    <a:lnTo>
                      <a:pt x="9430" y="21431"/>
                    </a:lnTo>
                    <a:lnTo>
                      <a:pt x="7620" y="17050"/>
                    </a:lnTo>
                    <a:lnTo>
                      <a:pt x="5143" y="10859"/>
                    </a:lnTo>
                    <a:lnTo>
                      <a:pt x="5143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981" y="619"/>
                      <a:pt x="543" y="219"/>
                      <a:pt x="0" y="0"/>
                    </a:cubicBezTo>
                    <a:lnTo>
                      <a:pt x="5905" y="857"/>
                    </a:lnTo>
                    <a:lnTo>
                      <a:pt x="6763" y="857"/>
                    </a:lnTo>
                    <a:lnTo>
                      <a:pt x="6763" y="857"/>
                    </a:lnTo>
                    <a:lnTo>
                      <a:pt x="7715" y="1715"/>
                    </a:lnTo>
                    <a:lnTo>
                      <a:pt x="10668" y="8954"/>
                    </a:lnTo>
                    <a:lnTo>
                      <a:pt x="11239" y="10287"/>
                    </a:lnTo>
                    <a:lnTo>
                      <a:pt x="12382" y="13049"/>
                    </a:lnTo>
                    <a:lnTo>
                      <a:pt x="20002" y="32099"/>
                    </a:lnTo>
                    <a:cubicBezTo>
                      <a:pt x="20269" y="32728"/>
                      <a:pt x="20850" y="33157"/>
                      <a:pt x="21526" y="33242"/>
                    </a:cubicBezTo>
                    <a:lnTo>
                      <a:pt x="34099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83" y="38462"/>
                      <a:pt x="56074" y="39653"/>
                      <a:pt x="55712" y="40748"/>
                    </a:cubicBezTo>
                    <a:cubicBezTo>
                      <a:pt x="55616" y="41043"/>
                      <a:pt x="55454" y="41310"/>
                      <a:pt x="55245" y="4152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0" name="Полилиния: фигура 249">
                <a:extLst>
                  <a:ext uri="{FF2B5EF4-FFF2-40B4-BE49-F238E27FC236}">
                    <a16:creationId xmlns:a16="http://schemas.microsoft.com/office/drawing/2014/main" id="{43818F20-178C-4C0F-A553-CD5C1FB7030F}"/>
                  </a:ext>
                </a:extLst>
              </p:cNvPr>
              <p:cNvSpPr/>
              <p:nvPr/>
            </p:nvSpPr>
            <p:spPr>
              <a:xfrm>
                <a:off x="5424106" y="2005202"/>
                <a:ext cx="55818" cy="104923"/>
              </a:xfrm>
              <a:custGeom>
                <a:avLst/>
                <a:gdLst>
                  <a:gd name="connsiteX0" fmla="*/ 55245 w 55818"/>
                  <a:gd name="connsiteY0" fmla="*/ 41529 h 104923"/>
                  <a:gd name="connsiteX1" fmla="*/ 35338 w 55818"/>
                  <a:gd name="connsiteY1" fmla="*/ 59436 h 104923"/>
                  <a:gd name="connsiteX2" fmla="*/ 29146 w 55818"/>
                  <a:gd name="connsiteY2" fmla="*/ 64960 h 104923"/>
                  <a:gd name="connsiteX3" fmla="*/ 28384 w 55818"/>
                  <a:gd name="connsiteY3" fmla="*/ 66961 h 104923"/>
                  <a:gd name="connsiteX4" fmla="*/ 28384 w 55818"/>
                  <a:gd name="connsiteY4" fmla="*/ 76486 h 104923"/>
                  <a:gd name="connsiteX5" fmla="*/ 29623 w 55818"/>
                  <a:gd name="connsiteY5" fmla="*/ 102394 h 104923"/>
                  <a:gd name="connsiteX6" fmla="*/ 27394 w 55818"/>
                  <a:gd name="connsiteY6" fmla="*/ 104918 h 104923"/>
                  <a:gd name="connsiteX7" fmla="*/ 26194 w 55818"/>
                  <a:gd name="connsiteY7" fmla="*/ 104680 h 104923"/>
                  <a:gd name="connsiteX8" fmla="*/ 19050 w 55818"/>
                  <a:gd name="connsiteY8" fmla="*/ 100775 h 104923"/>
                  <a:gd name="connsiteX9" fmla="*/ 8668 w 55818"/>
                  <a:gd name="connsiteY9" fmla="*/ 94964 h 104923"/>
                  <a:gd name="connsiteX10" fmla="*/ 952 w 55818"/>
                  <a:gd name="connsiteY10" fmla="*/ 90678 h 104923"/>
                  <a:gd name="connsiteX11" fmla="*/ 8668 w 55818"/>
                  <a:gd name="connsiteY11" fmla="*/ 94964 h 104923"/>
                  <a:gd name="connsiteX12" fmla="*/ 19050 w 55818"/>
                  <a:gd name="connsiteY12" fmla="*/ 100679 h 104923"/>
                  <a:gd name="connsiteX13" fmla="*/ 20574 w 55818"/>
                  <a:gd name="connsiteY13" fmla="*/ 101537 h 104923"/>
                  <a:gd name="connsiteX14" fmla="*/ 23765 w 55818"/>
                  <a:gd name="connsiteY14" fmla="*/ 100470 h 104923"/>
                  <a:gd name="connsiteX15" fmla="*/ 24003 w 55818"/>
                  <a:gd name="connsiteY15" fmla="*/ 99155 h 104923"/>
                  <a:gd name="connsiteX16" fmla="*/ 23241 w 55818"/>
                  <a:gd name="connsiteY16" fmla="*/ 89630 h 104923"/>
                  <a:gd name="connsiteX17" fmla="*/ 23241 w 55818"/>
                  <a:gd name="connsiteY17" fmla="*/ 89630 h 104923"/>
                  <a:gd name="connsiteX18" fmla="*/ 21241 w 55818"/>
                  <a:gd name="connsiteY18" fmla="*/ 65818 h 104923"/>
                  <a:gd name="connsiteX19" fmla="*/ 22098 w 55818"/>
                  <a:gd name="connsiteY19" fmla="*/ 63818 h 104923"/>
                  <a:gd name="connsiteX20" fmla="*/ 39052 w 55818"/>
                  <a:gd name="connsiteY20" fmla="*/ 48482 h 104923"/>
                  <a:gd name="connsiteX21" fmla="*/ 48577 w 55818"/>
                  <a:gd name="connsiteY21" fmla="*/ 40386 h 104923"/>
                  <a:gd name="connsiteX22" fmla="*/ 48825 w 55818"/>
                  <a:gd name="connsiteY22" fmla="*/ 37300 h 104923"/>
                  <a:gd name="connsiteX23" fmla="*/ 47625 w 55818"/>
                  <a:gd name="connsiteY23" fmla="*/ 36576 h 104923"/>
                  <a:gd name="connsiteX24" fmla="*/ 44291 w 55818"/>
                  <a:gd name="connsiteY24" fmla="*/ 36576 h 104923"/>
                  <a:gd name="connsiteX25" fmla="*/ 34099 w 55818"/>
                  <a:gd name="connsiteY25" fmla="*/ 35052 h 104923"/>
                  <a:gd name="connsiteX26" fmla="*/ 15049 w 55818"/>
                  <a:gd name="connsiteY26" fmla="*/ 32195 h 104923"/>
                  <a:gd name="connsiteX27" fmla="*/ 13430 w 55818"/>
                  <a:gd name="connsiteY27" fmla="*/ 30956 h 104923"/>
                  <a:gd name="connsiteX28" fmla="*/ 9430 w 55818"/>
                  <a:gd name="connsiteY28" fmla="*/ 21431 h 104923"/>
                  <a:gd name="connsiteX29" fmla="*/ 9430 w 55818"/>
                  <a:gd name="connsiteY29" fmla="*/ 21431 h 104923"/>
                  <a:gd name="connsiteX30" fmla="*/ 7620 w 55818"/>
                  <a:gd name="connsiteY30" fmla="*/ 17050 h 104923"/>
                  <a:gd name="connsiteX31" fmla="*/ 5143 w 55818"/>
                  <a:gd name="connsiteY31" fmla="*/ 10859 h 104923"/>
                  <a:gd name="connsiteX32" fmla="*/ 5143 w 55818"/>
                  <a:gd name="connsiteY32" fmla="*/ 10859 h 104923"/>
                  <a:gd name="connsiteX33" fmla="*/ 4191 w 55818"/>
                  <a:gd name="connsiteY33" fmla="*/ 8477 h 104923"/>
                  <a:gd name="connsiteX34" fmla="*/ 4191 w 55818"/>
                  <a:gd name="connsiteY34" fmla="*/ 8477 h 104923"/>
                  <a:gd name="connsiteX35" fmla="*/ 2572 w 55818"/>
                  <a:gd name="connsiteY35" fmla="*/ 4477 h 104923"/>
                  <a:gd name="connsiteX36" fmla="*/ 1238 w 55818"/>
                  <a:gd name="connsiteY36" fmla="*/ 1143 h 104923"/>
                  <a:gd name="connsiteX37" fmla="*/ 0 w 55818"/>
                  <a:gd name="connsiteY37" fmla="*/ 0 h 104923"/>
                  <a:gd name="connsiteX38" fmla="*/ 5905 w 55818"/>
                  <a:gd name="connsiteY38" fmla="*/ 857 h 104923"/>
                  <a:gd name="connsiteX39" fmla="*/ 6763 w 55818"/>
                  <a:gd name="connsiteY39" fmla="*/ 857 h 104923"/>
                  <a:gd name="connsiteX40" fmla="*/ 6763 w 55818"/>
                  <a:gd name="connsiteY40" fmla="*/ 857 h 104923"/>
                  <a:gd name="connsiteX41" fmla="*/ 7715 w 55818"/>
                  <a:gd name="connsiteY41" fmla="*/ 1715 h 104923"/>
                  <a:gd name="connsiteX42" fmla="*/ 10668 w 55818"/>
                  <a:gd name="connsiteY42" fmla="*/ 8954 h 104923"/>
                  <a:gd name="connsiteX43" fmla="*/ 11239 w 55818"/>
                  <a:gd name="connsiteY43" fmla="*/ 10287 h 104923"/>
                  <a:gd name="connsiteX44" fmla="*/ 12382 w 55818"/>
                  <a:gd name="connsiteY44" fmla="*/ 13049 h 104923"/>
                  <a:gd name="connsiteX45" fmla="*/ 20002 w 55818"/>
                  <a:gd name="connsiteY45" fmla="*/ 32099 h 104923"/>
                  <a:gd name="connsiteX46" fmla="*/ 21526 w 55818"/>
                  <a:gd name="connsiteY46" fmla="*/ 33242 h 104923"/>
                  <a:gd name="connsiteX47" fmla="*/ 34099 w 55818"/>
                  <a:gd name="connsiteY47" fmla="*/ 35147 h 104923"/>
                  <a:gd name="connsiteX48" fmla="*/ 44291 w 55818"/>
                  <a:gd name="connsiteY48" fmla="*/ 36576 h 104923"/>
                  <a:gd name="connsiteX49" fmla="*/ 54388 w 55818"/>
                  <a:gd name="connsiteY49" fmla="*/ 38100 h 104923"/>
                  <a:gd name="connsiteX50" fmla="*/ 55712 w 55818"/>
                  <a:gd name="connsiteY50" fmla="*/ 40748 h 104923"/>
                  <a:gd name="connsiteX51" fmla="*/ 55245 w 55818"/>
                  <a:gd name="connsiteY51" fmla="*/ 41529 h 104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5818" h="104923">
                    <a:moveTo>
                      <a:pt x="55245" y="41529"/>
                    </a:moveTo>
                    <a:lnTo>
                      <a:pt x="35338" y="59436"/>
                    </a:lnTo>
                    <a:lnTo>
                      <a:pt x="29146" y="64960"/>
                    </a:lnTo>
                    <a:cubicBezTo>
                      <a:pt x="28575" y="65456"/>
                      <a:pt x="28289" y="66208"/>
                      <a:pt x="28384" y="66961"/>
                    </a:cubicBezTo>
                    <a:lnTo>
                      <a:pt x="28384" y="76486"/>
                    </a:lnTo>
                    <a:lnTo>
                      <a:pt x="29623" y="102394"/>
                    </a:lnTo>
                    <a:cubicBezTo>
                      <a:pt x="29708" y="103708"/>
                      <a:pt x="28708" y="104842"/>
                      <a:pt x="27394" y="104918"/>
                    </a:cubicBezTo>
                    <a:cubicBezTo>
                      <a:pt x="26984" y="104947"/>
                      <a:pt x="26565" y="104861"/>
                      <a:pt x="26194" y="104680"/>
                    </a:cubicBezTo>
                    <a:lnTo>
                      <a:pt x="19050" y="100775"/>
                    </a:lnTo>
                    <a:lnTo>
                      <a:pt x="8668" y="94964"/>
                    </a:lnTo>
                    <a:lnTo>
                      <a:pt x="952" y="90678"/>
                    </a:lnTo>
                    <a:lnTo>
                      <a:pt x="8668" y="94964"/>
                    </a:lnTo>
                    <a:lnTo>
                      <a:pt x="19050" y="100679"/>
                    </a:lnTo>
                    <a:lnTo>
                      <a:pt x="20574" y="101537"/>
                    </a:lnTo>
                    <a:cubicBezTo>
                      <a:pt x="21755" y="102127"/>
                      <a:pt x="23184" y="101641"/>
                      <a:pt x="23765" y="100470"/>
                    </a:cubicBezTo>
                    <a:cubicBezTo>
                      <a:pt x="23965" y="100060"/>
                      <a:pt x="24051" y="99603"/>
                      <a:pt x="24003" y="99155"/>
                    </a:cubicBezTo>
                    <a:lnTo>
                      <a:pt x="23241" y="89630"/>
                    </a:lnTo>
                    <a:lnTo>
                      <a:pt x="23241" y="89630"/>
                    </a:lnTo>
                    <a:lnTo>
                      <a:pt x="21241" y="65818"/>
                    </a:lnTo>
                    <a:cubicBezTo>
                      <a:pt x="21174" y="65046"/>
                      <a:pt x="21488" y="64294"/>
                      <a:pt x="22098" y="63818"/>
                    </a:cubicBezTo>
                    <a:lnTo>
                      <a:pt x="39052" y="48482"/>
                    </a:lnTo>
                    <a:lnTo>
                      <a:pt x="48577" y="40386"/>
                    </a:lnTo>
                    <a:cubicBezTo>
                      <a:pt x="49501" y="39605"/>
                      <a:pt x="49616" y="38224"/>
                      <a:pt x="48825" y="37300"/>
                    </a:cubicBezTo>
                    <a:cubicBezTo>
                      <a:pt x="48520" y="36928"/>
                      <a:pt x="48092" y="36681"/>
                      <a:pt x="47625" y="36576"/>
                    </a:cubicBezTo>
                    <a:lnTo>
                      <a:pt x="44291" y="36576"/>
                    </a:lnTo>
                    <a:lnTo>
                      <a:pt x="34099" y="35052"/>
                    </a:lnTo>
                    <a:lnTo>
                      <a:pt x="15049" y="32195"/>
                    </a:lnTo>
                    <a:cubicBezTo>
                      <a:pt x="14326" y="32109"/>
                      <a:pt x="13706" y="31633"/>
                      <a:pt x="13430" y="30956"/>
                    </a:cubicBezTo>
                    <a:lnTo>
                      <a:pt x="9430" y="21431"/>
                    </a:lnTo>
                    <a:lnTo>
                      <a:pt x="9430" y="21431"/>
                    </a:lnTo>
                    <a:lnTo>
                      <a:pt x="7620" y="17050"/>
                    </a:lnTo>
                    <a:lnTo>
                      <a:pt x="5143" y="10859"/>
                    </a:lnTo>
                    <a:lnTo>
                      <a:pt x="5143" y="10859"/>
                    </a:lnTo>
                    <a:lnTo>
                      <a:pt x="4191" y="8477"/>
                    </a:lnTo>
                    <a:lnTo>
                      <a:pt x="4191" y="8477"/>
                    </a:lnTo>
                    <a:lnTo>
                      <a:pt x="2572" y="4477"/>
                    </a:lnTo>
                    <a:lnTo>
                      <a:pt x="1238" y="1143"/>
                    </a:lnTo>
                    <a:cubicBezTo>
                      <a:pt x="981" y="619"/>
                      <a:pt x="543" y="219"/>
                      <a:pt x="0" y="0"/>
                    </a:cubicBezTo>
                    <a:lnTo>
                      <a:pt x="5905" y="857"/>
                    </a:lnTo>
                    <a:lnTo>
                      <a:pt x="6763" y="857"/>
                    </a:lnTo>
                    <a:lnTo>
                      <a:pt x="6763" y="857"/>
                    </a:lnTo>
                    <a:lnTo>
                      <a:pt x="7715" y="1715"/>
                    </a:lnTo>
                    <a:lnTo>
                      <a:pt x="10668" y="8954"/>
                    </a:lnTo>
                    <a:lnTo>
                      <a:pt x="11239" y="10287"/>
                    </a:lnTo>
                    <a:lnTo>
                      <a:pt x="12382" y="13049"/>
                    </a:lnTo>
                    <a:lnTo>
                      <a:pt x="20002" y="32099"/>
                    </a:lnTo>
                    <a:cubicBezTo>
                      <a:pt x="20269" y="32728"/>
                      <a:pt x="20850" y="33157"/>
                      <a:pt x="21526" y="33242"/>
                    </a:cubicBezTo>
                    <a:lnTo>
                      <a:pt x="34099" y="35147"/>
                    </a:lnTo>
                    <a:lnTo>
                      <a:pt x="44291" y="36576"/>
                    </a:lnTo>
                    <a:lnTo>
                      <a:pt x="54388" y="38100"/>
                    </a:lnTo>
                    <a:cubicBezTo>
                      <a:pt x="55483" y="38462"/>
                      <a:pt x="56074" y="39653"/>
                      <a:pt x="55712" y="40748"/>
                    </a:cubicBezTo>
                    <a:cubicBezTo>
                      <a:pt x="55616" y="41043"/>
                      <a:pt x="55454" y="41310"/>
                      <a:pt x="55245" y="41529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1" name="Полилиния: фигура 250">
                <a:extLst>
                  <a:ext uri="{FF2B5EF4-FFF2-40B4-BE49-F238E27FC236}">
                    <a16:creationId xmlns:a16="http://schemas.microsoft.com/office/drawing/2014/main" id="{3763C0A5-E0AC-4221-BE7A-F29F5364973F}"/>
                  </a:ext>
                </a:extLst>
              </p:cNvPr>
              <p:cNvSpPr/>
              <p:nvPr/>
            </p:nvSpPr>
            <p:spPr>
              <a:xfrm>
                <a:off x="5430678" y="2005679"/>
                <a:ext cx="1143" cy="1047"/>
              </a:xfrm>
              <a:custGeom>
                <a:avLst/>
                <a:gdLst>
                  <a:gd name="connsiteX0" fmla="*/ 1143 w 1143"/>
                  <a:gd name="connsiteY0" fmla="*/ 1048 h 1047"/>
                  <a:gd name="connsiteX1" fmla="*/ 0 w 1143"/>
                  <a:gd name="connsiteY1" fmla="*/ 0 h 1047"/>
                  <a:gd name="connsiteX2" fmla="*/ 1143 w 1143"/>
                  <a:gd name="connsiteY2" fmla="*/ 1048 h 1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43" h="1047">
                    <a:moveTo>
                      <a:pt x="1143" y="1048"/>
                    </a:moveTo>
                    <a:lnTo>
                      <a:pt x="0" y="0"/>
                    </a:lnTo>
                    <a:cubicBezTo>
                      <a:pt x="514" y="162"/>
                      <a:pt x="943" y="543"/>
                      <a:pt x="1143" y="10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2" name="Полилиния: фигура 251">
                <a:extLst>
                  <a:ext uri="{FF2B5EF4-FFF2-40B4-BE49-F238E27FC236}">
                    <a16:creationId xmlns:a16="http://schemas.microsoft.com/office/drawing/2014/main" id="{636C765F-96CA-4A40-91D5-1D5C4C154E98}"/>
                  </a:ext>
                </a:extLst>
              </p:cNvPr>
              <p:cNvSpPr/>
              <p:nvPr/>
            </p:nvSpPr>
            <p:spPr>
              <a:xfrm>
                <a:off x="5429821" y="2005488"/>
                <a:ext cx="857" cy="9525"/>
              </a:xfrm>
              <a:custGeom>
                <a:avLst/>
                <a:gdLst>
                  <a:gd name="connsiteX0" fmla="*/ 0 w 857"/>
                  <a:gd name="connsiteY0" fmla="*/ 0 h 9525"/>
                  <a:gd name="connsiteX1" fmla="*/ 857 w 85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7" h="9525">
                    <a:moveTo>
                      <a:pt x="0" y="0"/>
                    </a:move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3" name="Полилиния: фигура 252">
                <a:extLst>
                  <a:ext uri="{FF2B5EF4-FFF2-40B4-BE49-F238E27FC236}">
                    <a16:creationId xmlns:a16="http://schemas.microsoft.com/office/drawing/2014/main" id="{0D061FE7-C90F-48F0-986E-94923C261861}"/>
                  </a:ext>
                </a:extLst>
              </p:cNvPr>
              <p:cNvSpPr/>
              <p:nvPr/>
            </p:nvSpPr>
            <p:spPr>
              <a:xfrm>
                <a:off x="5382863" y="2090832"/>
                <a:ext cx="37909" cy="17133"/>
              </a:xfrm>
              <a:custGeom>
                <a:avLst/>
                <a:gdLst>
                  <a:gd name="connsiteX0" fmla="*/ 37909 w 37909"/>
                  <a:gd name="connsiteY0" fmla="*/ 2381 h 17133"/>
                  <a:gd name="connsiteX1" fmla="*/ 21431 w 37909"/>
                  <a:gd name="connsiteY1" fmla="*/ 10668 h 17133"/>
                  <a:gd name="connsiteX2" fmla="*/ 21431 w 37909"/>
                  <a:gd name="connsiteY2" fmla="*/ 10668 h 17133"/>
                  <a:gd name="connsiteX3" fmla="*/ 13716 w 37909"/>
                  <a:gd name="connsiteY3" fmla="*/ 14573 h 17133"/>
                  <a:gd name="connsiteX4" fmla="*/ 8858 w 37909"/>
                  <a:gd name="connsiteY4" fmla="*/ 16955 h 17133"/>
                  <a:gd name="connsiteX5" fmla="*/ 8858 w 37909"/>
                  <a:gd name="connsiteY5" fmla="*/ 16955 h 17133"/>
                  <a:gd name="connsiteX6" fmla="*/ 6667 w 37909"/>
                  <a:gd name="connsiteY6" fmla="*/ 16955 h 17133"/>
                  <a:gd name="connsiteX7" fmla="*/ 6667 w 37909"/>
                  <a:gd name="connsiteY7" fmla="*/ 16955 h 17133"/>
                  <a:gd name="connsiteX8" fmla="*/ 0 w 37909"/>
                  <a:gd name="connsiteY8" fmla="*/ 15907 h 17133"/>
                  <a:gd name="connsiteX9" fmla="*/ 0 w 37909"/>
                  <a:gd name="connsiteY9" fmla="*/ 15907 h 17133"/>
                  <a:gd name="connsiteX10" fmla="*/ 952 w 37909"/>
                  <a:gd name="connsiteY10" fmla="*/ 15907 h 17133"/>
                  <a:gd name="connsiteX11" fmla="*/ 4763 w 37909"/>
                  <a:gd name="connsiteY11" fmla="*/ 13907 h 17133"/>
                  <a:gd name="connsiteX12" fmla="*/ 11525 w 37909"/>
                  <a:gd name="connsiteY12" fmla="*/ 10573 h 17133"/>
                  <a:gd name="connsiteX13" fmla="*/ 15050 w 37909"/>
                  <a:gd name="connsiteY13" fmla="*/ 8763 h 17133"/>
                  <a:gd name="connsiteX14" fmla="*/ 16764 w 37909"/>
                  <a:gd name="connsiteY14" fmla="*/ 7906 h 17133"/>
                  <a:gd name="connsiteX15" fmla="*/ 24289 w 37909"/>
                  <a:gd name="connsiteY15" fmla="*/ 4191 h 17133"/>
                  <a:gd name="connsiteX16" fmla="*/ 32099 w 37909"/>
                  <a:gd name="connsiteY16" fmla="*/ 286 h 17133"/>
                  <a:gd name="connsiteX17" fmla="*/ 34100 w 37909"/>
                  <a:gd name="connsiteY17" fmla="*/ 286 h 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909" h="17133">
                    <a:moveTo>
                      <a:pt x="37909" y="2381"/>
                    </a:moveTo>
                    <a:lnTo>
                      <a:pt x="21431" y="10668"/>
                    </a:lnTo>
                    <a:lnTo>
                      <a:pt x="21431" y="10668"/>
                    </a:lnTo>
                    <a:lnTo>
                      <a:pt x="13716" y="14573"/>
                    </a:lnTo>
                    <a:lnTo>
                      <a:pt x="8858" y="16955"/>
                    </a:lnTo>
                    <a:lnTo>
                      <a:pt x="8858" y="16955"/>
                    </a:lnTo>
                    <a:cubicBezTo>
                      <a:pt x="8144" y="17193"/>
                      <a:pt x="7382" y="17193"/>
                      <a:pt x="6667" y="16955"/>
                    </a:cubicBezTo>
                    <a:lnTo>
                      <a:pt x="6667" y="16955"/>
                    </a:lnTo>
                    <a:lnTo>
                      <a:pt x="0" y="15907"/>
                    </a:lnTo>
                    <a:lnTo>
                      <a:pt x="0" y="15907"/>
                    </a:lnTo>
                    <a:lnTo>
                      <a:pt x="952" y="15907"/>
                    </a:lnTo>
                    <a:lnTo>
                      <a:pt x="4763" y="13907"/>
                    </a:lnTo>
                    <a:lnTo>
                      <a:pt x="11525" y="10573"/>
                    </a:lnTo>
                    <a:lnTo>
                      <a:pt x="15050" y="8763"/>
                    </a:lnTo>
                    <a:lnTo>
                      <a:pt x="16764" y="7906"/>
                    </a:lnTo>
                    <a:lnTo>
                      <a:pt x="24289" y="4191"/>
                    </a:lnTo>
                    <a:lnTo>
                      <a:pt x="32099" y="286"/>
                    </a:lnTo>
                    <a:cubicBezTo>
                      <a:pt x="32709" y="-95"/>
                      <a:pt x="33490" y="-95"/>
                      <a:pt x="34100" y="286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4" name="Полилиния: фигура 253">
                <a:extLst>
                  <a:ext uri="{FF2B5EF4-FFF2-40B4-BE49-F238E27FC236}">
                    <a16:creationId xmlns:a16="http://schemas.microsoft.com/office/drawing/2014/main" id="{3CCABBC2-2B31-4166-8D07-C33C2AA916D2}"/>
                  </a:ext>
                </a:extLst>
              </p:cNvPr>
              <p:cNvSpPr/>
              <p:nvPr/>
            </p:nvSpPr>
            <p:spPr>
              <a:xfrm>
                <a:off x="5382863" y="2090832"/>
                <a:ext cx="37909" cy="17133"/>
              </a:xfrm>
              <a:custGeom>
                <a:avLst/>
                <a:gdLst>
                  <a:gd name="connsiteX0" fmla="*/ 37909 w 37909"/>
                  <a:gd name="connsiteY0" fmla="*/ 2381 h 17133"/>
                  <a:gd name="connsiteX1" fmla="*/ 21431 w 37909"/>
                  <a:gd name="connsiteY1" fmla="*/ 10668 h 17133"/>
                  <a:gd name="connsiteX2" fmla="*/ 21431 w 37909"/>
                  <a:gd name="connsiteY2" fmla="*/ 10668 h 17133"/>
                  <a:gd name="connsiteX3" fmla="*/ 13716 w 37909"/>
                  <a:gd name="connsiteY3" fmla="*/ 14573 h 17133"/>
                  <a:gd name="connsiteX4" fmla="*/ 8858 w 37909"/>
                  <a:gd name="connsiteY4" fmla="*/ 16955 h 17133"/>
                  <a:gd name="connsiteX5" fmla="*/ 8858 w 37909"/>
                  <a:gd name="connsiteY5" fmla="*/ 16955 h 17133"/>
                  <a:gd name="connsiteX6" fmla="*/ 6667 w 37909"/>
                  <a:gd name="connsiteY6" fmla="*/ 16955 h 17133"/>
                  <a:gd name="connsiteX7" fmla="*/ 6667 w 37909"/>
                  <a:gd name="connsiteY7" fmla="*/ 16955 h 17133"/>
                  <a:gd name="connsiteX8" fmla="*/ 0 w 37909"/>
                  <a:gd name="connsiteY8" fmla="*/ 15907 h 17133"/>
                  <a:gd name="connsiteX9" fmla="*/ 0 w 37909"/>
                  <a:gd name="connsiteY9" fmla="*/ 15907 h 17133"/>
                  <a:gd name="connsiteX10" fmla="*/ 952 w 37909"/>
                  <a:gd name="connsiteY10" fmla="*/ 15907 h 17133"/>
                  <a:gd name="connsiteX11" fmla="*/ 4763 w 37909"/>
                  <a:gd name="connsiteY11" fmla="*/ 13907 h 17133"/>
                  <a:gd name="connsiteX12" fmla="*/ 11525 w 37909"/>
                  <a:gd name="connsiteY12" fmla="*/ 10573 h 17133"/>
                  <a:gd name="connsiteX13" fmla="*/ 15050 w 37909"/>
                  <a:gd name="connsiteY13" fmla="*/ 8763 h 17133"/>
                  <a:gd name="connsiteX14" fmla="*/ 16764 w 37909"/>
                  <a:gd name="connsiteY14" fmla="*/ 7906 h 17133"/>
                  <a:gd name="connsiteX15" fmla="*/ 24289 w 37909"/>
                  <a:gd name="connsiteY15" fmla="*/ 4191 h 17133"/>
                  <a:gd name="connsiteX16" fmla="*/ 32099 w 37909"/>
                  <a:gd name="connsiteY16" fmla="*/ 286 h 17133"/>
                  <a:gd name="connsiteX17" fmla="*/ 34100 w 37909"/>
                  <a:gd name="connsiteY17" fmla="*/ 286 h 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909" h="17133">
                    <a:moveTo>
                      <a:pt x="37909" y="2381"/>
                    </a:moveTo>
                    <a:lnTo>
                      <a:pt x="21431" y="10668"/>
                    </a:lnTo>
                    <a:lnTo>
                      <a:pt x="21431" y="10668"/>
                    </a:lnTo>
                    <a:lnTo>
                      <a:pt x="13716" y="14573"/>
                    </a:lnTo>
                    <a:lnTo>
                      <a:pt x="8858" y="16955"/>
                    </a:lnTo>
                    <a:lnTo>
                      <a:pt x="8858" y="16955"/>
                    </a:lnTo>
                    <a:cubicBezTo>
                      <a:pt x="8144" y="17193"/>
                      <a:pt x="7382" y="17193"/>
                      <a:pt x="6667" y="16955"/>
                    </a:cubicBezTo>
                    <a:lnTo>
                      <a:pt x="6667" y="16955"/>
                    </a:lnTo>
                    <a:lnTo>
                      <a:pt x="0" y="15907"/>
                    </a:lnTo>
                    <a:lnTo>
                      <a:pt x="0" y="15907"/>
                    </a:lnTo>
                    <a:lnTo>
                      <a:pt x="952" y="15907"/>
                    </a:lnTo>
                    <a:lnTo>
                      <a:pt x="4763" y="13907"/>
                    </a:lnTo>
                    <a:lnTo>
                      <a:pt x="11525" y="10573"/>
                    </a:lnTo>
                    <a:lnTo>
                      <a:pt x="15050" y="8763"/>
                    </a:lnTo>
                    <a:lnTo>
                      <a:pt x="16764" y="7906"/>
                    </a:lnTo>
                    <a:lnTo>
                      <a:pt x="24289" y="4191"/>
                    </a:lnTo>
                    <a:lnTo>
                      <a:pt x="32099" y="286"/>
                    </a:lnTo>
                    <a:cubicBezTo>
                      <a:pt x="32709" y="-95"/>
                      <a:pt x="33490" y="-95"/>
                      <a:pt x="34100" y="286"/>
                    </a:cubicBezTo>
                    <a:close/>
                  </a:path>
                </a:pathLst>
              </a:custGeom>
              <a:solidFill>
                <a:srgbClr val="000000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5" name="Полилиния: фигура 254">
                <a:extLst>
                  <a:ext uri="{FF2B5EF4-FFF2-40B4-BE49-F238E27FC236}">
                    <a16:creationId xmlns:a16="http://schemas.microsoft.com/office/drawing/2014/main" id="{AD1F81E8-7CA3-4A10-BAE0-804C62692F46}"/>
                  </a:ext>
                </a:extLst>
              </p:cNvPr>
              <p:cNvSpPr/>
              <p:nvPr/>
            </p:nvSpPr>
            <p:spPr>
              <a:xfrm>
                <a:off x="5423439" y="2004536"/>
                <a:ext cx="5810" cy="10953"/>
              </a:xfrm>
              <a:custGeom>
                <a:avLst/>
                <a:gdLst>
                  <a:gd name="connsiteX0" fmla="*/ 5810 w 5810"/>
                  <a:gd name="connsiteY0" fmla="*/ 10954 h 10953"/>
                  <a:gd name="connsiteX1" fmla="*/ 2762 w 5810"/>
                  <a:gd name="connsiteY1" fmla="*/ 5334 h 10953"/>
                  <a:gd name="connsiteX2" fmla="*/ 0 w 5810"/>
                  <a:gd name="connsiteY2" fmla="*/ 0 h 10953"/>
                  <a:gd name="connsiteX3" fmla="*/ 667 w 5810"/>
                  <a:gd name="connsiteY3" fmla="*/ 0 h 10953"/>
                  <a:gd name="connsiteX4" fmla="*/ 1905 w 5810"/>
                  <a:gd name="connsiteY4" fmla="*/ 1143 h 10953"/>
                  <a:gd name="connsiteX5" fmla="*/ 3238 w 5810"/>
                  <a:gd name="connsiteY5" fmla="*/ 4477 h 10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10" h="10953">
                    <a:moveTo>
                      <a:pt x="5810" y="10954"/>
                    </a:moveTo>
                    <a:lnTo>
                      <a:pt x="2762" y="5334"/>
                    </a:lnTo>
                    <a:lnTo>
                      <a:pt x="0" y="0"/>
                    </a:lnTo>
                    <a:lnTo>
                      <a:pt x="667" y="0"/>
                    </a:lnTo>
                    <a:cubicBezTo>
                      <a:pt x="1210" y="219"/>
                      <a:pt x="1648" y="619"/>
                      <a:pt x="1905" y="1143"/>
                    </a:cubicBezTo>
                    <a:lnTo>
                      <a:pt x="3238" y="447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6" name="Полилиния: фигура 255">
                <a:extLst>
                  <a:ext uri="{FF2B5EF4-FFF2-40B4-BE49-F238E27FC236}">
                    <a16:creationId xmlns:a16="http://schemas.microsoft.com/office/drawing/2014/main" id="{5F3797EB-7FDA-41F7-8530-97DAA45860CC}"/>
                  </a:ext>
                </a:extLst>
              </p:cNvPr>
              <p:cNvSpPr/>
              <p:nvPr/>
            </p:nvSpPr>
            <p:spPr>
              <a:xfrm>
                <a:off x="5382577" y="2093975"/>
                <a:ext cx="15049" cy="12668"/>
              </a:xfrm>
              <a:custGeom>
                <a:avLst/>
                <a:gdLst>
                  <a:gd name="connsiteX0" fmla="*/ 15049 w 15049"/>
                  <a:gd name="connsiteY0" fmla="*/ 5525 h 12668"/>
                  <a:gd name="connsiteX1" fmla="*/ 4763 w 15049"/>
                  <a:gd name="connsiteY1" fmla="*/ 10668 h 12668"/>
                  <a:gd name="connsiteX2" fmla="*/ 952 w 15049"/>
                  <a:gd name="connsiteY2" fmla="*/ 12668 h 12668"/>
                  <a:gd name="connsiteX3" fmla="*/ 0 w 15049"/>
                  <a:gd name="connsiteY3" fmla="*/ 12668 h 12668"/>
                  <a:gd name="connsiteX4" fmla="*/ 6858 w 15049"/>
                  <a:gd name="connsiteY4" fmla="*/ 0 h 12668"/>
                  <a:gd name="connsiteX5" fmla="*/ 7429 w 15049"/>
                  <a:gd name="connsiteY5" fmla="*/ 0 h 12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049" h="12668">
                    <a:moveTo>
                      <a:pt x="15049" y="5525"/>
                    </a:moveTo>
                    <a:lnTo>
                      <a:pt x="4763" y="10668"/>
                    </a:lnTo>
                    <a:lnTo>
                      <a:pt x="952" y="12668"/>
                    </a:lnTo>
                    <a:lnTo>
                      <a:pt x="0" y="12668"/>
                    </a:lnTo>
                    <a:lnTo>
                      <a:pt x="6858" y="0"/>
                    </a:lnTo>
                    <a:lnTo>
                      <a:pt x="7429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7" name="Полилиния: фигура 256">
                <a:extLst>
                  <a:ext uri="{FF2B5EF4-FFF2-40B4-BE49-F238E27FC236}">
                    <a16:creationId xmlns:a16="http://schemas.microsoft.com/office/drawing/2014/main" id="{90380B93-939C-4BED-AD50-71DC7E0D962C}"/>
                  </a:ext>
                </a:extLst>
              </p:cNvPr>
              <p:cNvSpPr/>
              <p:nvPr/>
            </p:nvSpPr>
            <p:spPr>
              <a:xfrm>
                <a:off x="5366271" y="2004822"/>
                <a:ext cx="107969" cy="102358"/>
              </a:xfrm>
              <a:custGeom>
                <a:avLst/>
                <a:gdLst>
                  <a:gd name="connsiteX0" fmla="*/ 106412 w 107969"/>
                  <a:gd name="connsiteY0" fmla="*/ 40957 h 102358"/>
                  <a:gd name="connsiteX1" fmla="*/ 96887 w 107969"/>
                  <a:gd name="connsiteY1" fmla="*/ 49054 h 102358"/>
                  <a:gd name="connsiteX2" fmla="*/ 96887 w 107969"/>
                  <a:gd name="connsiteY2" fmla="*/ 49054 h 102358"/>
                  <a:gd name="connsiteX3" fmla="*/ 79933 w 107969"/>
                  <a:gd name="connsiteY3" fmla="*/ 64389 h 102358"/>
                  <a:gd name="connsiteX4" fmla="*/ 79076 w 107969"/>
                  <a:gd name="connsiteY4" fmla="*/ 66389 h 102358"/>
                  <a:gd name="connsiteX5" fmla="*/ 81076 w 107969"/>
                  <a:gd name="connsiteY5" fmla="*/ 90202 h 102358"/>
                  <a:gd name="connsiteX6" fmla="*/ 81076 w 107969"/>
                  <a:gd name="connsiteY6" fmla="*/ 90202 h 102358"/>
                  <a:gd name="connsiteX7" fmla="*/ 81838 w 107969"/>
                  <a:gd name="connsiteY7" fmla="*/ 99727 h 102358"/>
                  <a:gd name="connsiteX8" fmla="*/ 79723 w 107969"/>
                  <a:gd name="connsiteY8" fmla="*/ 102346 h 102358"/>
                  <a:gd name="connsiteX9" fmla="*/ 78409 w 107969"/>
                  <a:gd name="connsiteY9" fmla="*/ 102108 h 102358"/>
                  <a:gd name="connsiteX10" fmla="*/ 76885 w 107969"/>
                  <a:gd name="connsiteY10" fmla="*/ 101251 h 102358"/>
                  <a:gd name="connsiteX11" fmla="*/ 66503 w 107969"/>
                  <a:gd name="connsiteY11" fmla="*/ 95536 h 102358"/>
                  <a:gd name="connsiteX12" fmla="*/ 58787 w 107969"/>
                  <a:gd name="connsiteY12" fmla="*/ 91249 h 102358"/>
                  <a:gd name="connsiteX13" fmla="*/ 58787 w 107969"/>
                  <a:gd name="connsiteY13" fmla="*/ 91249 h 102358"/>
                  <a:gd name="connsiteX14" fmla="*/ 54216 w 107969"/>
                  <a:gd name="connsiteY14" fmla="*/ 88773 h 102358"/>
                  <a:gd name="connsiteX15" fmla="*/ 50120 w 107969"/>
                  <a:gd name="connsiteY15" fmla="*/ 86582 h 102358"/>
                  <a:gd name="connsiteX16" fmla="*/ 48120 w 107969"/>
                  <a:gd name="connsiteY16" fmla="*/ 86582 h 102358"/>
                  <a:gd name="connsiteX17" fmla="*/ 40309 w 107969"/>
                  <a:gd name="connsiteY17" fmla="*/ 90488 h 102358"/>
                  <a:gd name="connsiteX18" fmla="*/ 32784 w 107969"/>
                  <a:gd name="connsiteY18" fmla="*/ 94202 h 102358"/>
                  <a:gd name="connsiteX19" fmla="*/ 31070 w 107969"/>
                  <a:gd name="connsiteY19" fmla="*/ 95059 h 102358"/>
                  <a:gd name="connsiteX20" fmla="*/ 27545 w 107969"/>
                  <a:gd name="connsiteY20" fmla="*/ 96869 h 102358"/>
                  <a:gd name="connsiteX21" fmla="*/ 20783 w 107969"/>
                  <a:gd name="connsiteY21" fmla="*/ 100203 h 102358"/>
                  <a:gd name="connsiteX22" fmla="*/ 16973 w 107969"/>
                  <a:gd name="connsiteY22" fmla="*/ 102203 h 102358"/>
                  <a:gd name="connsiteX23" fmla="*/ 16020 w 107969"/>
                  <a:gd name="connsiteY23" fmla="*/ 102203 h 102358"/>
                  <a:gd name="connsiteX24" fmla="*/ 13848 w 107969"/>
                  <a:gd name="connsiteY24" fmla="*/ 100393 h 102358"/>
                  <a:gd name="connsiteX25" fmla="*/ 13925 w 107969"/>
                  <a:gd name="connsiteY25" fmla="*/ 99631 h 102358"/>
                  <a:gd name="connsiteX26" fmla="*/ 14496 w 107969"/>
                  <a:gd name="connsiteY26" fmla="*/ 97631 h 102358"/>
                  <a:gd name="connsiteX27" fmla="*/ 22497 w 107969"/>
                  <a:gd name="connsiteY27" fmla="*/ 66580 h 102358"/>
                  <a:gd name="connsiteX28" fmla="*/ 22497 w 107969"/>
                  <a:gd name="connsiteY28" fmla="*/ 64579 h 102358"/>
                  <a:gd name="connsiteX29" fmla="*/ 495 w 107969"/>
                  <a:gd name="connsiteY29" fmla="*/ 41148 h 102358"/>
                  <a:gd name="connsiteX30" fmla="*/ 923 w 107969"/>
                  <a:gd name="connsiteY30" fmla="*/ 37805 h 102358"/>
                  <a:gd name="connsiteX31" fmla="*/ 2019 w 107969"/>
                  <a:gd name="connsiteY31" fmla="*/ 37338 h 102358"/>
                  <a:gd name="connsiteX32" fmla="*/ 35642 w 107969"/>
                  <a:gd name="connsiteY32" fmla="*/ 32480 h 102358"/>
                  <a:gd name="connsiteX33" fmla="*/ 37452 w 107969"/>
                  <a:gd name="connsiteY33" fmla="*/ 31242 h 102358"/>
                  <a:gd name="connsiteX34" fmla="*/ 54978 w 107969"/>
                  <a:gd name="connsiteY34" fmla="*/ 1143 h 102358"/>
                  <a:gd name="connsiteX35" fmla="*/ 54978 w 107969"/>
                  <a:gd name="connsiteY35" fmla="*/ 571 h 102358"/>
                  <a:gd name="connsiteX36" fmla="*/ 56120 w 107969"/>
                  <a:gd name="connsiteY36" fmla="*/ 0 h 102358"/>
                  <a:gd name="connsiteX37" fmla="*/ 57263 w 107969"/>
                  <a:gd name="connsiteY37" fmla="*/ 0 h 102358"/>
                  <a:gd name="connsiteX38" fmla="*/ 58502 w 107969"/>
                  <a:gd name="connsiteY38" fmla="*/ 1143 h 102358"/>
                  <a:gd name="connsiteX39" fmla="*/ 59835 w 107969"/>
                  <a:gd name="connsiteY39" fmla="*/ 4477 h 102358"/>
                  <a:gd name="connsiteX40" fmla="*/ 61454 w 107969"/>
                  <a:gd name="connsiteY40" fmla="*/ 8477 h 102358"/>
                  <a:gd name="connsiteX41" fmla="*/ 62407 w 107969"/>
                  <a:gd name="connsiteY41" fmla="*/ 10858 h 102358"/>
                  <a:gd name="connsiteX42" fmla="*/ 62407 w 107969"/>
                  <a:gd name="connsiteY42" fmla="*/ 10858 h 102358"/>
                  <a:gd name="connsiteX43" fmla="*/ 64883 w 107969"/>
                  <a:gd name="connsiteY43" fmla="*/ 17050 h 102358"/>
                  <a:gd name="connsiteX44" fmla="*/ 66693 w 107969"/>
                  <a:gd name="connsiteY44" fmla="*/ 21431 h 102358"/>
                  <a:gd name="connsiteX45" fmla="*/ 66693 w 107969"/>
                  <a:gd name="connsiteY45" fmla="*/ 21431 h 102358"/>
                  <a:gd name="connsiteX46" fmla="*/ 70694 w 107969"/>
                  <a:gd name="connsiteY46" fmla="*/ 30956 h 102358"/>
                  <a:gd name="connsiteX47" fmla="*/ 72313 w 107969"/>
                  <a:gd name="connsiteY47" fmla="*/ 32194 h 102358"/>
                  <a:gd name="connsiteX48" fmla="*/ 91363 w 107969"/>
                  <a:gd name="connsiteY48" fmla="*/ 35052 h 102358"/>
                  <a:gd name="connsiteX49" fmla="*/ 101555 w 107969"/>
                  <a:gd name="connsiteY49" fmla="*/ 36576 h 102358"/>
                  <a:gd name="connsiteX50" fmla="*/ 104888 w 107969"/>
                  <a:gd name="connsiteY50" fmla="*/ 36576 h 102358"/>
                  <a:gd name="connsiteX51" fmla="*/ 107841 w 107969"/>
                  <a:gd name="connsiteY51" fmla="*/ 38005 h 102358"/>
                  <a:gd name="connsiteX52" fmla="*/ 106412 w 107969"/>
                  <a:gd name="connsiteY52" fmla="*/ 40957 h 102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7969" h="102358">
                    <a:moveTo>
                      <a:pt x="106412" y="40957"/>
                    </a:moveTo>
                    <a:lnTo>
                      <a:pt x="96887" y="49054"/>
                    </a:lnTo>
                    <a:lnTo>
                      <a:pt x="96887" y="49054"/>
                    </a:lnTo>
                    <a:lnTo>
                      <a:pt x="79933" y="64389"/>
                    </a:lnTo>
                    <a:cubicBezTo>
                      <a:pt x="79323" y="64865"/>
                      <a:pt x="79009" y="65618"/>
                      <a:pt x="79076" y="66389"/>
                    </a:cubicBezTo>
                    <a:lnTo>
                      <a:pt x="81076" y="90202"/>
                    </a:lnTo>
                    <a:lnTo>
                      <a:pt x="81076" y="90202"/>
                    </a:lnTo>
                    <a:lnTo>
                      <a:pt x="81838" y="99727"/>
                    </a:lnTo>
                    <a:cubicBezTo>
                      <a:pt x="81971" y="101032"/>
                      <a:pt x="81028" y="102203"/>
                      <a:pt x="79723" y="102346"/>
                    </a:cubicBezTo>
                    <a:cubicBezTo>
                      <a:pt x="79266" y="102394"/>
                      <a:pt x="78819" y="102308"/>
                      <a:pt x="78409" y="102108"/>
                    </a:cubicBezTo>
                    <a:lnTo>
                      <a:pt x="76885" y="101251"/>
                    </a:lnTo>
                    <a:lnTo>
                      <a:pt x="66503" y="95536"/>
                    </a:lnTo>
                    <a:lnTo>
                      <a:pt x="58787" y="91249"/>
                    </a:lnTo>
                    <a:lnTo>
                      <a:pt x="58787" y="91249"/>
                    </a:lnTo>
                    <a:lnTo>
                      <a:pt x="54216" y="88773"/>
                    </a:lnTo>
                    <a:lnTo>
                      <a:pt x="50120" y="86582"/>
                    </a:lnTo>
                    <a:cubicBezTo>
                      <a:pt x="49510" y="86201"/>
                      <a:pt x="48729" y="86201"/>
                      <a:pt x="48120" y="86582"/>
                    </a:cubicBezTo>
                    <a:lnTo>
                      <a:pt x="40309" y="90488"/>
                    </a:lnTo>
                    <a:lnTo>
                      <a:pt x="32784" y="94202"/>
                    </a:lnTo>
                    <a:lnTo>
                      <a:pt x="31070" y="95059"/>
                    </a:lnTo>
                    <a:lnTo>
                      <a:pt x="27545" y="96869"/>
                    </a:lnTo>
                    <a:lnTo>
                      <a:pt x="20783" y="100203"/>
                    </a:lnTo>
                    <a:lnTo>
                      <a:pt x="16973" y="102203"/>
                    </a:lnTo>
                    <a:lnTo>
                      <a:pt x="16020" y="102203"/>
                    </a:lnTo>
                    <a:cubicBezTo>
                      <a:pt x="14915" y="102298"/>
                      <a:pt x="13944" y="101489"/>
                      <a:pt x="13848" y="100393"/>
                    </a:cubicBezTo>
                    <a:cubicBezTo>
                      <a:pt x="13820" y="100136"/>
                      <a:pt x="13848" y="99879"/>
                      <a:pt x="13925" y="99631"/>
                    </a:cubicBezTo>
                    <a:lnTo>
                      <a:pt x="14496" y="97631"/>
                    </a:lnTo>
                    <a:lnTo>
                      <a:pt x="22497" y="66580"/>
                    </a:lnTo>
                    <a:cubicBezTo>
                      <a:pt x="22840" y="65961"/>
                      <a:pt x="22840" y="65199"/>
                      <a:pt x="22497" y="64579"/>
                    </a:cubicBezTo>
                    <a:lnTo>
                      <a:pt x="495" y="41148"/>
                    </a:lnTo>
                    <a:cubicBezTo>
                      <a:pt x="-306" y="40110"/>
                      <a:pt x="-115" y="38614"/>
                      <a:pt x="923" y="37805"/>
                    </a:cubicBezTo>
                    <a:cubicBezTo>
                      <a:pt x="1237" y="37557"/>
                      <a:pt x="1618" y="37395"/>
                      <a:pt x="2019" y="37338"/>
                    </a:cubicBezTo>
                    <a:lnTo>
                      <a:pt x="35642" y="32480"/>
                    </a:lnTo>
                    <a:cubicBezTo>
                      <a:pt x="36404" y="32375"/>
                      <a:pt x="37070" y="31918"/>
                      <a:pt x="37452" y="31242"/>
                    </a:cubicBezTo>
                    <a:lnTo>
                      <a:pt x="54978" y="1143"/>
                    </a:lnTo>
                    <a:lnTo>
                      <a:pt x="54978" y="571"/>
                    </a:lnTo>
                    <a:cubicBezTo>
                      <a:pt x="55292" y="276"/>
                      <a:pt x="55692" y="76"/>
                      <a:pt x="56120" y="0"/>
                    </a:cubicBezTo>
                    <a:lnTo>
                      <a:pt x="57263" y="0"/>
                    </a:lnTo>
                    <a:cubicBezTo>
                      <a:pt x="57806" y="219"/>
                      <a:pt x="58245" y="619"/>
                      <a:pt x="58502" y="1143"/>
                    </a:cubicBezTo>
                    <a:lnTo>
                      <a:pt x="59835" y="4477"/>
                    </a:lnTo>
                    <a:lnTo>
                      <a:pt x="61454" y="8477"/>
                    </a:lnTo>
                    <a:lnTo>
                      <a:pt x="62407" y="10858"/>
                    </a:lnTo>
                    <a:lnTo>
                      <a:pt x="62407" y="10858"/>
                    </a:lnTo>
                    <a:lnTo>
                      <a:pt x="64883" y="17050"/>
                    </a:lnTo>
                    <a:lnTo>
                      <a:pt x="66693" y="21431"/>
                    </a:lnTo>
                    <a:lnTo>
                      <a:pt x="66693" y="21431"/>
                    </a:lnTo>
                    <a:lnTo>
                      <a:pt x="70694" y="30956"/>
                    </a:lnTo>
                    <a:cubicBezTo>
                      <a:pt x="70970" y="31633"/>
                      <a:pt x="71589" y="32109"/>
                      <a:pt x="72313" y="32194"/>
                    </a:cubicBezTo>
                    <a:lnTo>
                      <a:pt x="91363" y="35052"/>
                    </a:lnTo>
                    <a:lnTo>
                      <a:pt x="101555" y="36576"/>
                    </a:lnTo>
                    <a:lnTo>
                      <a:pt x="104888" y="36576"/>
                    </a:lnTo>
                    <a:cubicBezTo>
                      <a:pt x="106098" y="36157"/>
                      <a:pt x="107422" y="36795"/>
                      <a:pt x="107841" y="38005"/>
                    </a:cubicBezTo>
                    <a:cubicBezTo>
                      <a:pt x="108260" y="39214"/>
                      <a:pt x="107622" y="40538"/>
                      <a:pt x="106412" y="40957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8" name="Полилиния: фигура 257">
                <a:extLst>
                  <a:ext uri="{FF2B5EF4-FFF2-40B4-BE49-F238E27FC236}">
                    <a16:creationId xmlns:a16="http://schemas.microsoft.com/office/drawing/2014/main" id="{51CA2563-5C54-42E0-8614-7718E1A9E0AF}"/>
                  </a:ext>
                </a:extLst>
              </p:cNvPr>
              <p:cNvSpPr/>
              <p:nvPr/>
            </p:nvSpPr>
            <p:spPr>
              <a:xfrm>
                <a:off x="5380490" y="2004060"/>
                <a:ext cx="47616" cy="102210"/>
              </a:xfrm>
              <a:custGeom>
                <a:avLst/>
                <a:gdLst>
                  <a:gd name="connsiteX0" fmla="*/ 47617 w 47616"/>
                  <a:gd name="connsiteY0" fmla="*/ 9049 h 102210"/>
                  <a:gd name="connsiteX1" fmla="*/ 47617 w 47616"/>
                  <a:gd name="connsiteY1" fmla="*/ 9049 h 102210"/>
                  <a:gd name="connsiteX2" fmla="*/ 14946 w 47616"/>
                  <a:gd name="connsiteY2" fmla="*/ 93631 h 102210"/>
                  <a:gd name="connsiteX3" fmla="*/ 13708 w 47616"/>
                  <a:gd name="connsiteY3" fmla="*/ 96869 h 102210"/>
                  <a:gd name="connsiteX4" fmla="*/ 6945 w 47616"/>
                  <a:gd name="connsiteY4" fmla="*/ 100203 h 102210"/>
                  <a:gd name="connsiteX5" fmla="*/ 3135 w 47616"/>
                  <a:gd name="connsiteY5" fmla="*/ 102203 h 102210"/>
                  <a:gd name="connsiteX6" fmla="*/ 2183 w 47616"/>
                  <a:gd name="connsiteY6" fmla="*/ 102203 h 102210"/>
                  <a:gd name="connsiteX7" fmla="*/ 11 w 47616"/>
                  <a:gd name="connsiteY7" fmla="*/ 100394 h 102210"/>
                  <a:gd name="connsiteX8" fmla="*/ 87 w 47616"/>
                  <a:gd name="connsiteY8" fmla="*/ 99631 h 102210"/>
                  <a:gd name="connsiteX9" fmla="*/ 659 w 47616"/>
                  <a:gd name="connsiteY9" fmla="*/ 97631 h 102210"/>
                  <a:gd name="connsiteX10" fmla="*/ 41235 w 47616"/>
                  <a:gd name="connsiteY10" fmla="*/ 571 h 102210"/>
                  <a:gd name="connsiteX11" fmla="*/ 42378 w 47616"/>
                  <a:gd name="connsiteY11" fmla="*/ 0 h 102210"/>
                  <a:gd name="connsiteX12" fmla="*/ 43521 w 47616"/>
                  <a:gd name="connsiteY12" fmla="*/ 0 h 102210"/>
                  <a:gd name="connsiteX13" fmla="*/ 44759 w 47616"/>
                  <a:gd name="connsiteY13" fmla="*/ 1143 h 102210"/>
                  <a:gd name="connsiteX14" fmla="*/ 46093 w 47616"/>
                  <a:gd name="connsiteY14" fmla="*/ 4477 h 102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616" h="102210">
                    <a:moveTo>
                      <a:pt x="47617" y="9049"/>
                    </a:moveTo>
                    <a:lnTo>
                      <a:pt x="47617" y="9049"/>
                    </a:lnTo>
                    <a:lnTo>
                      <a:pt x="14946" y="93631"/>
                    </a:lnTo>
                    <a:lnTo>
                      <a:pt x="13708" y="96869"/>
                    </a:lnTo>
                    <a:lnTo>
                      <a:pt x="6945" y="100203"/>
                    </a:lnTo>
                    <a:lnTo>
                      <a:pt x="3135" y="102203"/>
                    </a:lnTo>
                    <a:lnTo>
                      <a:pt x="2183" y="102203"/>
                    </a:lnTo>
                    <a:cubicBezTo>
                      <a:pt x="1078" y="102298"/>
                      <a:pt x="106" y="101489"/>
                      <a:pt x="11" y="100394"/>
                    </a:cubicBezTo>
                    <a:cubicBezTo>
                      <a:pt x="-18" y="100136"/>
                      <a:pt x="11" y="99879"/>
                      <a:pt x="87" y="99631"/>
                    </a:cubicBezTo>
                    <a:lnTo>
                      <a:pt x="659" y="97631"/>
                    </a:lnTo>
                    <a:lnTo>
                      <a:pt x="41235" y="571"/>
                    </a:lnTo>
                    <a:cubicBezTo>
                      <a:pt x="41549" y="276"/>
                      <a:pt x="41949" y="76"/>
                      <a:pt x="42378" y="0"/>
                    </a:cubicBezTo>
                    <a:lnTo>
                      <a:pt x="43521" y="0"/>
                    </a:lnTo>
                    <a:cubicBezTo>
                      <a:pt x="44064" y="219"/>
                      <a:pt x="44502" y="619"/>
                      <a:pt x="44759" y="1143"/>
                    </a:cubicBezTo>
                    <a:lnTo>
                      <a:pt x="46093" y="4477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9" name="Полилиния: фигура 258">
                <a:extLst>
                  <a:ext uri="{FF2B5EF4-FFF2-40B4-BE49-F238E27FC236}">
                    <a16:creationId xmlns:a16="http://schemas.microsoft.com/office/drawing/2014/main" id="{C733EBA7-CD7A-4E39-9FBC-D4A3262CEF4C}"/>
                  </a:ext>
                </a:extLst>
              </p:cNvPr>
              <p:cNvSpPr/>
              <p:nvPr/>
            </p:nvSpPr>
            <p:spPr>
              <a:xfrm>
                <a:off x="5399341" y="2021681"/>
                <a:ext cx="34004" cy="76962"/>
              </a:xfrm>
              <a:custGeom>
                <a:avLst/>
                <a:gdLst>
                  <a:gd name="connsiteX0" fmla="*/ 34004 w 34004"/>
                  <a:gd name="connsiteY0" fmla="*/ 4381 h 76962"/>
                  <a:gd name="connsiteX1" fmla="*/ 34004 w 34004"/>
                  <a:gd name="connsiteY1" fmla="*/ 4381 h 76962"/>
                  <a:gd name="connsiteX2" fmla="*/ 7525 w 34004"/>
                  <a:gd name="connsiteY2" fmla="*/ 73247 h 76962"/>
                  <a:gd name="connsiteX3" fmla="*/ 0 w 34004"/>
                  <a:gd name="connsiteY3" fmla="*/ 76962 h 76962"/>
                  <a:gd name="connsiteX4" fmla="*/ 32195 w 34004"/>
                  <a:gd name="connsiteY4" fmla="*/ 0 h 76962"/>
                  <a:gd name="connsiteX5" fmla="*/ 34004 w 34004"/>
                  <a:gd name="connsiteY5" fmla="*/ 4381 h 76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004" h="76962">
                    <a:moveTo>
                      <a:pt x="34004" y="4381"/>
                    </a:moveTo>
                    <a:lnTo>
                      <a:pt x="34004" y="4381"/>
                    </a:lnTo>
                    <a:lnTo>
                      <a:pt x="7525" y="73247"/>
                    </a:lnTo>
                    <a:lnTo>
                      <a:pt x="0" y="76962"/>
                    </a:lnTo>
                    <a:lnTo>
                      <a:pt x="32195" y="0"/>
                    </a:lnTo>
                    <a:lnTo>
                      <a:pt x="34004" y="4381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0" name="Полилиния: фигура 259">
                <a:extLst>
                  <a:ext uri="{FF2B5EF4-FFF2-40B4-BE49-F238E27FC236}">
                    <a16:creationId xmlns:a16="http://schemas.microsoft.com/office/drawing/2014/main" id="{5326FE43-670D-4BDE-8F7F-3521A4516356}"/>
                  </a:ext>
                </a:extLst>
              </p:cNvPr>
              <p:cNvSpPr/>
              <p:nvPr/>
            </p:nvSpPr>
            <p:spPr>
              <a:xfrm>
                <a:off x="5433155" y="2039778"/>
                <a:ext cx="35242" cy="65912"/>
              </a:xfrm>
              <a:custGeom>
                <a:avLst/>
                <a:gdLst>
                  <a:gd name="connsiteX0" fmla="*/ 35242 w 35242"/>
                  <a:gd name="connsiteY0" fmla="*/ 1619 h 65912"/>
                  <a:gd name="connsiteX1" fmla="*/ 35242 w 35242"/>
                  <a:gd name="connsiteY1" fmla="*/ 1619 h 65912"/>
                  <a:gd name="connsiteX2" fmla="*/ 30385 w 35242"/>
                  <a:gd name="connsiteY2" fmla="*/ 14002 h 65912"/>
                  <a:gd name="connsiteX3" fmla="*/ 30385 w 35242"/>
                  <a:gd name="connsiteY3" fmla="*/ 14002 h 65912"/>
                  <a:gd name="connsiteX4" fmla="*/ 13430 w 35242"/>
                  <a:gd name="connsiteY4" fmla="*/ 29337 h 65912"/>
                  <a:gd name="connsiteX5" fmla="*/ 12573 w 35242"/>
                  <a:gd name="connsiteY5" fmla="*/ 31337 h 65912"/>
                  <a:gd name="connsiteX6" fmla="*/ 14573 w 35242"/>
                  <a:gd name="connsiteY6" fmla="*/ 55150 h 65912"/>
                  <a:gd name="connsiteX7" fmla="*/ 14573 w 35242"/>
                  <a:gd name="connsiteY7" fmla="*/ 55150 h 65912"/>
                  <a:gd name="connsiteX8" fmla="*/ 10382 w 35242"/>
                  <a:gd name="connsiteY8" fmla="*/ 65913 h 65912"/>
                  <a:gd name="connsiteX9" fmla="*/ 10382 w 35242"/>
                  <a:gd name="connsiteY9" fmla="*/ 65913 h 65912"/>
                  <a:gd name="connsiteX10" fmla="*/ 0 w 35242"/>
                  <a:gd name="connsiteY10" fmla="*/ 60103 h 65912"/>
                  <a:gd name="connsiteX11" fmla="*/ 0 w 35242"/>
                  <a:gd name="connsiteY11" fmla="*/ 60103 h 65912"/>
                  <a:gd name="connsiteX12" fmla="*/ 25051 w 35242"/>
                  <a:gd name="connsiteY12" fmla="*/ 0 h 65912"/>
                  <a:gd name="connsiteX13" fmla="*/ 25051 w 35242"/>
                  <a:gd name="connsiteY13" fmla="*/ 0 h 65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242" h="65912">
                    <a:moveTo>
                      <a:pt x="35242" y="1619"/>
                    </a:moveTo>
                    <a:lnTo>
                      <a:pt x="35242" y="1619"/>
                    </a:lnTo>
                    <a:lnTo>
                      <a:pt x="30385" y="14002"/>
                    </a:lnTo>
                    <a:lnTo>
                      <a:pt x="30385" y="14002"/>
                    </a:lnTo>
                    <a:lnTo>
                      <a:pt x="13430" y="29337"/>
                    </a:lnTo>
                    <a:cubicBezTo>
                      <a:pt x="12821" y="29813"/>
                      <a:pt x="12506" y="30566"/>
                      <a:pt x="12573" y="31337"/>
                    </a:cubicBezTo>
                    <a:lnTo>
                      <a:pt x="14573" y="55150"/>
                    </a:lnTo>
                    <a:lnTo>
                      <a:pt x="14573" y="55150"/>
                    </a:lnTo>
                    <a:lnTo>
                      <a:pt x="10382" y="65913"/>
                    </a:lnTo>
                    <a:lnTo>
                      <a:pt x="10382" y="65913"/>
                    </a:lnTo>
                    <a:lnTo>
                      <a:pt x="0" y="60103"/>
                    </a:lnTo>
                    <a:lnTo>
                      <a:pt x="0" y="60103"/>
                    </a:lnTo>
                    <a:lnTo>
                      <a:pt x="25051" y="0"/>
                    </a:lnTo>
                    <a:lnTo>
                      <a:pt x="25051" y="0"/>
                    </a:ln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1" name="Полилиния: фигура 260">
                <a:extLst>
                  <a:ext uri="{FF2B5EF4-FFF2-40B4-BE49-F238E27FC236}">
                    <a16:creationId xmlns:a16="http://schemas.microsoft.com/office/drawing/2014/main" id="{49853322-357B-4FCA-815B-5ADE3A226D90}"/>
                  </a:ext>
                </a:extLst>
              </p:cNvPr>
              <p:cNvSpPr/>
              <p:nvPr/>
            </p:nvSpPr>
            <p:spPr>
              <a:xfrm>
                <a:off x="4931187" y="2194083"/>
                <a:ext cx="574262" cy="9525"/>
              </a:xfrm>
              <a:custGeom>
                <a:avLst/>
                <a:gdLst>
                  <a:gd name="connsiteX0" fmla="*/ 0 w 574262"/>
                  <a:gd name="connsiteY0" fmla="*/ 0 h 9525"/>
                  <a:gd name="connsiteX1" fmla="*/ 574262 w 574262"/>
                  <a:gd name="connsiteY1" fmla="*/ 0 h 9525"/>
                  <a:gd name="connsiteX2" fmla="*/ 574262 w 574262"/>
                  <a:gd name="connsiteY2" fmla="*/ 9525 h 9525"/>
                  <a:gd name="connsiteX3" fmla="*/ 0 w 574262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4262" h="9525">
                    <a:moveTo>
                      <a:pt x="0" y="0"/>
                    </a:moveTo>
                    <a:lnTo>
                      <a:pt x="574262" y="0"/>
                    </a:lnTo>
                    <a:lnTo>
                      <a:pt x="574262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2" name="Полилиния: фигура 261">
                <a:extLst>
                  <a:ext uri="{FF2B5EF4-FFF2-40B4-BE49-F238E27FC236}">
                    <a16:creationId xmlns:a16="http://schemas.microsoft.com/office/drawing/2014/main" id="{0A5CED4B-9D5D-4FA5-A61C-70186DB13C30}"/>
                  </a:ext>
                </a:extLst>
              </p:cNvPr>
              <p:cNvSpPr/>
              <p:nvPr/>
            </p:nvSpPr>
            <p:spPr>
              <a:xfrm>
                <a:off x="4818983" y="2247614"/>
                <a:ext cx="686371" cy="9525"/>
              </a:xfrm>
              <a:custGeom>
                <a:avLst/>
                <a:gdLst>
                  <a:gd name="connsiteX0" fmla="*/ 0 w 686371"/>
                  <a:gd name="connsiteY0" fmla="*/ 0 h 9525"/>
                  <a:gd name="connsiteX1" fmla="*/ 686372 w 686371"/>
                  <a:gd name="connsiteY1" fmla="*/ 0 h 9525"/>
                  <a:gd name="connsiteX2" fmla="*/ 686372 w 686371"/>
                  <a:gd name="connsiteY2" fmla="*/ 9525 h 9525"/>
                  <a:gd name="connsiteX3" fmla="*/ 0 w 686371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6371" h="9525">
                    <a:moveTo>
                      <a:pt x="0" y="0"/>
                    </a:moveTo>
                    <a:lnTo>
                      <a:pt x="686372" y="0"/>
                    </a:lnTo>
                    <a:lnTo>
                      <a:pt x="686372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3" name="Полилиния: фигура 262">
                <a:extLst>
                  <a:ext uri="{FF2B5EF4-FFF2-40B4-BE49-F238E27FC236}">
                    <a16:creationId xmlns:a16="http://schemas.microsoft.com/office/drawing/2014/main" id="{D3FDF289-0F5B-4A7E-8554-6B168BE53272}"/>
                  </a:ext>
                </a:extLst>
              </p:cNvPr>
              <p:cNvSpPr/>
              <p:nvPr/>
            </p:nvSpPr>
            <p:spPr>
              <a:xfrm>
                <a:off x="4818983" y="2301240"/>
                <a:ext cx="470916" cy="9525"/>
              </a:xfrm>
              <a:custGeom>
                <a:avLst/>
                <a:gdLst>
                  <a:gd name="connsiteX0" fmla="*/ 0 w 470916"/>
                  <a:gd name="connsiteY0" fmla="*/ 0 h 9525"/>
                  <a:gd name="connsiteX1" fmla="*/ 470916 w 470916"/>
                  <a:gd name="connsiteY1" fmla="*/ 0 h 9525"/>
                  <a:gd name="connsiteX2" fmla="*/ 470916 w 470916"/>
                  <a:gd name="connsiteY2" fmla="*/ 9525 h 9525"/>
                  <a:gd name="connsiteX3" fmla="*/ 0 w 470916"/>
                  <a:gd name="connsiteY3" fmla="*/ 95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0916" h="9525">
                    <a:moveTo>
                      <a:pt x="0" y="0"/>
                    </a:moveTo>
                    <a:lnTo>
                      <a:pt x="470916" y="0"/>
                    </a:lnTo>
                    <a:lnTo>
                      <a:pt x="470916" y="9525"/>
                    </a:lnTo>
                    <a:lnTo>
                      <a:pt x="0" y="9525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5" name="Рисунок 4">
              <a:extLst>
                <a:ext uri="{FF2B5EF4-FFF2-40B4-BE49-F238E27FC236}">
                  <a16:creationId xmlns:a16="http://schemas.microsoft.com/office/drawing/2014/main" id="{639C3085-3B70-4510-B19A-C9BEDA2BBD1A}"/>
                </a:ext>
              </a:extLst>
            </p:cNvPr>
            <p:cNvGrpSpPr/>
            <p:nvPr/>
          </p:nvGrpSpPr>
          <p:grpSpPr>
            <a:xfrm>
              <a:off x="6142191" y="3599151"/>
              <a:ext cx="1140749" cy="1478076"/>
              <a:chOff x="6142191" y="3599151"/>
              <a:chExt cx="1140749" cy="1478076"/>
            </a:xfrm>
          </p:grpSpPr>
          <p:sp>
            <p:nvSpPr>
              <p:cNvPr id="150" name="Полилиния: фигура 149">
                <a:extLst>
                  <a:ext uri="{FF2B5EF4-FFF2-40B4-BE49-F238E27FC236}">
                    <a16:creationId xmlns:a16="http://schemas.microsoft.com/office/drawing/2014/main" id="{AD3A4761-0902-428C-97B6-550E6175D71F}"/>
                  </a:ext>
                </a:extLst>
              </p:cNvPr>
              <p:cNvSpPr/>
              <p:nvPr/>
            </p:nvSpPr>
            <p:spPr>
              <a:xfrm>
                <a:off x="6143755" y="4529804"/>
                <a:ext cx="933212" cy="424312"/>
              </a:xfrm>
              <a:custGeom>
                <a:avLst/>
                <a:gdLst>
                  <a:gd name="connsiteX0" fmla="*/ 206657 w 933212"/>
                  <a:gd name="connsiteY0" fmla="*/ 0 h 424312"/>
                  <a:gd name="connsiteX1" fmla="*/ 192751 w 933212"/>
                  <a:gd name="connsiteY1" fmla="*/ 56579 h 424312"/>
                  <a:gd name="connsiteX2" fmla="*/ 9394 w 933212"/>
                  <a:gd name="connsiteY2" fmla="*/ 130588 h 424312"/>
                  <a:gd name="connsiteX3" fmla="*/ 448402 w 933212"/>
                  <a:gd name="connsiteY3" fmla="*/ 406813 h 424312"/>
                  <a:gd name="connsiteX4" fmla="*/ 630996 w 933212"/>
                  <a:gd name="connsiteY4" fmla="*/ 412337 h 424312"/>
                  <a:gd name="connsiteX5" fmla="*/ 931700 w 933212"/>
                  <a:gd name="connsiteY5" fmla="*/ 191833 h 424312"/>
                  <a:gd name="connsiteX6" fmla="*/ 574417 w 933212"/>
                  <a:gd name="connsiteY6" fmla="*/ 66675 h 424312"/>
                  <a:gd name="connsiteX7" fmla="*/ 560035 w 933212"/>
                  <a:gd name="connsiteY7" fmla="*/ 30289 h 42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3212" h="424312">
                    <a:moveTo>
                      <a:pt x="206657" y="0"/>
                    </a:moveTo>
                    <a:lnTo>
                      <a:pt x="192751" y="56579"/>
                    </a:lnTo>
                    <a:cubicBezTo>
                      <a:pt x="192751" y="56579"/>
                      <a:pt x="55495" y="15335"/>
                      <a:pt x="9394" y="130588"/>
                    </a:cubicBezTo>
                    <a:cubicBezTo>
                      <a:pt x="-36707" y="245840"/>
                      <a:pt x="83308" y="491776"/>
                      <a:pt x="448402" y="406813"/>
                    </a:cubicBezTo>
                    <a:cubicBezTo>
                      <a:pt x="448402" y="406813"/>
                      <a:pt x="546795" y="433578"/>
                      <a:pt x="630996" y="412337"/>
                    </a:cubicBezTo>
                    <a:cubicBezTo>
                      <a:pt x="755678" y="380905"/>
                      <a:pt x="914555" y="307562"/>
                      <a:pt x="931700" y="191833"/>
                    </a:cubicBezTo>
                    <a:cubicBezTo>
                      <a:pt x="960275" y="-2191"/>
                      <a:pt x="574417" y="66675"/>
                      <a:pt x="574417" y="66675"/>
                    </a:cubicBezTo>
                    <a:lnTo>
                      <a:pt x="560035" y="30289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1" name="Полилиния: фигура 150">
                <a:extLst>
                  <a:ext uri="{FF2B5EF4-FFF2-40B4-BE49-F238E27FC236}">
                    <a16:creationId xmlns:a16="http://schemas.microsoft.com/office/drawing/2014/main" id="{654D9F95-1BB4-4B09-9175-888AD82613D5}"/>
                  </a:ext>
                </a:extLst>
              </p:cNvPr>
              <p:cNvSpPr/>
              <p:nvPr/>
            </p:nvSpPr>
            <p:spPr>
              <a:xfrm>
                <a:off x="6399085" y="4611242"/>
                <a:ext cx="155066" cy="130683"/>
              </a:xfrm>
              <a:custGeom>
                <a:avLst/>
                <a:gdLst>
                  <a:gd name="connsiteX0" fmla="*/ 0 w 155066"/>
                  <a:gd name="connsiteY0" fmla="*/ 0 h 130683"/>
                  <a:gd name="connsiteX1" fmla="*/ 117824 w 155066"/>
                  <a:gd name="connsiteY1" fmla="*/ 116967 h 130683"/>
                  <a:gd name="connsiteX2" fmla="*/ 155067 w 155066"/>
                  <a:gd name="connsiteY2" fmla="*/ 130683 h 130683"/>
                  <a:gd name="connsiteX3" fmla="*/ 0 w 155066"/>
                  <a:gd name="connsiteY3" fmla="*/ 0 h 130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066" h="130683">
                    <a:moveTo>
                      <a:pt x="0" y="0"/>
                    </a:moveTo>
                    <a:cubicBezTo>
                      <a:pt x="0" y="0"/>
                      <a:pt x="86487" y="43625"/>
                      <a:pt x="117824" y="116967"/>
                    </a:cubicBezTo>
                    <a:lnTo>
                      <a:pt x="155067" y="130683"/>
                    </a:lnTo>
                    <a:cubicBezTo>
                      <a:pt x="155067" y="130683"/>
                      <a:pt x="133159" y="30671"/>
                      <a:pt x="0" y="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2" name="Полилиния: фигура 151">
                <a:extLst>
                  <a:ext uri="{FF2B5EF4-FFF2-40B4-BE49-F238E27FC236}">
                    <a16:creationId xmlns:a16="http://schemas.microsoft.com/office/drawing/2014/main" id="{2DA9C15E-97FE-4426-B3FE-03D02AA09EA1}"/>
                  </a:ext>
                </a:extLst>
              </p:cNvPr>
              <p:cNvSpPr/>
              <p:nvPr/>
            </p:nvSpPr>
            <p:spPr>
              <a:xfrm>
                <a:off x="6679215" y="4577333"/>
                <a:ext cx="221932" cy="242316"/>
              </a:xfrm>
              <a:custGeom>
                <a:avLst/>
                <a:gdLst>
                  <a:gd name="connsiteX0" fmla="*/ 0 w 221932"/>
                  <a:gd name="connsiteY0" fmla="*/ 219075 h 242316"/>
                  <a:gd name="connsiteX1" fmla="*/ 126016 w 221932"/>
                  <a:gd name="connsiteY1" fmla="*/ 0 h 242316"/>
                  <a:gd name="connsiteX2" fmla="*/ 221932 w 221932"/>
                  <a:gd name="connsiteY2" fmla="*/ 0 h 242316"/>
                  <a:gd name="connsiteX3" fmla="*/ 36766 w 221932"/>
                  <a:gd name="connsiteY3" fmla="*/ 242316 h 242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1932" h="242316">
                    <a:moveTo>
                      <a:pt x="0" y="219075"/>
                    </a:moveTo>
                    <a:cubicBezTo>
                      <a:pt x="0" y="219075"/>
                      <a:pt x="2667" y="95250"/>
                      <a:pt x="126016" y="0"/>
                    </a:cubicBezTo>
                    <a:lnTo>
                      <a:pt x="221932" y="0"/>
                    </a:lnTo>
                    <a:lnTo>
                      <a:pt x="36766" y="242316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3" name="Полилиния: фигура 152">
                <a:extLst>
                  <a:ext uri="{FF2B5EF4-FFF2-40B4-BE49-F238E27FC236}">
                    <a16:creationId xmlns:a16="http://schemas.microsoft.com/office/drawing/2014/main" id="{27D3E8BF-AEA4-46C0-8E34-BE96B971380C}"/>
                  </a:ext>
                </a:extLst>
              </p:cNvPr>
              <p:cNvSpPr/>
              <p:nvPr/>
            </p:nvSpPr>
            <p:spPr>
              <a:xfrm>
                <a:off x="6145801" y="4629150"/>
                <a:ext cx="316910" cy="293392"/>
              </a:xfrm>
              <a:custGeom>
                <a:avLst/>
                <a:gdLst>
                  <a:gd name="connsiteX0" fmla="*/ 4110 w 316910"/>
                  <a:gd name="connsiteY0" fmla="*/ 40672 h 293392"/>
                  <a:gd name="connsiteX1" fmla="*/ 102598 w 316910"/>
                  <a:gd name="connsiteY1" fmla="*/ 251936 h 293392"/>
                  <a:gd name="connsiteX2" fmla="*/ 306624 w 316910"/>
                  <a:gd name="connsiteY2" fmla="*/ 215074 h 293392"/>
                  <a:gd name="connsiteX3" fmla="*/ 316911 w 316910"/>
                  <a:gd name="connsiteY3" fmla="*/ 158496 h 293392"/>
                  <a:gd name="connsiteX4" fmla="*/ 226233 w 316910"/>
                  <a:gd name="connsiteY4" fmla="*/ 77534 h 293392"/>
                  <a:gd name="connsiteX5" fmla="*/ 110504 w 316910"/>
                  <a:gd name="connsiteY5" fmla="*/ 0 h 293392"/>
                  <a:gd name="connsiteX6" fmla="*/ 47544 w 316910"/>
                  <a:gd name="connsiteY6" fmla="*/ 7429 h 293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6910" h="293392">
                    <a:moveTo>
                      <a:pt x="4110" y="40672"/>
                    </a:moveTo>
                    <a:cubicBezTo>
                      <a:pt x="4110" y="40672"/>
                      <a:pt x="-30752" y="140589"/>
                      <a:pt x="102598" y="251936"/>
                    </a:cubicBezTo>
                    <a:cubicBezTo>
                      <a:pt x="235948" y="363284"/>
                      <a:pt x="306624" y="215074"/>
                      <a:pt x="306624" y="215074"/>
                    </a:cubicBezTo>
                    <a:lnTo>
                      <a:pt x="316911" y="158496"/>
                    </a:lnTo>
                    <a:lnTo>
                      <a:pt x="226233" y="77534"/>
                    </a:lnTo>
                    <a:lnTo>
                      <a:pt x="110504" y="0"/>
                    </a:lnTo>
                    <a:lnTo>
                      <a:pt x="47544" y="7429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4" name="Полилиния: фигура 153">
                <a:extLst>
                  <a:ext uri="{FF2B5EF4-FFF2-40B4-BE49-F238E27FC236}">
                    <a16:creationId xmlns:a16="http://schemas.microsoft.com/office/drawing/2014/main" id="{CB22E64D-9CB3-426F-B143-7AC75649A0F7}"/>
                  </a:ext>
                </a:extLst>
              </p:cNvPr>
              <p:cNvSpPr/>
              <p:nvPr/>
            </p:nvSpPr>
            <p:spPr>
              <a:xfrm>
                <a:off x="6149149" y="4650485"/>
                <a:ext cx="291274" cy="247467"/>
              </a:xfrm>
              <a:custGeom>
                <a:avLst/>
                <a:gdLst>
                  <a:gd name="connsiteX0" fmla="*/ 0 w 291274"/>
                  <a:gd name="connsiteY0" fmla="*/ 33147 h 247467"/>
                  <a:gd name="connsiteX1" fmla="*/ 148400 w 291274"/>
                  <a:gd name="connsiteY1" fmla="*/ 235839 h 247467"/>
                  <a:gd name="connsiteX2" fmla="*/ 291275 w 291274"/>
                  <a:gd name="connsiteY2" fmla="*/ 136684 h 247467"/>
                  <a:gd name="connsiteX3" fmla="*/ 81725 w 291274"/>
                  <a:gd name="connsiteY3" fmla="*/ 0 h 247467"/>
                  <a:gd name="connsiteX4" fmla="*/ 4000 w 291274"/>
                  <a:gd name="connsiteY4" fmla="*/ 9906 h 24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1274" h="247467">
                    <a:moveTo>
                      <a:pt x="0" y="33147"/>
                    </a:moveTo>
                    <a:cubicBezTo>
                      <a:pt x="11944" y="121482"/>
                      <a:pt x="67799" y="197768"/>
                      <a:pt x="148400" y="235839"/>
                    </a:cubicBezTo>
                    <a:cubicBezTo>
                      <a:pt x="262128" y="290132"/>
                      <a:pt x="291275" y="136684"/>
                      <a:pt x="291275" y="136684"/>
                    </a:cubicBezTo>
                    <a:lnTo>
                      <a:pt x="81725" y="0"/>
                    </a:lnTo>
                    <a:lnTo>
                      <a:pt x="4000" y="9906"/>
                    </a:ln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5" name="Полилиния: фигура 154">
                <a:extLst>
                  <a:ext uri="{FF2B5EF4-FFF2-40B4-BE49-F238E27FC236}">
                    <a16:creationId xmlns:a16="http://schemas.microsoft.com/office/drawing/2014/main" id="{3B127E77-D63A-421F-AC3A-C44A79BB528D}"/>
                  </a:ext>
                </a:extLst>
              </p:cNvPr>
              <p:cNvSpPr/>
              <p:nvPr/>
            </p:nvSpPr>
            <p:spPr>
              <a:xfrm>
                <a:off x="6149149" y="4650485"/>
                <a:ext cx="291274" cy="247467"/>
              </a:xfrm>
              <a:custGeom>
                <a:avLst/>
                <a:gdLst>
                  <a:gd name="connsiteX0" fmla="*/ 0 w 291274"/>
                  <a:gd name="connsiteY0" fmla="*/ 33147 h 247467"/>
                  <a:gd name="connsiteX1" fmla="*/ 148400 w 291274"/>
                  <a:gd name="connsiteY1" fmla="*/ 235839 h 247467"/>
                  <a:gd name="connsiteX2" fmla="*/ 291275 w 291274"/>
                  <a:gd name="connsiteY2" fmla="*/ 136684 h 247467"/>
                  <a:gd name="connsiteX3" fmla="*/ 81725 w 291274"/>
                  <a:gd name="connsiteY3" fmla="*/ 0 h 247467"/>
                  <a:gd name="connsiteX4" fmla="*/ 4000 w 291274"/>
                  <a:gd name="connsiteY4" fmla="*/ 9906 h 24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1274" h="247467">
                    <a:moveTo>
                      <a:pt x="0" y="33147"/>
                    </a:moveTo>
                    <a:cubicBezTo>
                      <a:pt x="11944" y="121482"/>
                      <a:pt x="67799" y="197768"/>
                      <a:pt x="148400" y="235839"/>
                    </a:cubicBezTo>
                    <a:cubicBezTo>
                      <a:pt x="262128" y="290132"/>
                      <a:pt x="291275" y="136684"/>
                      <a:pt x="291275" y="136684"/>
                    </a:cubicBezTo>
                    <a:lnTo>
                      <a:pt x="81725" y="0"/>
                    </a:lnTo>
                    <a:lnTo>
                      <a:pt x="4000" y="9906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6" name="Полилиния: фигура 155">
                <a:extLst>
                  <a:ext uri="{FF2B5EF4-FFF2-40B4-BE49-F238E27FC236}">
                    <a16:creationId xmlns:a16="http://schemas.microsoft.com/office/drawing/2014/main" id="{50FCBBD8-07CF-46F9-A630-3085EDC74233}"/>
                  </a:ext>
                </a:extLst>
              </p:cNvPr>
              <p:cNvSpPr/>
              <p:nvPr/>
            </p:nvSpPr>
            <p:spPr>
              <a:xfrm>
                <a:off x="6910995" y="4812833"/>
                <a:ext cx="177834" cy="239070"/>
              </a:xfrm>
              <a:custGeom>
                <a:avLst/>
                <a:gdLst>
                  <a:gd name="connsiteX0" fmla="*/ 146363 w 177834"/>
                  <a:gd name="connsiteY0" fmla="*/ 235416 h 239070"/>
                  <a:gd name="connsiteX1" fmla="*/ 38826 w 177834"/>
                  <a:gd name="connsiteY1" fmla="*/ 142357 h 239070"/>
                  <a:gd name="connsiteX2" fmla="*/ 27014 w 177834"/>
                  <a:gd name="connsiteY2" fmla="*/ 131689 h 239070"/>
                  <a:gd name="connsiteX3" fmla="*/ 24062 w 177834"/>
                  <a:gd name="connsiteY3" fmla="*/ 126164 h 239070"/>
                  <a:gd name="connsiteX4" fmla="*/ 630 w 177834"/>
                  <a:gd name="connsiteY4" fmla="*/ 49964 h 239070"/>
                  <a:gd name="connsiteX5" fmla="*/ 154 w 177834"/>
                  <a:gd name="connsiteY5" fmla="*/ 45678 h 239070"/>
                  <a:gd name="connsiteX6" fmla="*/ 3107 w 177834"/>
                  <a:gd name="connsiteY6" fmla="*/ 40630 h 239070"/>
                  <a:gd name="connsiteX7" fmla="*/ 68639 w 177834"/>
                  <a:gd name="connsiteY7" fmla="*/ 2530 h 239070"/>
                  <a:gd name="connsiteX8" fmla="*/ 86498 w 177834"/>
                  <a:gd name="connsiteY8" fmla="*/ 5140 h 239070"/>
                  <a:gd name="connsiteX9" fmla="*/ 86546 w 177834"/>
                  <a:gd name="connsiteY9" fmla="*/ 5197 h 239070"/>
                  <a:gd name="connsiteX10" fmla="*/ 87879 w 177834"/>
                  <a:gd name="connsiteY10" fmla="*/ 7483 h 239070"/>
                  <a:gd name="connsiteX11" fmla="*/ 128932 w 177834"/>
                  <a:gd name="connsiteY11" fmla="*/ 107400 h 239070"/>
                  <a:gd name="connsiteX12" fmla="*/ 174176 w 177834"/>
                  <a:gd name="connsiteY12" fmla="*/ 193697 h 239070"/>
                  <a:gd name="connsiteX13" fmla="*/ 146363 w 177834"/>
                  <a:gd name="connsiteY13" fmla="*/ 235416 h 239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7834" h="239070">
                    <a:moveTo>
                      <a:pt x="146363" y="235416"/>
                    </a:moveTo>
                    <a:cubicBezTo>
                      <a:pt x="122769" y="192554"/>
                      <a:pt x="84631" y="159550"/>
                      <a:pt x="38826" y="142357"/>
                    </a:cubicBezTo>
                    <a:cubicBezTo>
                      <a:pt x="34006" y="139909"/>
                      <a:pt x="29929" y="136232"/>
                      <a:pt x="27014" y="131689"/>
                    </a:cubicBezTo>
                    <a:cubicBezTo>
                      <a:pt x="25786" y="129984"/>
                      <a:pt x="24795" y="128127"/>
                      <a:pt x="24062" y="126164"/>
                    </a:cubicBezTo>
                    <a:lnTo>
                      <a:pt x="630" y="49964"/>
                    </a:lnTo>
                    <a:cubicBezTo>
                      <a:pt x="11" y="48621"/>
                      <a:pt x="-160" y="47116"/>
                      <a:pt x="154" y="45678"/>
                    </a:cubicBezTo>
                    <a:cubicBezTo>
                      <a:pt x="363" y="43649"/>
                      <a:pt x="1440" y="41802"/>
                      <a:pt x="3107" y="40630"/>
                    </a:cubicBezTo>
                    <a:lnTo>
                      <a:pt x="68639" y="2530"/>
                    </a:lnTo>
                    <a:cubicBezTo>
                      <a:pt x="74287" y="-1680"/>
                      <a:pt x="82288" y="-518"/>
                      <a:pt x="86498" y="5140"/>
                    </a:cubicBezTo>
                    <a:cubicBezTo>
                      <a:pt x="86517" y="5159"/>
                      <a:pt x="86527" y="5178"/>
                      <a:pt x="86546" y="5197"/>
                    </a:cubicBezTo>
                    <a:cubicBezTo>
                      <a:pt x="87022" y="5959"/>
                      <a:pt x="87498" y="6721"/>
                      <a:pt x="87879" y="7483"/>
                    </a:cubicBezTo>
                    <a:cubicBezTo>
                      <a:pt x="101119" y="39392"/>
                      <a:pt x="111692" y="68157"/>
                      <a:pt x="128932" y="107400"/>
                    </a:cubicBezTo>
                    <a:cubicBezTo>
                      <a:pt x="149220" y="153692"/>
                      <a:pt x="149696" y="139499"/>
                      <a:pt x="174176" y="193697"/>
                    </a:cubicBezTo>
                    <a:cubicBezTo>
                      <a:pt x="189035" y="225891"/>
                      <a:pt x="154364" y="248180"/>
                      <a:pt x="146363" y="23541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7" name="Полилиния: фигура 156">
                <a:extLst>
                  <a:ext uri="{FF2B5EF4-FFF2-40B4-BE49-F238E27FC236}">
                    <a16:creationId xmlns:a16="http://schemas.microsoft.com/office/drawing/2014/main" id="{48471971-0DAD-4913-9D6B-BCB67ADC8AA2}"/>
                  </a:ext>
                </a:extLst>
              </p:cNvPr>
              <p:cNvSpPr/>
              <p:nvPr/>
            </p:nvSpPr>
            <p:spPr>
              <a:xfrm>
                <a:off x="6486525" y="4566525"/>
                <a:ext cx="728960" cy="422669"/>
              </a:xfrm>
              <a:custGeom>
                <a:avLst/>
                <a:gdLst>
                  <a:gd name="connsiteX0" fmla="*/ 336995 w 728960"/>
                  <a:gd name="connsiteY0" fmla="*/ 23953 h 422669"/>
                  <a:gd name="connsiteX1" fmla="*/ 719709 w 728960"/>
                  <a:gd name="connsiteY1" fmla="*/ 57005 h 422669"/>
                  <a:gd name="connsiteX2" fmla="*/ 518636 w 728960"/>
                  <a:gd name="connsiteY2" fmla="*/ 255220 h 422669"/>
                  <a:gd name="connsiteX3" fmla="*/ 0 w 728960"/>
                  <a:gd name="connsiteY3" fmla="*/ 422669 h 422669"/>
                  <a:gd name="connsiteX4" fmla="*/ 26194 w 728960"/>
                  <a:gd name="connsiteY4" fmla="*/ 340564 h 422669"/>
                  <a:gd name="connsiteX5" fmla="*/ 218313 w 728960"/>
                  <a:gd name="connsiteY5" fmla="*/ 231312 h 422669"/>
                  <a:gd name="connsiteX6" fmla="*/ 336995 w 728960"/>
                  <a:gd name="connsiteY6" fmla="*/ 23953 h 42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8960" h="422669">
                    <a:moveTo>
                      <a:pt x="336995" y="23953"/>
                    </a:moveTo>
                    <a:cubicBezTo>
                      <a:pt x="336995" y="23953"/>
                      <a:pt x="666940" y="-47770"/>
                      <a:pt x="719709" y="57005"/>
                    </a:cubicBezTo>
                    <a:cubicBezTo>
                      <a:pt x="772478" y="161780"/>
                      <a:pt x="585216" y="231789"/>
                      <a:pt x="518636" y="255220"/>
                    </a:cubicBezTo>
                    <a:cubicBezTo>
                      <a:pt x="402622" y="296273"/>
                      <a:pt x="0" y="422669"/>
                      <a:pt x="0" y="422669"/>
                    </a:cubicBezTo>
                    <a:lnTo>
                      <a:pt x="26194" y="340564"/>
                    </a:lnTo>
                    <a:lnTo>
                      <a:pt x="218313" y="231312"/>
                    </a:lnTo>
                    <a:cubicBezTo>
                      <a:pt x="218313" y="231312"/>
                      <a:pt x="227076" y="121203"/>
                      <a:pt x="336995" y="23953"/>
                    </a:cubicBez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8" name="Полилиния: фигура 157">
                <a:extLst>
                  <a:ext uri="{FF2B5EF4-FFF2-40B4-BE49-F238E27FC236}">
                    <a16:creationId xmlns:a16="http://schemas.microsoft.com/office/drawing/2014/main" id="{C3DA1E22-4397-4A0F-A1DF-E29077107C52}"/>
                  </a:ext>
                </a:extLst>
              </p:cNvPr>
              <p:cNvSpPr/>
              <p:nvPr/>
            </p:nvSpPr>
            <p:spPr>
              <a:xfrm>
                <a:off x="6387860" y="4842923"/>
                <a:ext cx="154595" cy="234304"/>
              </a:xfrm>
              <a:custGeom>
                <a:avLst/>
                <a:gdLst>
                  <a:gd name="connsiteX0" fmla="*/ 125621 w 154595"/>
                  <a:gd name="connsiteY0" fmla="*/ 135984 h 234304"/>
                  <a:gd name="connsiteX1" fmla="*/ 154196 w 154595"/>
                  <a:gd name="connsiteY1" fmla="*/ 49402 h 234304"/>
                  <a:gd name="connsiteX2" fmla="*/ 151052 w 154595"/>
                  <a:gd name="connsiteY2" fmla="*/ 40734 h 234304"/>
                  <a:gd name="connsiteX3" fmla="*/ 85711 w 154595"/>
                  <a:gd name="connsiteY3" fmla="*/ 1777 h 234304"/>
                  <a:gd name="connsiteX4" fmla="*/ 68957 w 154595"/>
                  <a:gd name="connsiteY4" fmla="*/ 5854 h 234304"/>
                  <a:gd name="connsiteX5" fmla="*/ 68947 w 154595"/>
                  <a:gd name="connsiteY5" fmla="*/ 5873 h 234304"/>
                  <a:gd name="connsiteX6" fmla="*/ 67804 w 154595"/>
                  <a:gd name="connsiteY6" fmla="*/ 8254 h 234304"/>
                  <a:gd name="connsiteX7" fmla="*/ 37705 w 154595"/>
                  <a:gd name="connsiteY7" fmla="*/ 106838 h 234304"/>
                  <a:gd name="connsiteX8" fmla="*/ 2177 w 154595"/>
                  <a:gd name="connsiteY8" fmla="*/ 192563 h 234304"/>
                  <a:gd name="connsiteX9" fmla="*/ 32371 w 154595"/>
                  <a:gd name="connsiteY9" fmla="*/ 229996 h 234304"/>
                  <a:gd name="connsiteX10" fmla="*/ 113048 w 154595"/>
                  <a:gd name="connsiteY10" fmla="*/ 152367 h 234304"/>
                  <a:gd name="connsiteX11" fmla="*/ 125621 w 154595"/>
                  <a:gd name="connsiteY11" fmla="*/ 135984 h 234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595" h="234304">
                    <a:moveTo>
                      <a:pt x="125621" y="135984"/>
                    </a:moveTo>
                    <a:lnTo>
                      <a:pt x="154196" y="49402"/>
                    </a:lnTo>
                    <a:cubicBezTo>
                      <a:pt x="155320" y="46135"/>
                      <a:pt x="154015" y="42525"/>
                      <a:pt x="151052" y="40734"/>
                    </a:cubicBezTo>
                    <a:lnTo>
                      <a:pt x="85711" y="1777"/>
                    </a:lnTo>
                    <a:cubicBezTo>
                      <a:pt x="79958" y="-1719"/>
                      <a:pt x="72462" y="101"/>
                      <a:pt x="68957" y="5854"/>
                    </a:cubicBezTo>
                    <a:cubicBezTo>
                      <a:pt x="68957" y="5863"/>
                      <a:pt x="68947" y="5863"/>
                      <a:pt x="68947" y="5873"/>
                    </a:cubicBezTo>
                    <a:cubicBezTo>
                      <a:pt x="68471" y="6616"/>
                      <a:pt x="68090" y="7416"/>
                      <a:pt x="67804" y="8254"/>
                    </a:cubicBezTo>
                    <a:cubicBezTo>
                      <a:pt x="58279" y="39686"/>
                      <a:pt x="50564" y="67975"/>
                      <a:pt x="37705" y="106838"/>
                    </a:cubicBezTo>
                    <a:cubicBezTo>
                      <a:pt x="22465" y="152748"/>
                      <a:pt x="20846" y="139318"/>
                      <a:pt x="2177" y="192563"/>
                    </a:cubicBezTo>
                    <a:cubicBezTo>
                      <a:pt x="-8967" y="224948"/>
                      <a:pt x="25989" y="243140"/>
                      <a:pt x="32371" y="229996"/>
                    </a:cubicBezTo>
                    <a:cubicBezTo>
                      <a:pt x="60946" y="169512"/>
                      <a:pt x="82377" y="169226"/>
                      <a:pt x="113048" y="152367"/>
                    </a:cubicBezTo>
                    <a:cubicBezTo>
                      <a:pt x="119134" y="148662"/>
                      <a:pt x="123620" y="142823"/>
                      <a:pt x="125621" y="13598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9" name="Полилиния: фигура 158">
                <a:extLst>
                  <a:ext uri="{FF2B5EF4-FFF2-40B4-BE49-F238E27FC236}">
                    <a16:creationId xmlns:a16="http://schemas.microsoft.com/office/drawing/2014/main" id="{2AECD46E-F6B0-4A29-B72F-2FE71ABB4872}"/>
                  </a:ext>
                </a:extLst>
              </p:cNvPr>
              <p:cNvSpPr/>
              <p:nvPr/>
            </p:nvSpPr>
            <p:spPr>
              <a:xfrm>
                <a:off x="6524625" y="4620063"/>
                <a:ext cx="446753" cy="312457"/>
              </a:xfrm>
              <a:custGeom>
                <a:avLst/>
                <a:gdLst>
                  <a:gd name="connsiteX0" fmla="*/ 446722 w 446753"/>
                  <a:gd name="connsiteY0" fmla="*/ 895 h 312457"/>
                  <a:gd name="connsiteX1" fmla="*/ 203645 w 446753"/>
                  <a:gd name="connsiteY1" fmla="*/ 98240 h 312457"/>
                  <a:gd name="connsiteX2" fmla="*/ 185452 w 446753"/>
                  <a:gd name="connsiteY2" fmla="*/ 150152 h 312457"/>
                  <a:gd name="connsiteX3" fmla="*/ 185452 w 446753"/>
                  <a:gd name="connsiteY3" fmla="*/ 150152 h 312457"/>
                  <a:gd name="connsiteX4" fmla="*/ 183356 w 446753"/>
                  <a:gd name="connsiteY4" fmla="*/ 159677 h 312457"/>
                  <a:gd name="connsiteX5" fmla="*/ 183356 w 446753"/>
                  <a:gd name="connsiteY5" fmla="*/ 161106 h 312457"/>
                  <a:gd name="connsiteX6" fmla="*/ 182689 w 446753"/>
                  <a:gd name="connsiteY6" fmla="*/ 164154 h 312457"/>
                  <a:gd name="connsiteX7" fmla="*/ 182689 w 446753"/>
                  <a:gd name="connsiteY7" fmla="*/ 165773 h 312457"/>
                  <a:gd name="connsiteX8" fmla="*/ 182213 w 446753"/>
                  <a:gd name="connsiteY8" fmla="*/ 168249 h 312457"/>
                  <a:gd name="connsiteX9" fmla="*/ 182213 w 446753"/>
                  <a:gd name="connsiteY9" fmla="*/ 169773 h 312457"/>
                  <a:gd name="connsiteX10" fmla="*/ 182213 w 446753"/>
                  <a:gd name="connsiteY10" fmla="*/ 171678 h 312457"/>
                  <a:gd name="connsiteX11" fmla="*/ 182213 w 446753"/>
                  <a:gd name="connsiteY11" fmla="*/ 173107 h 312457"/>
                  <a:gd name="connsiteX12" fmla="*/ 182213 w 446753"/>
                  <a:gd name="connsiteY12" fmla="*/ 174440 h 312457"/>
                  <a:gd name="connsiteX13" fmla="*/ 182213 w 446753"/>
                  <a:gd name="connsiteY13" fmla="*/ 175679 h 312457"/>
                  <a:gd name="connsiteX14" fmla="*/ 182213 w 446753"/>
                  <a:gd name="connsiteY14" fmla="*/ 176441 h 312457"/>
                  <a:gd name="connsiteX15" fmla="*/ 182213 w 446753"/>
                  <a:gd name="connsiteY15" fmla="*/ 177393 h 312457"/>
                  <a:gd name="connsiteX16" fmla="*/ 182213 w 446753"/>
                  <a:gd name="connsiteY16" fmla="*/ 177393 h 312457"/>
                  <a:gd name="connsiteX17" fmla="*/ 182213 w 446753"/>
                  <a:gd name="connsiteY17" fmla="*/ 177393 h 312457"/>
                  <a:gd name="connsiteX18" fmla="*/ 182213 w 446753"/>
                  <a:gd name="connsiteY18" fmla="*/ 177393 h 312457"/>
                  <a:gd name="connsiteX19" fmla="*/ 0 w 446753"/>
                  <a:gd name="connsiteY19" fmla="*/ 280263 h 312457"/>
                  <a:gd name="connsiteX20" fmla="*/ 141065 w 446753"/>
                  <a:gd name="connsiteY20" fmla="*/ 312458 h 312457"/>
                  <a:gd name="connsiteX21" fmla="*/ 396907 w 446753"/>
                  <a:gd name="connsiteY21" fmla="*/ 229971 h 312457"/>
                  <a:gd name="connsiteX22" fmla="*/ 210026 w 446753"/>
                  <a:gd name="connsiteY22" fmla="*/ 159486 h 312457"/>
                  <a:gd name="connsiteX23" fmla="*/ 446722 w 446753"/>
                  <a:gd name="connsiteY23" fmla="*/ 895 h 312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46753" h="312457">
                    <a:moveTo>
                      <a:pt x="446722" y="895"/>
                    </a:moveTo>
                    <a:cubicBezTo>
                      <a:pt x="443579" y="-11297"/>
                      <a:pt x="260699" y="105194"/>
                      <a:pt x="203645" y="98240"/>
                    </a:cubicBezTo>
                    <a:cubicBezTo>
                      <a:pt x="196082" y="114986"/>
                      <a:pt x="189995" y="132350"/>
                      <a:pt x="185452" y="150152"/>
                    </a:cubicBezTo>
                    <a:lnTo>
                      <a:pt x="185452" y="150152"/>
                    </a:lnTo>
                    <a:cubicBezTo>
                      <a:pt x="184595" y="153486"/>
                      <a:pt x="183928" y="156534"/>
                      <a:pt x="183356" y="159677"/>
                    </a:cubicBezTo>
                    <a:lnTo>
                      <a:pt x="183356" y="161106"/>
                    </a:lnTo>
                    <a:cubicBezTo>
                      <a:pt x="183356" y="162153"/>
                      <a:pt x="182880" y="163106"/>
                      <a:pt x="182689" y="164154"/>
                    </a:cubicBezTo>
                    <a:lnTo>
                      <a:pt x="182689" y="165773"/>
                    </a:lnTo>
                    <a:cubicBezTo>
                      <a:pt x="182689" y="166630"/>
                      <a:pt x="182689" y="167392"/>
                      <a:pt x="182213" y="168249"/>
                    </a:cubicBezTo>
                    <a:cubicBezTo>
                      <a:pt x="182166" y="168754"/>
                      <a:pt x="182166" y="169268"/>
                      <a:pt x="182213" y="169773"/>
                    </a:cubicBezTo>
                    <a:cubicBezTo>
                      <a:pt x="182175" y="170412"/>
                      <a:pt x="182175" y="171040"/>
                      <a:pt x="182213" y="171678"/>
                    </a:cubicBezTo>
                    <a:cubicBezTo>
                      <a:pt x="182261" y="172155"/>
                      <a:pt x="182261" y="172631"/>
                      <a:pt x="182213" y="173107"/>
                    </a:cubicBezTo>
                    <a:cubicBezTo>
                      <a:pt x="182270" y="173555"/>
                      <a:pt x="182270" y="174002"/>
                      <a:pt x="182213" y="174440"/>
                    </a:cubicBezTo>
                    <a:cubicBezTo>
                      <a:pt x="182213" y="174917"/>
                      <a:pt x="182213" y="175298"/>
                      <a:pt x="182213" y="175679"/>
                    </a:cubicBezTo>
                    <a:cubicBezTo>
                      <a:pt x="182175" y="175926"/>
                      <a:pt x="182175" y="176184"/>
                      <a:pt x="182213" y="176441"/>
                    </a:cubicBezTo>
                    <a:cubicBezTo>
                      <a:pt x="182175" y="176755"/>
                      <a:pt x="182175" y="177079"/>
                      <a:pt x="182213" y="177393"/>
                    </a:cubicBezTo>
                    <a:lnTo>
                      <a:pt x="182213" y="177393"/>
                    </a:lnTo>
                    <a:lnTo>
                      <a:pt x="182213" y="177393"/>
                    </a:lnTo>
                    <a:lnTo>
                      <a:pt x="182213" y="177393"/>
                    </a:lnTo>
                    <a:lnTo>
                      <a:pt x="0" y="280263"/>
                    </a:lnTo>
                    <a:lnTo>
                      <a:pt x="141065" y="312458"/>
                    </a:lnTo>
                    <a:cubicBezTo>
                      <a:pt x="225266" y="285597"/>
                      <a:pt x="322897" y="254355"/>
                      <a:pt x="396907" y="229971"/>
                    </a:cubicBezTo>
                    <a:lnTo>
                      <a:pt x="210026" y="159486"/>
                    </a:lnTo>
                    <a:cubicBezTo>
                      <a:pt x="280321" y="116338"/>
                      <a:pt x="449389" y="11277"/>
                      <a:pt x="446722" y="895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0" name="Полилиния: фигура 159">
                <a:extLst>
                  <a:ext uri="{FF2B5EF4-FFF2-40B4-BE49-F238E27FC236}">
                    <a16:creationId xmlns:a16="http://schemas.microsoft.com/office/drawing/2014/main" id="{6F744BE9-FF5E-4021-B40B-287F0DFB3357}"/>
                  </a:ext>
                </a:extLst>
              </p:cNvPr>
              <p:cNvSpPr/>
              <p:nvPr/>
            </p:nvSpPr>
            <p:spPr>
              <a:xfrm>
                <a:off x="6142191" y="4579886"/>
                <a:ext cx="795818" cy="364350"/>
              </a:xfrm>
              <a:custGeom>
                <a:avLst/>
                <a:gdLst>
                  <a:gd name="connsiteX0" fmla="*/ 795819 w 795818"/>
                  <a:gd name="connsiteY0" fmla="*/ 364351 h 364350"/>
                  <a:gd name="connsiteX1" fmla="*/ 433107 w 795818"/>
                  <a:gd name="connsiteY1" fmla="*/ 311678 h 364350"/>
                  <a:gd name="connsiteX2" fmla="*/ 16293 w 795818"/>
                  <a:gd name="connsiteY2" fmla="*/ 48216 h 364350"/>
                  <a:gd name="connsiteX3" fmla="*/ 332904 w 795818"/>
                  <a:gd name="connsiteY3" fmla="*/ 121559 h 364350"/>
                  <a:gd name="connsiteX4" fmla="*/ 768958 w 795818"/>
                  <a:gd name="connsiteY4" fmla="*/ 277864 h 364350"/>
                  <a:gd name="connsiteX5" fmla="*/ 769434 w 795818"/>
                  <a:gd name="connsiteY5" fmla="*/ 282150 h 364350"/>
                  <a:gd name="connsiteX6" fmla="*/ 792866 w 795818"/>
                  <a:gd name="connsiteY6" fmla="*/ 358350 h 364350"/>
                  <a:gd name="connsiteX7" fmla="*/ 795819 w 795818"/>
                  <a:gd name="connsiteY7" fmla="*/ 364351 h 36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95818" h="364350">
                    <a:moveTo>
                      <a:pt x="795819" y="364351"/>
                    </a:moveTo>
                    <a:cubicBezTo>
                      <a:pt x="693711" y="351397"/>
                      <a:pt x="499877" y="326251"/>
                      <a:pt x="433107" y="311678"/>
                    </a:cubicBezTo>
                    <a:cubicBezTo>
                      <a:pt x="312520" y="285675"/>
                      <a:pt x="-84768" y="183566"/>
                      <a:pt x="16293" y="48216"/>
                    </a:cubicBezTo>
                    <a:cubicBezTo>
                      <a:pt x="121830" y="-93230"/>
                      <a:pt x="332904" y="121559"/>
                      <a:pt x="332904" y="121559"/>
                    </a:cubicBezTo>
                    <a:lnTo>
                      <a:pt x="768958" y="277864"/>
                    </a:lnTo>
                    <a:cubicBezTo>
                      <a:pt x="768644" y="279302"/>
                      <a:pt x="768815" y="280807"/>
                      <a:pt x="769434" y="282150"/>
                    </a:cubicBezTo>
                    <a:lnTo>
                      <a:pt x="792866" y="358350"/>
                    </a:lnTo>
                    <a:cubicBezTo>
                      <a:pt x="793561" y="360484"/>
                      <a:pt x="794552" y="362503"/>
                      <a:pt x="795819" y="364351"/>
                    </a:cubicBez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1" name="Полилиния: фигура 160">
                <a:extLst>
                  <a:ext uri="{FF2B5EF4-FFF2-40B4-BE49-F238E27FC236}">
                    <a16:creationId xmlns:a16="http://schemas.microsoft.com/office/drawing/2014/main" id="{BCDCFF73-0088-4A98-9539-055DFFA1609C}"/>
                  </a:ext>
                </a:extLst>
              </p:cNvPr>
              <p:cNvSpPr/>
              <p:nvPr/>
            </p:nvSpPr>
            <p:spPr>
              <a:xfrm>
                <a:off x="6303526" y="4617855"/>
                <a:ext cx="171568" cy="83588"/>
              </a:xfrm>
              <a:custGeom>
                <a:avLst/>
                <a:gdLst>
                  <a:gd name="connsiteX0" fmla="*/ 3357 w 171568"/>
                  <a:gd name="connsiteY0" fmla="*/ 4246 h 83588"/>
                  <a:gd name="connsiteX1" fmla="*/ 171568 w 171568"/>
                  <a:gd name="connsiteY1" fmla="*/ 83589 h 83588"/>
                  <a:gd name="connsiteX2" fmla="*/ 86510 w 171568"/>
                  <a:gd name="connsiteY2" fmla="*/ 14342 h 83588"/>
                  <a:gd name="connsiteX3" fmla="*/ 3357 w 171568"/>
                  <a:gd name="connsiteY3" fmla="*/ 4246 h 83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568" h="83588">
                    <a:moveTo>
                      <a:pt x="3357" y="4246"/>
                    </a:moveTo>
                    <a:cubicBezTo>
                      <a:pt x="-28076" y="17866"/>
                      <a:pt x="171568" y="83589"/>
                      <a:pt x="171568" y="83589"/>
                    </a:cubicBezTo>
                    <a:cubicBezTo>
                      <a:pt x="145384" y="57967"/>
                      <a:pt x="116914" y="34783"/>
                      <a:pt x="86510" y="14342"/>
                    </a:cubicBezTo>
                    <a:cubicBezTo>
                      <a:pt x="55745" y="1769"/>
                      <a:pt x="24407" y="-4898"/>
                      <a:pt x="3357" y="4246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2" name="Полилиния: фигура 161">
                <a:extLst>
                  <a:ext uri="{FF2B5EF4-FFF2-40B4-BE49-F238E27FC236}">
                    <a16:creationId xmlns:a16="http://schemas.microsoft.com/office/drawing/2014/main" id="{A93025EE-DAE9-4714-817B-B4E8B44F7F83}"/>
                  </a:ext>
                </a:extLst>
              </p:cNvPr>
              <p:cNvSpPr/>
              <p:nvPr/>
            </p:nvSpPr>
            <p:spPr>
              <a:xfrm>
                <a:off x="7154608" y="4003928"/>
                <a:ext cx="87439" cy="118300"/>
              </a:xfrm>
              <a:custGeom>
                <a:avLst/>
                <a:gdLst>
                  <a:gd name="connsiteX0" fmla="*/ 11239 w 87439"/>
                  <a:gd name="connsiteY0" fmla="*/ 118301 h 118300"/>
                  <a:gd name="connsiteX1" fmla="*/ 87439 w 87439"/>
                  <a:gd name="connsiteY1" fmla="*/ 82582 h 118300"/>
                  <a:gd name="connsiteX2" fmla="*/ 57531 w 87439"/>
                  <a:gd name="connsiteY2" fmla="*/ 0 h 118300"/>
                  <a:gd name="connsiteX3" fmla="*/ 26003 w 87439"/>
                  <a:gd name="connsiteY3" fmla="*/ 43339 h 118300"/>
                  <a:gd name="connsiteX4" fmla="*/ 0 w 87439"/>
                  <a:gd name="connsiteY4" fmla="*/ 71914 h 118300"/>
                  <a:gd name="connsiteX5" fmla="*/ 0 w 87439"/>
                  <a:gd name="connsiteY5" fmla="*/ 71914 h 11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439" h="118300">
                    <a:moveTo>
                      <a:pt x="11239" y="118301"/>
                    </a:moveTo>
                    <a:lnTo>
                      <a:pt x="87439" y="82582"/>
                    </a:lnTo>
                    <a:lnTo>
                      <a:pt x="57531" y="0"/>
                    </a:lnTo>
                    <a:lnTo>
                      <a:pt x="26003" y="43339"/>
                    </a:lnTo>
                    <a:cubicBezTo>
                      <a:pt x="18259" y="53664"/>
                      <a:pt x="9553" y="63237"/>
                      <a:pt x="0" y="71914"/>
                    </a:cubicBezTo>
                    <a:lnTo>
                      <a:pt x="0" y="71914"/>
                    </a:ln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3" name="Полилиния: фигура 162">
                <a:extLst>
                  <a:ext uri="{FF2B5EF4-FFF2-40B4-BE49-F238E27FC236}">
                    <a16:creationId xmlns:a16="http://schemas.microsoft.com/office/drawing/2014/main" id="{97A87049-CF5F-43B3-83F9-516F4E4C816A}"/>
                  </a:ext>
                </a:extLst>
              </p:cNvPr>
              <p:cNvSpPr/>
              <p:nvPr/>
            </p:nvSpPr>
            <p:spPr>
              <a:xfrm>
                <a:off x="7194803" y="3990846"/>
                <a:ext cx="88136" cy="102522"/>
              </a:xfrm>
              <a:custGeom>
                <a:avLst/>
                <a:gdLst>
                  <a:gd name="connsiteX0" fmla="*/ 0 w 88136"/>
                  <a:gd name="connsiteY0" fmla="*/ 17654 h 102522"/>
                  <a:gd name="connsiteX1" fmla="*/ 32861 w 88136"/>
                  <a:gd name="connsiteY1" fmla="*/ 102522 h 102522"/>
                  <a:gd name="connsiteX2" fmla="*/ 81534 w 88136"/>
                  <a:gd name="connsiteY2" fmla="*/ 83472 h 102522"/>
                  <a:gd name="connsiteX3" fmla="*/ 87630 w 88136"/>
                  <a:gd name="connsiteY3" fmla="*/ 69756 h 102522"/>
                  <a:gd name="connsiteX4" fmla="*/ 72771 w 88136"/>
                  <a:gd name="connsiteY4" fmla="*/ 4129 h 102522"/>
                  <a:gd name="connsiteX5" fmla="*/ 65532 w 88136"/>
                  <a:gd name="connsiteY5" fmla="*/ 224 h 102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8136" h="102522">
                    <a:moveTo>
                      <a:pt x="0" y="17654"/>
                    </a:moveTo>
                    <a:lnTo>
                      <a:pt x="32861" y="102522"/>
                    </a:lnTo>
                    <a:lnTo>
                      <a:pt x="81534" y="83472"/>
                    </a:lnTo>
                    <a:cubicBezTo>
                      <a:pt x="86706" y="81063"/>
                      <a:pt x="89306" y="75204"/>
                      <a:pt x="87630" y="69756"/>
                    </a:cubicBezTo>
                    <a:lnTo>
                      <a:pt x="72771" y="4129"/>
                    </a:lnTo>
                    <a:cubicBezTo>
                      <a:pt x="71809" y="1081"/>
                      <a:pt x="68599" y="-643"/>
                      <a:pt x="65532" y="224"/>
                    </a:cubicBez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4" name="Полилиния: фигура 163">
                <a:extLst>
                  <a:ext uri="{FF2B5EF4-FFF2-40B4-BE49-F238E27FC236}">
                    <a16:creationId xmlns:a16="http://schemas.microsoft.com/office/drawing/2014/main" id="{F0ADE699-5E6E-4ED1-A88F-07A1959788B1}"/>
                  </a:ext>
                </a:extLst>
              </p:cNvPr>
              <p:cNvSpPr/>
              <p:nvPr/>
            </p:nvSpPr>
            <p:spPr>
              <a:xfrm>
                <a:off x="7168701" y="3982900"/>
                <a:ext cx="56106" cy="76273"/>
              </a:xfrm>
              <a:custGeom>
                <a:avLst/>
                <a:gdLst>
                  <a:gd name="connsiteX0" fmla="*/ 56106 w 56106"/>
                  <a:gd name="connsiteY0" fmla="*/ 59415 h 76273"/>
                  <a:gd name="connsiteX1" fmla="*/ 35722 w 56106"/>
                  <a:gd name="connsiteY1" fmla="*/ 76274 h 76273"/>
                  <a:gd name="connsiteX2" fmla="*/ 5147 w 56106"/>
                  <a:gd name="connsiteY2" fmla="*/ 72368 h 76273"/>
                  <a:gd name="connsiteX3" fmla="*/ 10005 w 56106"/>
                  <a:gd name="connsiteY3" fmla="*/ 61700 h 76273"/>
                  <a:gd name="connsiteX4" fmla="*/ 11624 w 56106"/>
                  <a:gd name="connsiteY4" fmla="*/ 38745 h 76273"/>
                  <a:gd name="connsiteX5" fmla="*/ 2099 w 56106"/>
                  <a:gd name="connsiteY5" fmla="*/ 15695 h 76273"/>
                  <a:gd name="connsiteX6" fmla="*/ 861 w 56106"/>
                  <a:gd name="connsiteY6" fmla="*/ 13218 h 76273"/>
                  <a:gd name="connsiteX7" fmla="*/ 4290 w 56106"/>
                  <a:gd name="connsiteY7" fmla="*/ 74 h 76273"/>
                  <a:gd name="connsiteX8" fmla="*/ 26579 w 56106"/>
                  <a:gd name="connsiteY8" fmla="*/ 22743 h 76273"/>
                  <a:gd name="connsiteX9" fmla="*/ 34103 w 56106"/>
                  <a:gd name="connsiteY9" fmla="*/ 33887 h 76273"/>
                  <a:gd name="connsiteX10" fmla="*/ 45438 w 56106"/>
                  <a:gd name="connsiteY10" fmla="*/ 32649 h 7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6106" h="76273">
                    <a:moveTo>
                      <a:pt x="56106" y="59415"/>
                    </a:moveTo>
                    <a:lnTo>
                      <a:pt x="35722" y="76274"/>
                    </a:lnTo>
                    <a:lnTo>
                      <a:pt x="5147" y="72368"/>
                    </a:lnTo>
                    <a:lnTo>
                      <a:pt x="10005" y="61700"/>
                    </a:lnTo>
                    <a:cubicBezTo>
                      <a:pt x="13339" y="54509"/>
                      <a:pt x="13910" y="46337"/>
                      <a:pt x="11624" y="38745"/>
                    </a:cubicBezTo>
                    <a:cubicBezTo>
                      <a:pt x="9195" y="30773"/>
                      <a:pt x="6005" y="23057"/>
                      <a:pt x="2099" y="15695"/>
                    </a:cubicBezTo>
                    <a:lnTo>
                      <a:pt x="861" y="13218"/>
                    </a:lnTo>
                    <a:cubicBezTo>
                      <a:pt x="-1073" y="8560"/>
                      <a:pt x="328" y="3188"/>
                      <a:pt x="4290" y="74"/>
                    </a:cubicBezTo>
                    <a:cubicBezTo>
                      <a:pt x="4290" y="74"/>
                      <a:pt x="15434" y="-2498"/>
                      <a:pt x="26579" y="22743"/>
                    </a:cubicBezTo>
                    <a:lnTo>
                      <a:pt x="34103" y="33887"/>
                    </a:lnTo>
                    <a:lnTo>
                      <a:pt x="45438" y="32649"/>
                    </a:ln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5" name="Полилиния: фигура 164">
                <a:extLst>
                  <a:ext uri="{FF2B5EF4-FFF2-40B4-BE49-F238E27FC236}">
                    <a16:creationId xmlns:a16="http://schemas.microsoft.com/office/drawing/2014/main" id="{E66617DD-3EB5-46D8-BF84-4185FDEBF6BF}"/>
                  </a:ext>
                </a:extLst>
              </p:cNvPr>
              <p:cNvSpPr/>
              <p:nvPr/>
            </p:nvSpPr>
            <p:spPr>
              <a:xfrm>
                <a:off x="6662737" y="4039647"/>
                <a:ext cx="526256" cy="218033"/>
              </a:xfrm>
              <a:custGeom>
                <a:avLst/>
                <a:gdLst>
                  <a:gd name="connsiteX0" fmla="*/ 67913 w 526256"/>
                  <a:gd name="connsiteY0" fmla="*/ 0 h 218033"/>
                  <a:gd name="connsiteX1" fmla="*/ 239363 w 526256"/>
                  <a:gd name="connsiteY1" fmla="*/ 122396 h 218033"/>
                  <a:gd name="connsiteX2" fmla="*/ 503491 w 526256"/>
                  <a:gd name="connsiteY2" fmla="*/ 27146 h 218033"/>
                  <a:gd name="connsiteX3" fmla="*/ 526256 w 526256"/>
                  <a:gd name="connsiteY3" fmla="*/ 67342 h 218033"/>
                  <a:gd name="connsiteX4" fmla="*/ 245650 w 526256"/>
                  <a:gd name="connsiteY4" fmla="*/ 218027 h 218033"/>
                  <a:gd name="connsiteX5" fmla="*/ 0 w 526256"/>
                  <a:gd name="connsiteY5" fmla="*/ 70485 h 218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6256" h="218033">
                    <a:moveTo>
                      <a:pt x="67913" y="0"/>
                    </a:moveTo>
                    <a:lnTo>
                      <a:pt x="239363" y="122396"/>
                    </a:lnTo>
                    <a:lnTo>
                      <a:pt x="503491" y="27146"/>
                    </a:lnTo>
                    <a:lnTo>
                      <a:pt x="526256" y="67342"/>
                    </a:lnTo>
                    <a:cubicBezTo>
                      <a:pt x="526256" y="67342"/>
                      <a:pt x="314325" y="219170"/>
                      <a:pt x="245650" y="218027"/>
                    </a:cubicBezTo>
                    <a:cubicBezTo>
                      <a:pt x="176974" y="216884"/>
                      <a:pt x="0" y="70485"/>
                      <a:pt x="0" y="70485"/>
                    </a:cubicBez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166" name="Рисунок 4">
                <a:extLst>
                  <a:ext uri="{FF2B5EF4-FFF2-40B4-BE49-F238E27FC236}">
                    <a16:creationId xmlns:a16="http://schemas.microsoft.com/office/drawing/2014/main" id="{62F80938-0577-4EF5-9344-C722A78A0B0B}"/>
                  </a:ext>
                </a:extLst>
              </p:cNvPr>
              <p:cNvGrpSpPr/>
              <p:nvPr/>
            </p:nvGrpSpPr>
            <p:grpSpPr>
              <a:xfrm>
                <a:off x="6334982" y="3663151"/>
                <a:ext cx="535685" cy="897227"/>
                <a:chOff x="6334982" y="3663151"/>
                <a:chExt cx="535685" cy="897227"/>
              </a:xfrm>
            </p:grpSpPr>
            <p:sp>
              <p:nvSpPr>
                <p:cNvPr id="184" name="Полилиния: фигура 183">
                  <a:extLst>
                    <a:ext uri="{FF2B5EF4-FFF2-40B4-BE49-F238E27FC236}">
                      <a16:creationId xmlns:a16="http://schemas.microsoft.com/office/drawing/2014/main" id="{163B82D6-772E-49F4-BCC0-130E83E69297}"/>
                    </a:ext>
                  </a:extLst>
                </p:cNvPr>
                <p:cNvSpPr/>
                <p:nvPr/>
              </p:nvSpPr>
              <p:spPr>
                <a:xfrm>
                  <a:off x="6669479" y="4014634"/>
                  <a:ext cx="201188" cy="201701"/>
                </a:xfrm>
                <a:custGeom>
                  <a:avLst/>
                  <a:gdLst>
                    <a:gd name="connsiteX0" fmla="*/ 17737 w 201188"/>
                    <a:gd name="connsiteY0" fmla="*/ 15774 h 201701"/>
                    <a:gd name="connsiteX1" fmla="*/ 201189 w 201188"/>
                    <a:gd name="connsiteY1" fmla="*/ 107595 h 201701"/>
                    <a:gd name="connsiteX2" fmla="*/ 119464 w 201188"/>
                    <a:gd name="connsiteY2" fmla="*/ 201702 h 201701"/>
                    <a:gd name="connsiteX3" fmla="*/ 17737 w 201188"/>
                    <a:gd name="connsiteY3" fmla="*/ 15774 h 201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1188" h="201701">
                      <a:moveTo>
                        <a:pt x="17737" y="15774"/>
                      </a:moveTo>
                      <a:cubicBezTo>
                        <a:pt x="45360" y="-2514"/>
                        <a:pt x="80602" y="-31851"/>
                        <a:pt x="201189" y="107595"/>
                      </a:cubicBezTo>
                      <a:lnTo>
                        <a:pt x="119464" y="201702"/>
                      </a:lnTo>
                      <a:cubicBezTo>
                        <a:pt x="40407" y="172365"/>
                        <a:pt x="-35412" y="71590"/>
                        <a:pt x="17737" y="15774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5" name="Полилиния: фигура 184">
                  <a:extLst>
                    <a:ext uri="{FF2B5EF4-FFF2-40B4-BE49-F238E27FC236}">
                      <a16:creationId xmlns:a16="http://schemas.microsoft.com/office/drawing/2014/main" id="{6814988F-BD20-406A-B9E9-61B13039CB37}"/>
                    </a:ext>
                  </a:extLst>
                </p:cNvPr>
                <p:cNvSpPr/>
                <p:nvPr/>
              </p:nvSpPr>
              <p:spPr>
                <a:xfrm>
                  <a:off x="6336913" y="3961064"/>
                  <a:ext cx="425087" cy="599315"/>
                </a:xfrm>
                <a:custGeom>
                  <a:avLst/>
                  <a:gdLst>
                    <a:gd name="connsiteX0" fmla="*/ 306869 w 425087"/>
                    <a:gd name="connsiteY0" fmla="*/ 20386 h 599315"/>
                    <a:gd name="connsiteX1" fmla="*/ 223906 w 425087"/>
                    <a:gd name="connsiteY1" fmla="*/ 669 h 599315"/>
                    <a:gd name="connsiteX2" fmla="*/ 118370 w 425087"/>
                    <a:gd name="connsiteY2" fmla="*/ 2 h 599315"/>
                    <a:gd name="connsiteX3" fmla="*/ 47408 w 425087"/>
                    <a:gd name="connsiteY3" fmla="*/ 53342 h 599315"/>
                    <a:gd name="connsiteX4" fmla="*/ 4546 w 425087"/>
                    <a:gd name="connsiteY4" fmla="*/ 281942 h 599315"/>
                    <a:gd name="connsiteX5" fmla="*/ 10451 w 425087"/>
                    <a:gd name="connsiteY5" fmla="*/ 584932 h 599315"/>
                    <a:gd name="connsiteX6" fmla="*/ 386975 w 425087"/>
                    <a:gd name="connsiteY6" fmla="*/ 599315 h 599315"/>
                    <a:gd name="connsiteX7" fmla="*/ 423360 w 425087"/>
                    <a:gd name="connsiteY7" fmla="*/ 187740 h 599315"/>
                    <a:gd name="connsiteX8" fmla="*/ 393737 w 425087"/>
                    <a:gd name="connsiteY8" fmla="*/ 53723 h 599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5087" h="599315">
                      <a:moveTo>
                        <a:pt x="306869" y="20386"/>
                      </a:moveTo>
                      <a:lnTo>
                        <a:pt x="223906" y="669"/>
                      </a:lnTo>
                      <a:lnTo>
                        <a:pt x="118370" y="2"/>
                      </a:lnTo>
                      <a:cubicBezTo>
                        <a:pt x="85394" y="-245"/>
                        <a:pt x="56333" y="21605"/>
                        <a:pt x="47408" y="53342"/>
                      </a:cubicBezTo>
                      <a:cubicBezTo>
                        <a:pt x="28425" y="128590"/>
                        <a:pt x="14109" y="204933"/>
                        <a:pt x="4546" y="281942"/>
                      </a:cubicBezTo>
                      <a:cubicBezTo>
                        <a:pt x="-7265" y="368524"/>
                        <a:pt x="7308" y="467585"/>
                        <a:pt x="10451" y="584932"/>
                      </a:cubicBezTo>
                      <a:lnTo>
                        <a:pt x="386975" y="599315"/>
                      </a:lnTo>
                      <a:cubicBezTo>
                        <a:pt x="367067" y="427865"/>
                        <a:pt x="400881" y="278037"/>
                        <a:pt x="423360" y="187740"/>
                      </a:cubicBezTo>
                      <a:cubicBezTo>
                        <a:pt x="428313" y="132304"/>
                        <a:pt x="423836" y="66582"/>
                        <a:pt x="393737" y="53723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6" name="Полилиния: фигура 185">
                  <a:extLst>
                    <a:ext uri="{FF2B5EF4-FFF2-40B4-BE49-F238E27FC236}">
                      <a16:creationId xmlns:a16="http://schemas.microsoft.com/office/drawing/2014/main" id="{89DD1B43-34FA-4EEC-A310-1051E9D3F94D}"/>
                    </a:ext>
                  </a:extLst>
                </p:cNvPr>
                <p:cNvSpPr/>
                <p:nvPr/>
              </p:nvSpPr>
              <p:spPr>
                <a:xfrm>
                  <a:off x="6334982" y="4055709"/>
                  <a:ext cx="134799" cy="262522"/>
                </a:xfrm>
                <a:custGeom>
                  <a:avLst/>
                  <a:gdLst>
                    <a:gd name="connsiteX0" fmla="*/ 6477 w 134799"/>
                    <a:gd name="connsiteY0" fmla="*/ 186916 h 262522"/>
                    <a:gd name="connsiteX1" fmla="*/ 38481 w 134799"/>
                    <a:gd name="connsiteY1" fmla="*/ 987 h 262522"/>
                    <a:gd name="connsiteX2" fmla="*/ 130588 w 134799"/>
                    <a:gd name="connsiteY2" fmla="*/ 215871 h 262522"/>
                    <a:gd name="connsiteX3" fmla="*/ 0 w 134799"/>
                    <a:gd name="connsiteY3" fmla="*/ 251209 h 262522"/>
                    <a:gd name="connsiteX4" fmla="*/ 6477 w 134799"/>
                    <a:gd name="connsiteY4" fmla="*/ 186916 h 2625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799" h="262522">
                      <a:moveTo>
                        <a:pt x="6477" y="186916"/>
                      </a:moveTo>
                      <a:cubicBezTo>
                        <a:pt x="14669" y="126241"/>
                        <a:pt x="25527" y="57756"/>
                        <a:pt x="38481" y="987"/>
                      </a:cubicBezTo>
                      <a:cubicBezTo>
                        <a:pt x="108204" y="-13681"/>
                        <a:pt x="148400" y="138719"/>
                        <a:pt x="130588" y="215871"/>
                      </a:cubicBezTo>
                      <a:cubicBezTo>
                        <a:pt x="112776" y="293024"/>
                        <a:pt x="0" y="251209"/>
                        <a:pt x="0" y="251209"/>
                      </a:cubicBezTo>
                      <a:cubicBezTo>
                        <a:pt x="1714" y="228159"/>
                        <a:pt x="3905" y="206442"/>
                        <a:pt x="6477" y="186916"/>
                      </a:cubicBezTo>
                      <a:close/>
                    </a:path>
                  </a:pathLst>
                </a:custGeom>
                <a:solidFill>
                  <a:srgbClr val="000000">
                    <a:alpha val="3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7" name="Полилиния: фигура 186">
                  <a:extLst>
                    <a:ext uri="{FF2B5EF4-FFF2-40B4-BE49-F238E27FC236}">
                      <a16:creationId xmlns:a16="http://schemas.microsoft.com/office/drawing/2014/main" id="{4DCE5D5D-75D3-45E7-BB87-316C5F01CD2A}"/>
                    </a:ext>
                  </a:extLst>
                </p:cNvPr>
                <p:cNvSpPr/>
                <p:nvPr/>
              </p:nvSpPr>
              <p:spPr>
                <a:xfrm>
                  <a:off x="6538332" y="3826668"/>
                  <a:ext cx="148992" cy="221156"/>
                </a:xfrm>
                <a:custGeom>
                  <a:avLst/>
                  <a:gdLst>
                    <a:gd name="connsiteX0" fmla="*/ 49538 w 148992"/>
                    <a:gd name="connsiteY0" fmla="*/ 0 h 221156"/>
                    <a:gd name="connsiteX1" fmla="*/ 83352 w 148992"/>
                    <a:gd name="connsiteY1" fmla="*/ 47625 h 221156"/>
                    <a:gd name="connsiteX2" fmla="*/ 129358 w 148992"/>
                    <a:gd name="connsiteY2" fmla="*/ 112204 h 221156"/>
                    <a:gd name="connsiteX3" fmla="*/ 116785 w 148992"/>
                    <a:gd name="connsiteY3" fmla="*/ 132302 h 221156"/>
                    <a:gd name="connsiteX4" fmla="*/ 137930 w 148992"/>
                    <a:gd name="connsiteY4" fmla="*/ 182309 h 221156"/>
                    <a:gd name="connsiteX5" fmla="*/ 148884 w 148992"/>
                    <a:gd name="connsiteY5" fmla="*/ 203930 h 221156"/>
                    <a:gd name="connsiteX6" fmla="*/ 101259 w 148992"/>
                    <a:gd name="connsiteY6" fmla="*/ 219932 h 221156"/>
                    <a:gd name="connsiteX7" fmla="*/ 8390 w 148992"/>
                    <a:gd name="connsiteY7" fmla="*/ 173164 h 221156"/>
                    <a:gd name="connsiteX8" fmla="*/ 9343 w 148992"/>
                    <a:gd name="connsiteY8" fmla="*/ 139446 h 221156"/>
                    <a:gd name="connsiteX9" fmla="*/ 49538 w 148992"/>
                    <a:gd name="connsiteY9" fmla="*/ 0 h 221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8992" h="221156">
                      <a:moveTo>
                        <a:pt x="49538" y="0"/>
                      </a:moveTo>
                      <a:lnTo>
                        <a:pt x="83352" y="47625"/>
                      </a:lnTo>
                      <a:lnTo>
                        <a:pt x="129358" y="112204"/>
                      </a:lnTo>
                      <a:cubicBezTo>
                        <a:pt x="123995" y="118100"/>
                        <a:pt x="119738" y="124901"/>
                        <a:pt x="116785" y="132302"/>
                      </a:cubicBezTo>
                      <a:cubicBezTo>
                        <a:pt x="109831" y="148590"/>
                        <a:pt x="103450" y="160877"/>
                        <a:pt x="137930" y="182309"/>
                      </a:cubicBezTo>
                      <a:cubicBezTo>
                        <a:pt x="145474" y="186776"/>
                        <a:pt x="149741" y="195205"/>
                        <a:pt x="148884" y="203930"/>
                      </a:cubicBezTo>
                      <a:cubicBezTo>
                        <a:pt x="147265" y="214313"/>
                        <a:pt x="137454" y="224790"/>
                        <a:pt x="101259" y="219932"/>
                      </a:cubicBezTo>
                      <a:cubicBezTo>
                        <a:pt x="66102" y="214674"/>
                        <a:pt x="33546" y="198282"/>
                        <a:pt x="8390" y="173164"/>
                      </a:cubicBezTo>
                      <a:cubicBezTo>
                        <a:pt x="-4087" y="161639"/>
                        <a:pt x="-1706" y="152495"/>
                        <a:pt x="9343" y="139446"/>
                      </a:cubicBezTo>
                      <a:cubicBezTo>
                        <a:pt x="40871" y="102584"/>
                        <a:pt x="48395" y="45720"/>
                        <a:pt x="49538" y="0"/>
                      </a:cubicBezTo>
                      <a:close/>
                    </a:path>
                  </a:pathLst>
                </a:custGeom>
                <a:solidFill>
                  <a:srgbClr val="FF8B7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8" name="Полилиния: фигура 187">
                  <a:extLst>
                    <a:ext uri="{FF2B5EF4-FFF2-40B4-BE49-F238E27FC236}">
                      <a16:creationId xmlns:a16="http://schemas.microsoft.com/office/drawing/2014/main" id="{F040C8D3-1BB6-4A2B-8587-2ECCD0AED7B5}"/>
                    </a:ext>
                  </a:extLst>
                </p:cNvPr>
                <p:cNvSpPr/>
                <p:nvPr/>
              </p:nvSpPr>
              <p:spPr>
                <a:xfrm>
                  <a:off x="6620916" y="3876579"/>
                  <a:ext cx="47059" cy="86201"/>
                </a:xfrm>
                <a:custGeom>
                  <a:avLst/>
                  <a:gdLst>
                    <a:gd name="connsiteX0" fmla="*/ 35725 w 47059"/>
                    <a:gd name="connsiteY0" fmla="*/ 46101 h 86201"/>
                    <a:gd name="connsiteX1" fmla="*/ 7150 w 47059"/>
                    <a:gd name="connsiteY1" fmla="*/ 0 h 86201"/>
                    <a:gd name="connsiteX2" fmla="*/ 5531 w 47059"/>
                    <a:gd name="connsiteY2" fmla="*/ 4001 h 86201"/>
                    <a:gd name="connsiteX3" fmla="*/ 578 w 47059"/>
                    <a:gd name="connsiteY3" fmla="*/ 22193 h 86201"/>
                    <a:gd name="connsiteX4" fmla="*/ 32486 w 47059"/>
                    <a:gd name="connsiteY4" fmla="*/ 86201 h 86201"/>
                    <a:gd name="connsiteX5" fmla="*/ 34487 w 47059"/>
                    <a:gd name="connsiteY5" fmla="*/ 82010 h 86201"/>
                    <a:gd name="connsiteX6" fmla="*/ 46012 w 47059"/>
                    <a:gd name="connsiteY6" fmla="*/ 62960 h 86201"/>
                    <a:gd name="connsiteX7" fmla="*/ 47060 w 47059"/>
                    <a:gd name="connsiteY7" fmla="*/ 62103 h 86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059" h="86201">
                      <a:moveTo>
                        <a:pt x="35725" y="46101"/>
                      </a:moveTo>
                      <a:lnTo>
                        <a:pt x="7150" y="0"/>
                      </a:lnTo>
                      <a:lnTo>
                        <a:pt x="5531" y="4001"/>
                      </a:lnTo>
                      <a:cubicBezTo>
                        <a:pt x="3359" y="9916"/>
                        <a:pt x="1702" y="16002"/>
                        <a:pt x="578" y="22193"/>
                      </a:cubicBezTo>
                      <a:cubicBezTo>
                        <a:pt x="-3423" y="43339"/>
                        <a:pt x="14008" y="72676"/>
                        <a:pt x="32486" y="86201"/>
                      </a:cubicBezTo>
                      <a:lnTo>
                        <a:pt x="34487" y="82010"/>
                      </a:lnTo>
                      <a:cubicBezTo>
                        <a:pt x="37392" y="75143"/>
                        <a:pt x="41278" y="68723"/>
                        <a:pt x="46012" y="62960"/>
                      </a:cubicBezTo>
                      <a:cubicBezTo>
                        <a:pt x="46269" y="62579"/>
                        <a:pt x="46631" y="62275"/>
                        <a:pt x="47060" y="62103"/>
                      </a:cubicBezTo>
                      <a:close/>
                    </a:path>
                  </a:pathLst>
                </a:custGeom>
                <a:solidFill>
                  <a:srgbClr val="000000">
                    <a:alpha val="2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9" name="Полилиния: фигура 188">
                  <a:extLst>
                    <a:ext uri="{FF2B5EF4-FFF2-40B4-BE49-F238E27FC236}">
                      <a16:creationId xmlns:a16="http://schemas.microsoft.com/office/drawing/2014/main" id="{6CDF3AD4-76C9-4BC4-A98D-D4543EAD7820}"/>
                    </a:ext>
                  </a:extLst>
                </p:cNvPr>
                <p:cNvSpPr/>
                <p:nvPr/>
              </p:nvSpPr>
              <p:spPr>
                <a:xfrm>
                  <a:off x="6716172" y="3708326"/>
                  <a:ext cx="98091" cy="121426"/>
                </a:xfrm>
                <a:custGeom>
                  <a:avLst/>
                  <a:gdLst>
                    <a:gd name="connsiteX0" fmla="*/ 0 w 98091"/>
                    <a:gd name="connsiteY0" fmla="*/ 121390 h 121426"/>
                    <a:gd name="connsiteX1" fmla="*/ 70961 w 98091"/>
                    <a:gd name="connsiteY1" fmla="*/ 518 h 121426"/>
                    <a:gd name="connsiteX2" fmla="*/ 87249 w 98091"/>
                    <a:gd name="connsiteY2" fmla="*/ 76718 h 121426"/>
                    <a:gd name="connsiteX3" fmla="*/ 0 w 98091"/>
                    <a:gd name="connsiteY3" fmla="*/ 121390 h 1214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8091" h="121426">
                      <a:moveTo>
                        <a:pt x="0" y="121390"/>
                      </a:moveTo>
                      <a:cubicBezTo>
                        <a:pt x="39053" y="64240"/>
                        <a:pt x="36671" y="29093"/>
                        <a:pt x="70961" y="518"/>
                      </a:cubicBezTo>
                      <a:cubicBezTo>
                        <a:pt x="88011" y="-4626"/>
                        <a:pt x="112491" y="29093"/>
                        <a:pt x="87249" y="76718"/>
                      </a:cubicBezTo>
                      <a:cubicBezTo>
                        <a:pt x="62008" y="124343"/>
                        <a:pt x="0" y="121390"/>
                        <a:pt x="0" y="12139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0" name="Полилиния: фигура 189">
                  <a:extLst>
                    <a:ext uri="{FF2B5EF4-FFF2-40B4-BE49-F238E27FC236}">
                      <a16:creationId xmlns:a16="http://schemas.microsoft.com/office/drawing/2014/main" id="{81F0C5DB-0D5E-4DE1-8DDA-50250B89F8CC}"/>
                    </a:ext>
                  </a:extLst>
                </p:cNvPr>
                <p:cNvSpPr/>
                <p:nvPr/>
              </p:nvSpPr>
              <p:spPr>
                <a:xfrm>
                  <a:off x="6586037" y="3663151"/>
                  <a:ext cx="209064" cy="279731"/>
                </a:xfrm>
                <a:custGeom>
                  <a:avLst/>
                  <a:gdLst>
                    <a:gd name="connsiteX0" fmla="*/ 12978 w 209064"/>
                    <a:gd name="connsiteY0" fmla="*/ 83126 h 279731"/>
                    <a:gd name="connsiteX1" fmla="*/ 16597 w 209064"/>
                    <a:gd name="connsiteY1" fmla="*/ 236859 h 279731"/>
                    <a:gd name="connsiteX2" fmla="*/ 183189 w 209064"/>
                    <a:gd name="connsiteY2" fmla="*/ 223620 h 279731"/>
                    <a:gd name="connsiteX3" fmla="*/ 166425 w 209064"/>
                    <a:gd name="connsiteY3" fmla="*/ 17213 h 279731"/>
                    <a:gd name="connsiteX4" fmla="*/ 28903 w 209064"/>
                    <a:gd name="connsiteY4" fmla="*/ 43216 h 279731"/>
                    <a:gd name="connsiteX5" fmla="*/ 12978 w 209064"/>
                    <a:gd name="connsiteY5" fmla="*/ 83126 h 279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9064" h="279731">
                      <a:moveTo>
                        <a:pt x="12978" y="83126"/>
                      </a:moveTo>
                      <a:cubicBezTo>
                        <a:pt x="404" y="153420"/>
                        <a:pt x="-9978" y="193902"/>
                        <a:pt x="16597" y="236859"/>
                      </a:cubicBezTo>
                      <a:cubicBezTo>
                        <a:pt x="56793" y="302010"/>
                        <a:pt x="149947" y="289152"/>
                        <a:pt x="183189" y="223620"/>
                      </a:cubicBezTo>
                      <a:cubicBezTo>
                        <a:pt x="213003" y="164660"/>
                        <a:pt x="227957" y="59789"/>
                        <a:pt x="166425" y="17213"/>
                      </a:cubicBezTo>
                      <a:cubicBezTo>
                        <a:pt x="121267" y="-13581"/>
                        <a:pt x="59698" y="-1942"/>
                        <a:pt x="28903" y="43216"/>
                      </a:cubicBezTo>
                      <a:cubicBezTo>
                        <a:pt x="20740" y="55189"/>
                        <a:pt x="15302" y="68819"/>
                        <a:pt x="12978" y="83126"/>
                      </a:cubicBezTo>
                      <a:close/>
                    </a:path>
                  </a:pathLst>
                </a:custGeom>
                <a:solidFill>
                  <a:srgbClr val="FF8B7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1" name="Полилиния: фигура 190">
                  <a:extLst>
                    <a:ext uri="{FF2B5EF4-FFF2-40B4-BE49-F238E27FC236}">
                      <a16:creationId xmlns:a16="http://schemas.microsoft.com/office/drawing/2014/main" id="{A9C75B5C-B82F-4D70-A36A-CE07A12F58C1}"/>
                    </a:ext>
                  </a:extLst>
                </p:cNvPr>
                <p:cNvSpPr/>
                <p:nvPr/>
              </p:nvSpPr>
              <p:spPr>
                <a:xfrm>
                  <a:off x="6547281" y="3666575"/>
                  <a:ext cx="162605" cy="169046"/>
                </a:xfrm>
                <a:custGeom>
                  <a:avLst/>
                  <a:gdLst>
                    <a:gd name="connsiteX0" fmla="*/ 35446 w 162605"/>
                    <a:gd name="connsiteY0" fmla="*/ 141424 h 169046"/>
                    <a:gd name="connsiteX1" fmla="*/ 70784 w 162605"/>
                    <a:gd name="connsiteY1" fmla="*/ 169047 h 169046"/>
                    <a:gd name="connsiteX2" fmla="*/ 83547 w 162605"/>
                    <a:gd name="connsiteY2" fmla="*/ 107801 h 169046"/>
                    <a:gd name="connsiteX3" fmla="*/ 117171 w 162605"/>
                    <a:gd name="connsiteY3" fmla="*/ 93799 h 169046"/>
                    <a:gd name="connsiteX4" fmla="*/ 162605 w 162605"/>
                    <a:gd name="connsiteY4" fmla="*/ 41317 h 169046"/>
                    <a:gd name="connsiteX5" fmla="*/ 58497 w 162605"/>
                    <a:gd name="connsiteY5" fmla="*/ 169 h 169046"/>
                    <a:gd name="connsiteX6" fmla="*/ 10872 w 162605"/>
                    <a:gd name="connsiteY6" fmla="*/ 27029 h 169046"/>
                    <a:gd name="connsiteX7" fmla="*/ 13539 w 162605"/>
                    <a:gd name="connsiteY7" fmla="*/ 112754 h 169046"/>
                    <a:gd name="connsiteX8" fmla="*/ 35446 w 162605"/>
                    <a:gd name="connsiteY8" fmla="*/ 141424 h 169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2605" h="169046">
                      <a:moveTo>
                        <a:pt x="35446" y="141424"/>
                      </a:moveTo>
                      <a:lnTo>
                        <a:pt x="70784" y="169047"/>
                      </a:lnTo>
                      <a:lnTo>
                        <a:pt x="83547" y="107801"/>
                      </a:lnTo>
                      <a:lnTo>
                        <a:pt x="117171" y="93799"/>
                      </a:lnTo>
                      <a:lnTo>
                        <a:pt x="162605" y="41317"/>
                      </a:lnTo>
                      <a:cubicBezTo>
                        <a:pt x="162605" y="41317"/>
                        <a:pt x="82786" y="6646"/>
                        <a:pt x="58497" y="169"/>
                      </a:cubicBezTo>
                      <a:cubicBezTo>
                        <a:pt x="50020" y="-2022"/>
                        <a:pt x="16682" y="17695"/>
                        <a:pt x="10872" y="27029"/>
                      </a:cubicBezTo>
                      <a:cubicBezTo>
                        <a:pt x="-4530" y="53804"/>
                        <a:pt x="-3502" y="86989"/>
                        <a:pt x="13539" y="112754"/>
                      </a:cubicBezTo>
                      <a:cubicBezTo>
                        <a:pt x="19854" y="123032"/>
                        <a:pt x="27188" y="132633"/>
                        <a:pt x="35446" y="141424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2" name="Полилиния: фигура 191">
                  <a:extLst>
                    <a:ext uri="{FF2B5EF4-FFF2-40B4-BE49-F238E27FC236}">
                      <a16:creationId xmlns:a16="http://schemas.microsoft.com/office/drawing/2014/main" id="{4FB51649-C3D1-4350-898F-255A8B7143DA}"/>
                    </a:ext>
                  </a:extLst>
                </p:cNvPr>
                <p:cNvSpPr/>
                <p:nvPr/>
              </p:nvSpPr>
              <p:spPr>
                <a:xfrm>
                  <a:off x="6557962" y="3763467"/>
                  <a:ext cx="55400" cy="79130"/>
                </a:xfrm>
                <a:custGeom>
                  <a:avLst/>
                  <a:gdLst>
                    <a:gd name="connsiteX0" fmla="*/ 0 w 55400"/>
                    <a:gd name="connsiteY0" fmla="*/ 29292 h 79130"/>
                    <a:gd name="connsiteX1" fmla="*/ 16383 w 55400"/>
                    <a:gd name="connsiteY1" fmla="*/ 72536 h 79130"/>
                    <a:gd name="connsiteX2" fmla="*/ 54483 w 55400"/>
                    <a:gd name="connsiteY2" fmla="*/ 54533 h 79130"/>
                    <a:gd name="connsiteX3" fmla="*/ 33719 w 55400"/>
                    <a:gd name="connsiteY3" fmla="*/ 2051 h 79130"/>
                    <a:gd name="connsiteX4" fmla="*/ 0 w 55400"/>
                    <a:gd name="connsiteY4" fmla="*/ 29292 h 791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400" h="79130">
                      <a:moveTo>
                        <a:pt x="0" y="29292"/>
                      </a:moveTo>
                      <a:cubicBezTo>
                        <a:pt x="-57" y="45237"/>
                        <a:pt x="5782" y="60630"/>
                        <a:pt x="16383" y="72536"/>
                      </a:cubicBezTo>
                      <a:cubicBezTo>
                        <a:pt x="30195" y="87776"/>
                        <a:pt x="50007" y="74441"/>
                        <a:pt x="54483" y="54533"/>
                      </a:cubicBezTo>
                      <a:cubicBezTo>
                        <a:pt x="58008" y="36817"/>
                        <a:pt x="51435" y="9766"/>
                        <a:pt x="33719" y="2051"/>
                      </a:cubicBezTo>
                      <a:cubicBezTo>
                        <a:pt x="16002" y="-5665"/>
                        <a:pt x="96" y="9480"/>
                        <a:pt x="0" y="29292"/>
                      </a:cubicBezTo>
                      <a:close/>
                    </a:path>
                  </a:pathLst>
                </a:custGeom>
                <a:solidFill>
                  <a:srgbClr val="FF8B7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3" name="Полилиния: фигура 192">
                  <a:extLst>
                    <a:ext uri="{FF2B5EF4-FFF2-40B4-BE49-F238E27FC236}">
                      <a16:creationId xmlns:a16="http://schemas.microsoft.com/office/drawing/2014/main" id="{08088733-D59A-4348-8EAD-00347D42A3F4}"/>
                    </a:ext>
                  </a:extLst>
                </p:cNvPr>
                <p:cNvSpPr/>
                <p:nvPr/>
              </p:nvSpPr>
              <p:spPr>
                <a:xfrm>
                  <a:off x="6700496" y="3790326"/>
                  <a:ext cx="14908" cy="21150"/>
                </a:xfrm>
                <a:custGeom>
                  <a:avLst/>
                  <a:gdLst>
                    <a:gd name="connsiteX0" fmla="*/ 626 w 14908"/>
                    <a:gd name="connsiteY0" fmla="*/ 8434 h 21150"/>
                    <a:gd name="connsiteX1" fmla="*/ 4341 w 14908"/>
                    <a:gd name="connsiteY1" fmla="*/ 20912 h 21150"/>
                    <a:gd name="connsiteX2" fmla="*/ 13866 w 14908"/>
                    <a:gd name="connsiteY2" fmla="*/ 12816 h 21150"/>
                    <a:gd name="connsiteX3" fmla="*/ 10151 w 14908"/>
                    <a:gd name="connsiteY3" fmla="*/ 243 h 21150"/>
                    <a:gd name="connsiteX4" fmla="*/ 626 w 14908"/>
                    <a:gd name="connsiteY4" fmla="*/ 8434 h 21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908" h="21150">
                      <a:moveTo>
                        <a:pt x="626" y="8434"/>
                      </a:moveTo>
                      <a:cubicBezTo>
                        <a:pt x="-993" y="14054"/>
                        <a:pt x="626" y="19674"/>
                        <a:pt x="4341" y="20912"/>
                      </a:cubicBezTo>
                      <a:cubicBezTo>
                        <a:pt x="8056" y="22150"/>
                        <a:pt x="11961" y="18435"/>
                        <a:pt x="13866" y="12816"/>
                      </a:cubicBezTo>
                      <a:cubicBezTo>
                        <a:pt x="16171" y="8301"/>
                        <a:pt x="14533" y="2776"/>
                        <a:pt x="10151" y="243"/>
                      </a:cubicBezTo>
                      <a:cubicBezTo>
                        <a:pt x="6532" y="-996"/>
                        <a:pt x="2246" y="2624"/>
                        <a:pt x="626" y="8434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4" name="Полилиния: фигура 193">
                  <a:extLst>
                    <a:ext uri="{FF2B5EF4-FFF2-40B4-BE49-F238E27FC236}">
                      <a16:creationId xmlns:a16="http://schemas.microsoft.com/office/drawing/2014/main" id="{93BCCC67-A292-4947-A3E8-3E55C24C7048}"/>
                    </a:ext>
                  </a:extLst>
                </p:cNvPr>
                <p:cNvSpPr/>
                <p:nvPr/>
              </p:nvSpPr>
              <p:spPr>
                <a:xfrm>
                  <a:off x="6764411" y="3811291"/>
                  <a:ext cx="14586" cy="21044"/>
                </a:xfrm>
                <a:custGeom>
                  <a:avLst/>
                  <a:gdLst>
                    <a:gd name="connsiteX0" fmla="*/ 625 w 14586"/>
                    <a:gd name="connsiteY0" fmla="*/ 8233 h 21044"/>
                    <a:gd name="connsiteX1" fmla="*/ 4435 w 14586"/>
                    <a:gd name="connsiteY1" fmla="*/ 20806 h 21044"/>
                    <a:gd name="connsiteX2" fmla="*/ 13960 w 14586"/>
                    <a:gd name="connsiteY2" fmla="*/ 12710 h 21044"/>
                    <a:gd name="connsiteX3" fmla="*/ 10245 w 14586"/>
                    <a:gd name="connsiteY3" fmla="*/ 232 h 21044"/>
                    <a:gd name="connsiteX4" fmla="*/ 625 w 14586"/>
                    <a:gd name="connsiteY4" fmla="*/ 8233 h 21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586" h="21044">
                      <a:moveTo>
                        <a:pt x="625" y="8233"/>
                      </a:moveTo>
                      <a:cubicBezTo>
                        <a:pt x="-994" y="13948"/>
                        <a:pt x="625" y="19568"/>
                        <a:pt x="4435" y="20806"/>
                      </a:cubicBezTo>
                      <a:cubicBezTo>
                        <a:pt x="8245" y="22044"/>
                        <a:pt x="12340" y="18330"/>
                        <a:pt x="13960" y="12710"/>
                      </a:cubicBezTo>
                      <a:cubicBezTo>
                        <a:pt x="15579" y="7090"/>
                        <a:pt x="13960" y="1375"/>
                        <a:pt x="10245" y="232"/>
                      </a:cubicBezTo>
                      <a:cubicBezTo>
                        <a:pt x="6530" y="-911"/>
                        <a:pt x="2244" y="2232"/>
                        <a:pt x="625" y="8233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5" name="Полилиния: фигура 194">
                  <a:extLst>
                    <a:ext uri="{FF2B5EF4-FFF2-40B4-BE49-F238E27FC236}">
                      <a16:creationId xmlns:a16="http://schemas.microsoft.com/office/drawing/2014/main" id="{4109104C-D937-4931-9722-EC29FBEB01DD}"/>
                    </a:ext>
                  </a:extLst>
                </p:cNvPr>
                <p:cNvSpPr/>
                <p:nvPr/>
              </p:nvSpPr>
              <p:spPr>
                <a:xfrm>
                  <a:off x="6727602" y="3816858"/>
                  <a:ext cx="24002" cy="50512"/>
                </a:xfrm>
                <a:custGeom>
                  <a:avLst/>
                  <a:gdLst>
                    <a:gd name="connsiteX0" fmla="*/ 16097 w 24002"/>
                    <a:gd name="connsiteY0" fmla="*/ 0 h 50512"/>
                    <a:gd name="connsiteX1" fmla="*/ 24003 w 24002"/>
                    <a:gd name="connsiteY1" fmla="*/ 49625 h 50512"/>
                    <a:gd name="connsiteX2" fmla="*/ 0 w 24002"/>
                    <a:gd name="connsiteY2" fmla="*/ 44958 h 50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002" h="50512">
                      <a:moveTo>
                        <a:pt x="16097" y="0"/>
                      </a:moveTo>
                      <a:cubicBezTo>
                        <a:pt x="16573" y="16811"/>
                        <a:pt x="19231" y="33499"/>
                        <a:pt x="24003" y="49625"/>
                      </a:cubicBezTo>
                      <a:cubicBezTo>
                        <a:pt x="15707" y="51740"/>
                        <a:pt x="6896" y="50035"/>
                        <a:pt x="0" y="44958"/>
                      </a:cubicBezTo>
                      <a:close/>
                    </a:path>
                  </a:pathLst>
                </a:custGeom>
                <a:solidFill>
                  <a:srgbClr val="FF565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6" name="Полилиния: фигура 195">
                  <a:extLst>
                    <a:ext uri="{FF2B5EF4-FFF2-40B4-BE49-F238E27FC236}">
                      <a16:creationId xmlns:a16="http://schemas.microsoft.com/office/drawing/2014/main" id="{5D5E0B7D-B563-4FAA-BEA4-CAEE7A8EFFF3}"/>
                    </a:ext>
                  </a:extLst>
                </p:cNvPr>
                <p:cNvSpPr/>
                <p:nvPr/>
              </p:nvSpPr>
              <p:spPr>
                <a:xfrm>
                  <a:off x="6681416" y="3865981"/>
                  <a:ext cx="39966" cy="29457"/>
                </a:xfrm>
                <a:custGeom>
                  <a:avLst/>
                  <a:gdLst>
                    <a:gd name="connsiteX0" fmla="*/ 31232 w 39966"/>
                    <a:gd name="connsiteY0" fmla="*/ 27743 h 29457"/>
                    <a:gd name="connsiteX1" fmla="*/ 181 w 39966"/>
                    <a:gd name="connsiteY1" fmla="*/ 2502 h 29457"/>
                    <a:gd name="connsiteX2" fmla="*/ 942 w 39966"/>
                    <a:gd name="connsiteY2" fmla="*/ 121 h 29457"/>
                    <a:gd name="connsiteX3" fmla="*/ 3324 w 39966"/>
                    <a:gd name="connsiteY3" fmla="*/ 1073 h 29457"/>
                    <a:gd name="connsiteX4" fmla="*/ 38566 w 39966"/>
                    <a:gd name="connsiteY4" fmla="*/ 25933 h 29457"/>
                    <a:gd name="connsiteX5" fmla="*/ 39919 w 39966"/>
                    <a:gd name="connsiteY5" fmla="*/ 28105 h 29457"/>
                    <a:gd name="connsiteX6" fmla="*/ 38566 w 39966"/>
                    <a:gd name="connsiteY6" fmla="*/ 29458 h 29457"/>
                    <a:gd name="connsiteX7" fmla="*/ 38566 w 39966"/>
                    <a:gd name="connsiteY7" fmla="*/ 29458 h 29457"/>
                    <a:gd name="connsiteX8" fmla="*/ 31232 w 39966"/>
                    <a:gd name="connsiteY8" fmla="*/ 27743 h 29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966" h="29457">
                      <a:moveTo>
                        <a:pt x="31232" y="27743"/>
                      </a:moveTo>
                      <a:cubicBezTo>
                        <a:pt x="17868" y="23914"/>
                        <a:pt x="6658" y="14799"/>
                        <a:pt x="181" y="2502"/>
                      </a:cubicBezTo>
                      <a:cubicBezTo>
                        <a:pt x="-239" y="1635"/>
                        <a:pt x="95" y="587"/>
                        <a:pt x="942" y="121"/>
                      </a:cubicBezTo>
                      <a:cubicBezTo>
                        <a:pt x="1867" y="-222"/>
                        <a:pt x="2895" y="187"/>
                        <a:pt x="3324" y="1073"/>
                      </a:cubicBezTo>
                      <a:cubicBezTo>
                        <a:pt x="10572" y="14389"/>
                        <a:pt x="23593" y="23571"/>
                        <a:pt x="38566" y="25933"/>
                      </a:cubicBezTo>
                      <a:cubicBezTo>
                        <a:pt x="39538" y="26162"/>
                        <a:pt x="40147" y="27134"/>
                        <a:pt x="39919" y="28105"/>
                      </a:cubicBezTo>
                      <a:cubicBezTo>
                        <a:pt x="39757" y="28781"/>
                        <a:pt x="39233" y="29305"/>
                        <a:pt x="38566" y="29458"/>
                      </a:cubicBezTo>
                      <a:lnTo>
                        <a:pt x="38566" y="29458"/>
                      </a:lnTo>
                      <a:cubicBezTo>
                        <a:pt x="36090" y="29048"/>
                        <a:pt x="33642" y="28467"/>
                        <a:pt x="31232" y="27743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7" name="Полилиния: фигура 196">
                  <a:extLst>
                    <a:ext uri="{FF2B5EF4-FFF2-40B4-BE49-F238E27FC236}">
                      <a16:creationId xmlns:a16="http://schemas.microsoft.com/office/drawing/2014/main" id="{47079CE9-6813-4E17-AD9B-BBB75AB9AB20}"/>
                    </a:ext>
                  </a:extLst>
                </p:cNvPr>
                <p:cNvSpPr/>
                <p:nvPr/>
              </p:nvSpPr>
              <p:spPr>
                <a:xfrm>
                  <a:off x="6692446" y="3762094"/>
                  <a:ext cx="34772" cy="12808"/>
                </a:xfrm>
                <a:custGeom>
                  <a:avLst/>
                  <a:gdLst>
                    <a:gd name="connsiteX0" fmla="*/ 1914 w 34772"/>
                    <a:gd name="connsiteY0" fmla="*/ 12473 h 12808"/>
                    <a:gd name="connsiteX1" fmla="*/ 580 w 34772"/>
                    <a:gd name="connsiteY1" fmla="*/ 11330 h 12808"/>
                    <a:gd name="connsiteX2" fmla="*/ 1438 w 34772"/>
                    <a:gd name="connsiteY2" fmla="*/ 6472 h 12808"/>
                    <a:gd name="connsiteX3" fmla="*/ 32584 w 34772"/>
                    <a:gd name="connsiteY3" fmla="*/ 1995 h 12808"/>
                    <a:gd name="connsiteX4" fmla="*/ 34565 w 34772"/>
                    <a:gd name="connsiteY4" fmla="*/ 6272 h 12808"/>
                    <a:gd name="connsiteX5" fmla="*/ 34489 w 34772"/>
                    <a:gd name="connsiteY5" fmla="*/ 6472 h 12808"/>
                    <a:gd name="connsiteX6" fmla="*/ 34489 w 34772"/>
                    <a:gd name="connsiteY6" fmla="*/ 6472 h 12808"/>
                    <a:gd name="connsiteX7" fmla="*/ 29851 w 34772"/>
                    <a:gd name="connsiteY7" fmla="*/ 8291 h 12808"/>
                    <a:gd name="connsiteX8" fmla="*/ 29822 w 34772"/>
                    <a:gd name="connsiteY8" fmla="*/ 8281 h 12808"/>
                    <a:gd name="connsiteX9" fmla="*/ 5438 w 34772"/>
                    <a:gd name="connsiteY9" fmla="*/ 12091 h 12808"/>
                    <a:gd name="connsiteX10" fmla="*/ 1914 w 34772"/>
                    <a:gd name="connsiteY10" fmla="*/ 12473 h 12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4772" h="12808">
                      <a:moveTo>
                        <a:pt x="1914" y="12473"/>
                      </a:moveTo>
                      <a:cubicBezTo>
                        <a:pt x="1409" y="12168"/>
                        <a:pt x="952" y="11787"/>
                        <a:pt x="580" y="11330"/>
                      </a:cubicBezTo>
                      <a:cubicBezTo>
                        <a:pt x="-448" y="9739"/>
                        <a:pt x="-77" y="7615"/>
                        <a:pt x="1438" y="6472"/>
                      </a:cubicBezTo>
                      <a:cubicBezTo>
                        <a:pt x="10429" y="-119"/>
                        <a:pt x="22107" y="-1796"/>
                        <a:pt x="32584" y="1995"/>
                      </a:cubicBezTo>
                      <a:cubicBezTo>
                        <a:pt x="34318" y="2624"/>
                        <a:pt x="35204" y="4538"/>
                        <a:pt x="34565" y="6272"/>
                      </a:cubicBezTo>
                      <a:cubicBezTo>
                        <a:pt x="34547" y="6338"/>
                        <a:pt x="34518" y="6405"/>
                        <a:pt x="34489" y="6472"/>
                      </a:cubicBezTo>
                      <a:lnTo>
                        <a:pt x="34489" y="6472"/>
                      </a:lnTo>
                      <a:cubicBezTo>
                        <a:pt x="33708" y="8253"/>
                        <a:pt x="31632" y="9072"/>
                        <a:pt x="29851" y="8291"/>
                      </a:cubicBezTo>
                      <a:cubicBezTo>
                        <a:pt x="29841" y="8291"/>
                        <a:pt x="29832" y="8281"/>
                        <a:pt x="29822" y="8281"/>
                      </a:cubicBezTo>
                      <a:cubicBezTo>
                        <a:pt x="21564" y="5491"/>
                        <a:pt x="12458" y="6910"/>
                        <a:pt x="5438" y="12091"/>
                      </a:cubicBezTo>
                      <a:cubicBezTo>
                        <a:pt x="4438" y="12882"/>
                        <a:pt x="3066" y="13034"/>
                        <a:pt x="1914" y="12473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8" name="Полилиния: фигура 197">
                  <a:extLst>
                    <a:ext uri="{FF2B5EF4-FFF2-40B4-BE49-F238E27FC236}">
                      <a16:creationId xmlns:a16="http://schemas.microsoft.com/office/drawing/2014/main" id="{AF77E922-5364-49F6-84D7-E3CC04298A27}"/>
                    </a:ext>
                  </a:extLst>
                </p:cNvPr>
                <p:cNvSpPr/>
                <p:nvPr/>
              </p:nvSpPr>
              <p:spPr>
                <a:xfrm>
                  <a:off x="6775871" y="3778175"/>
                  <a:ext cx="26093" cy="27557"/>
                </a:xfrm>
                <a:custGeom>
                  <a:avLst/>
                  <a:gdLst>
                    <a:gd name="connsiteX0" fmla="*/ 119 w 26093"/>
                    <a:gd name="connsiteY0" fmla="*/ 4107 h 27557"/>
                    <a:gd name="connsiteX1" fmla="*/ 2366 w 26093"/>
                    <a:gd name="connsiteY1" fmla="*/ 116 h 27557"/>
                    <a:gd name="connsiteX2" fmla="*/ 4595 w 26093"/>
                    <a:gd name="connsiteY2" fmla="*/ 297 h 27557"/>
                    <a:gd name="connsiteX3" fmla="*/ 26026 w 26093"/>
                    <a:gd name="connsiteY3" fmla="*/ 23443 h 27557"/>
                    <a:gd name="connsiteX4" fmla="*/ 23312 w 26093"/>
                    <a:gd name="connsiteY4" fmla="*/ 27491 h 27557"/>
                    <a:gd name="connsiteX5" fmla="*/ 19264 w 26093"/>
                    <a:gd name="connsiteY5" fmla="*/ 24776 h 27557"/>
                    <a:gd name="connsiteX6" fmla="*/ 2214 w 26093"/>
                    <a:gd name="connsiteY6" fmla="*/ 6869 h 27557"/>
                    <a:gd name="connsiteX7" fmla="*/ 119 w 26093"/>
                    <a:gd name="connsiteY7" fmla="*/ 4107 h 27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093" h="27557">
                      <a:moveTo>
                        <a:pt x="119" y="4107"/>
                      </a:moveTo>
                      <a:cubicBezTo>
                        <a:pt x="-358" y="2383"/>
                        <a:pt x="642" y="602"/>
                        <a:pt x="2366" y="116"/>
                      </a:cubicBezTo>
                      <a:cubicBezTo>
                        <a:pt x="3109" y="-84"/>
                        <a:pt x="3900" y="-27"/>
                        <a:pt x="4595" y="297"/>
                      </a:cubicBezTo>
                      <a:cubicBezTo>
                        <a:pt x="15187" y="3898"/>
                        <a:pt x="23245" y="12603"/>
                        <a:pt x="26026" y="23443"/>
                      </a:cubicBezTo>
                      <a:cubicBezTo>
                        <a:pt x="26398" y="25310"/>
                        <a:pt x="25179" y="27120"/>
                        <a:pt x="23312" y="27491"/>
                      </a:cubicBezTo>
                      <a:cubicBezTo>
                        <a:pt x="21445" y="27863"/>
                        <a:pt x="19635" y="26643"/>
                        <a:pt x="19264" y="24776"/>
                      </a:cubicBezTo>
                      <a:cubicBezTo>
                        <a:pt x="16854" y="16375"/>
                        <a:pt x="10491" y="9679"/>
                        <a:pt x="2214" y="6869"/>
                      </a:cubicBezTo>
                      <a:cubicBezTo>
                        <a:pt x="1081" y="6384"/>
                        <a:pt x="281" y="5336"/>
                        <a:pt x="119" y="4107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167" name="Полилиния: фигура 166">
                <a:extLst>
                  <a:ext uri="{FF2B5EF4-FFF2-40B4-BE49-F238E27FC236}">
                    <a16:creationId xmlns:a16="http://schemas.microsoft.com/office/drawing/2014/main" id="{6D7C9206-CE00-4FA6-8A08-4EF197021BCB}"/>
                  </a:ext>
                </a:extLst>
              </p:cNvPr>
              <p:cNvSpPr/>
              <p:nvPr/>
            </p:nvSpPr>
            <p:spPr>
              <a:xfrm>
                <a:off x="6520334" y="4556188"/>
                <a:ext cx="230318" cy="36766"/>
              </a:xfrm>
              <a:custGeom>
                <a:avLst/>
                <a:gdLst>
                  <a:gd name="connsiteX0" fmla="*/ 230319 w 230318"/>
                  <a:gd name="connsiteY0" fmla="*/ 36767 h 36766"/>
                  <a:gd name="connsiteX1" fmla="*/ 4 w 230318"/>
                  <a:gd name="connsiteY1" fmla="*/ 14383 h 36766"/>
                  <a:gd name="connsiteX2" fmla="*/ 19054 w 230318"/>
                  <a:gd name="connsiteY2" fmla="*/ 8954 h 36766"/>
                  <a:gd name="connsiteX3" fmla="*/ 24197 w 230318"/>
                  <a:gd name="connsiteY3" fmla="*/ 8954 h 36766"/>
                  <a:gd name="connsiteX4" fmla="*/ 64679 w 230318"/>
                  <a:gd name="connsiteY4" fmla="*/ 6763 h 36766"/>
                  <a:gd name="connsiteX5" fmla="*/ 71441 w 230318"/>
                  <a:gd name="connsiteY5" fmla="*/ 6763 h 36766"/>
                  <a:gd name="connsiteX6" fmla="*/ 226794 w 230318"/>
                  <a:gd name="connsiteY6" fmla="*/ 0 h 36766"/>
                  <a:gd name="connsiteX7" fmla="*/ 229747 w 230318"/>
                  <a:gd name="connsiteY7" fmla="*/ 31052 h 36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0318" h="36766">
                    <a:moveTo>
                      <a:pt x="230319" y="36767"/>
                    </a:moveTo>
                    <a:lnTo>
                      <a:pt x="4" y="14383"/>
                    </a:lnTo>
                    <a:cubicBezTo>
                      <a:pt x="4" y="14383"/>
                      <a:pt x="-758" y="10001"/>
                      <a:pt x="19054" y="8954"/>
                    </a:cubicBezTo>
                    <a:cubicBezTo>
                      <a:pt x="20006" y="8954"/>
                      <a:pt x="21721" y="8954"/>
                      <a:pt x="24197" y="8954"/>
                    </a:cubicBezTo>
                    <a:cubicBezTo>
                      <a:pt x="28103" y="8954"/>
                      <a:pt x="43819" y="7811"/>
                      <a:pt x="64679" y="6763"/>
                    </a:cubicBezTo>
                    <a:cubicBezTo>
                      <a:pt x="65917" y="6763"/>
                      <a:pt x="68203" y="6763"/>
                      <a:pt x="71441" y="6763"/>
                    </a:cubicBezTo>
                    <a:cubicBezTo>
                      <a:pt x="131639" y="3905"/>
                      <a:pt x="226794" y="0"/>
                      <a:pt x="226794" y="0"/>
                    </a:cubicBezTo>
                    <a:lnTo>
                      <a:pt x="229747" y="31052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8" name="Полилиния: фигура 167">
                <a:extLst>
                  <a:ext uri="{FF2B5EF4-FFF2-40B4-BE49-F238E27FC236}">
                    <a16:creationId xmlns:a16="http://schemas.microsoft.com/office/drawing/2014/main" id="{4DF293C0-D2B3-4EF2-8FF7-2617BD6D7359}"/>
                  </a:ext>
                </a:extLst>
              </p:cNvPr>
              <p:cNvSpPr/>
              <p:nvPr/>
            </p:nvSpPr>
            <p:spPr>
              <a:xfrm>
                <a:off x="6575432" y="4555902"/>
                <a:ext cx="174649" cy="30765"/>
              </a:xfrm>
              <a:custGeom>
                <a:avLst/>
                <a:gdLst>
                  <a:gd name="connsiteX0" fmla="*/ 174649 w 174649"/>
                  <a:gd name="connsiteY0" fmla="*/ 30766 h 30765"/>
                  <a:gd name="connsiteX1" fmla="*/ 1580 w 174649"/>
                  <a:gd name="connsiteY1" fmla="*/ 13335 h 30765"/>
                  <a:gd name="connsiteX2" fmla="*/ 9581 w 174649"/>
                  <a:gd name="connsiteY2" fmla="*/ 6763 h 30765"/>
                  <a:gd name="connsiteX3" fmla="*/ 16344 w 174649"/>
                  <a:gd name="connsiteY3" fmla="*/ 6763 h 30765"/>
                  <a:gd name="connsiteX4" fmla="*/ 171696 w 174649"/>
                  <a:gd name="connsiteY4" fmla="*/ 0 h 30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649" h="30765">
                    <a:moveTo>
                      <a:pt x="174649" y="30766"/>
                    </a:moveTo>
                    <a:lnTo>
                      <a:pt x="1580" y="13335"/>
                    </a:lnTo>
                    <a:cubicBezTo>
                      <a:pt x="1580" y="13335"/>
                      <a:pt x="-5278" y="8287"/>
                      <a:pt x="9581" y="6763"/>
                    </a:cubicBezTo>
                    <a:cubicBezTo>
                      <a:pt x="10819" y="6763"/>
                      <a:pt x="13105" y="6763"/>
                      <a:pt x="16344" y="6763"/>
                    </a:cubicBezTo>
                    <a:cubicBezTo>
                      <a:pt x="76542" y="3905"/>
                      <a:pt x="171696" y="0"/>
                      <a:pt x="171696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9" name="Полилиния: фигура 168">
                <a:extLst>
                  <a:ext uri="{FF2B5EF4-FFF2-40B4-BE49-F238E27FC236}">
                    <a16:creationId xmlns:a16="http://schemas.microsoft.com/office/drawing/2014/main" id="{E9F0A741-705C-4636-A707-3648E154E108}"/>
                  </a:ext>
                </a:extLst>
              </p:cNvPr>
              <p:cNvSpPr/>
              <p:nvPr/>
            </p:nvSpPr>
            <p:spPr>
              <a:xfrm>
                <a:off x="6569173" y="4494319"/>
                <a:ext cx="107090" cy="81490"/>
              </a:xfrm>
              <a:custGeom>
                <a:avLst/>
                <a:gdLst>
                  <a:gd name="connsiteX0" fmla="*/ 72419 w 107090"/>
                  <a:gd name="connsiteY0" fmla="*/ 1480 h 81490"/>
                  <a:gd name="connsiteX1" fmla="*/ 107090 w 107090"/>
                  <a:gd name="connsiteY1" fmla="*/ 10339 h 81490"/>
                  <a:gd name="connsiteX2" fmla="*/ 61275 w 107090"/>
                  <a:gd name="connsiteY2" fmla="*/ 81490 h 81490"/>
                  <a:gd name="connsiteX3" fmla="*/ 1648 w 107090"/>
                  <a:gd name="connsiteY3" fmla="*/ 26627 h 81490"/>
                  <a:gd name="connsiteX4" fmla="*/ 19365 w 107090"/>
                  <a:gd name="connsiteY4" fmla="*/ 15578 h 81490"/>
                  <a:gd name="connsiteX5" fmla="*/ 72419 w 107090"/>
                  <a:gd name="connsiteY5" fmla="*/ 1480 h 8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090" h="81490">
                    <a:moveTo>
                      <a:pt x="72419" y="1480"/>
                    </a:moveTo>
                    <a:lnTo>
                      <a:pt x="107090" y="10339"/>
                    </a:lnTo>
                    <a:lnTo>
                      <a:pt x="61275" y="81490"/>
                    </a:lnTo>
                    <a:cubicBezTo>
                      <a:pt x="61275" y="81490"/>
                      <a:pt x="-11782" y="58535"/>
                      <a:pt x="1648" y="26627"/>
                    </a:cubicBezTo>
                    <a:lnTo>
                      <a:pt x="19365" y="15578"/>
                    </a:lnTo>
                    <a:cubicBezTo>
                      <a:pt x="34509" y="6243"/>
                      <a:pt x="53845" y="-3853"/>
                      <a:pt x="72419" y="1480"/>
                    </a:cubicBez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0" name="Полилиния: фигура 169">
                <a:extLst>
                  <a:ext uri="{FF2B5EF4-FFF2-40B4-BE49-F238E27FC236}">
                    <a16:creationId xmlns:a16="http://schemas.microsoft.com/office/drawing/2014/main" id="{CD8AC8F2-438A-47BE-B432-4777C0FB9EDB}"/>
                  </a:ext>
                </a:extLst>
              </p:cNvPr>
              <p:cNvSpPr/>
              <p:nvPr/>
            </p:nvSpPr>
            <p:spPr>
              <a:xfrm>
                <a:off x="6630447" y="4504943"/>
                <a:ext cx="78105" cy="82105"/>
              </a:xfrm>
              <a:custGeom>
                <a:avLst/>
                <a:gdLst>
                  <a:gd name="connsiteX0" fmla="*/ 78105 w 78105"/>
                  <a:gd name="connsiteY0" fmla="*/ 46387 h 82105"/>
                  <a:gd name="connsiteX1" fmla="*/ 45149 w 78105"/>
                  <a:gd name="connsiteY1" fmla="*/ 82105 h 82105"/>
                  <a:gd name="connsiteX2" fmla="*/ 0 w 78105"/>
                  <a:gd name="connsiteY2" fmla="*/ 71057 h 82105"/>
                  <a:gd name="connsiteX3" fmla="*/ 45816 w 78105"/>
                  <a:gd name="connsiteY3" fmla="*/ 0 h 82105"/>
                  <a:gd name="connsiteX4" fmla="*/ 78105 w 78105"/>
                  <a:gd name="connsiteY4" fmla="*/ 46387 h 82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05" h="82105">
                    <a:moveTo>
                      <a:pt x="78105" y="46387"/>
                    </a:moveTo>
                    <a:lnTo>
                      <a:pt x="45149" y="82105"/>
                    </a:lnTo>
                    <a:lnTo>
                      <a:pt x="0" y="71057"/>
                    </a:lnTo>
                    <a:lnTo>
                      <a:pt x="45816" y="0"/>
                    </a:lnTo>
                    <a:lnTo>
                      <a:pt x="78105" y="46387"/>
                    </a:ln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1" name="Полилиния: фигура 170">
                <a:extLst>
                  <a:ext uri="{FF2B5EF4-FFF2-40B4-BE49-F238E27FC236}">
                    <a16:creationId xmlns:a16="http://schemas.microsoft.com/office/drawing/2014/main" id="{73564035-AEA9-472F-9C69-CABB62817B9A}"/>
                  </a:ext>
                </a:extLst>
              </p:cNvPr>
              <p:cNvSpPr/>
              <p:nvPr/>
            </p:nvSpPr>
            <p:spPr>
              <a:xfrm>
                <a:off x="6291812" y="4170599"/>
                <a:ext cx="335016" cy="366539"/>
              </a:xfrm>
              <a:custGeom>
                <a:avLst/>
                <a:gdLst>
                  <a:gd name="connsiteX0" fmla="*/ 149660 w 335016"/>
                  <a:gd name="connsiteY0" fmla="*/ 36212 h 366539"/>
                  <a:gd name="connsiteX1" fmla="*/ 131181 w 335016"/>
                  <a:gd name="connsiteY1" fmla="*/ 144607 h 366539"/>
                  <a:gd name="connsiteX2" fmla="*/ 335016 w 335016"/>
                  <a:gd name="connsiteY2" fmla="*/ 330821 h 366539"/>
                  <a:gd name="connsiteX3" fmla="*/ 288058 w 335016"/>
                  <a:gd name="connsiteY3" fmla="*/ 366539 h 366539"/>
                  <a:gd name="connsiteX4" fmla="*/ 121370 w 335016"/>
                  <a:gd name="connsiteY4" fmla="*/ 276719 h 366539"/>
                  <a:gd name="connsiteX5" fmla="*/ 15833 w 335016"/>
                  <a:gd name="connsiteY5" fmla="*/ 190994 h 366539"/>
                  <a:gd name="connsiteX6" fmla="*/ 36598 w 335016"/>
                  <a:gd name="connsiteY6" fmla="*/ 494 h 366539"/>
                  <a:gd name="connsiteX7" fmla="*/ 149660 w 335016"/>
                  <a:gd name="connsiteY7" fmla="*/ 36212 h 36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5016" h="366539">
                    <a:moveTo>
                      <a:pt x="149660" y="36212"/>
                    </a:moveTo>
                    <a:cubicBezTo>
                      <a:pt x="128038" y="101649"/>
                      <a:pt x="104797" y="110317"/>
                      <a:pt x="131181" y="144607"/>
                    </a:cubicBezTo>
                    <a:cubicBezTo>
                      <a:pt x="157565" y="178897"/>
                      <a:pt x="307013" y="296150"/>
                      <a:pt x="335016" y="330821"/>
                    </a:cubicBezTo>
                    <a:lnTo>
                      <a:pt x="288058" y="366539"/>
                    </a:lnTo>
                    <a:cubicBezTo>
                      <a:pt x="232813" y="335993"/>
                      <a:pt x="177253" y="306056"/>
                      <a:pt x="121370" y="276719"/>
                    </a:cubicBezTo>
                    <a:cubicBezTo>
                      <a:pt x="80603" y="255287"/>
                      <a:pt x="37169" y="231856"/>
                      <a:pt x="15833" y="190994"/>
                    </a:cubicBezTo>
                    <a:cubicBezTo>
                      <a:pt x="-14647" y="132415"/>
                      <a:pt x="2498" y="76694"/>
                      <a:pt x="36598" y="494"/>
                    </a:cubicBezTo>
                    <a:cubicBezTo>
                      <a:pt x="69935" y="-4936"/>
                      <a:pt x="149660" y="36212"/>
                      <a:pt x="149660" y="36212"/>
                    </a:cubicBezTo>
                    <a:close/>
                  </a:path>
                </a:pathLst>
              </a:custGeom>
              <a:solidFill>
                <a:srgbClr val="FF8B7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2" name="Полилиния: фигура 171">
                <a:extLst>
                  <a:ext uri="{FF2B5EF4-FFF2-40B4-BE49-F238E27FC236}">
                    <a16:creationId xmlns:a16="http://schemas.microsoft.com/office/drawing/2014/main" id="{D9ABAF24-5671-498B-BBFA-C30B102005F3}"/>
                  </a:ext>
                </a:extLst>
              </p:cNvPr>
              <p:cNvSpPr/>
              <p:nvPr/>
            </p:nvSpPr>
            <p:spPr>
              <a:xfrm>
                <a:off x="6288881" y="3960355"/>
                <a:ext cx="235387" cy="297700"/>
              </a:xfrm>
              <a:custGeom>
                <a:avLst/>
                <a:gdLst>
                  <a:gd name="connsiteX0" fmla="*/ 142875 w 235387"/>
                  <a:gd name="connsiteY0" fmla="*/ 2045 h 297700"/>
                  <a:gd name="connsiteX1" fmla="*/ 224599 w 235387"/>
                  <a:gd name="connsiteY1" fmla="*/ 146444 h 297700"/>
                  <a:gd name="connsiteX2" fmla="*/ 162878 w 235387"/>
                  <a:gd name="connsiteY2" fmla="*/ 297701 h 297700"/>
                  <a:gd name="connsiteX3" fmla="*/ 0 w 235387"/>
                  <a:gd name="connsiteY3" fmla="*/ 234073 h 297700"/>
                  <a:gd name="connsiteX4" fmla="*/ 142875 w 235387"/>
                  <a:gd name="connsiteY4" fmla="*/ 2045 h 29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387" h="297700">
                    <a:moveTo>
                      <a:pt x="142875" y="2045"/>
                    </a:moveTo>
                    <a:cubicBezTo>
                      <a:pt x="216694" y="-12243"/>
                      <a:pt x="255746" y="49670"/>
                      <a:pt x="224599" y="146444"/>
                    </a:cubicBezTo>
                    <a:cubicBezTo>
                      <a:pt x="208693" y="198641"/>
                      <a:pt x="188033" y="249275"/>
                      <a:pt x="162878" y="297701"/>
                    </a:cubicBezTo>
                    <a:lnTo>
                      <a:pt x="0" y="234073"/>
                    </a:lnTo>
                    <a:cubicBezTo>
                      <a:pt x="25337" y="139110"/>
                      <a:pt x="67437" y="16999"/>
                      <a:pt x="142875" y="204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3" name="Полилиния: фигура 172">
                <a:extLst>
                  <a:ext uri="{FF2B5EF4-FFF2-40B4-BE49-F238E27FC236}">
                    <a16:creationId xmlns:a16="http://schemas.microsoft.com/office/drawing/2014/main" id="{75046D40-0DB7-4420-AE8C-34EC0FFBC333}"/>
                  </a:ext>
                </a:extLst>
              </p:cNvPr>
              <p:cNvSpPr/>
              <p:nvPr/>
            </p:nvSpPr>
            <p:spPr>
              <a:xfrm>
                <a:off x="6717120" y="4572089"/>
                <a:ext cx="431394" cy="32488"/>
              </a:xfrm>
              <a:custGeom>
                <a:avLst/>
                <a:gdLst>
                  <a:gd name="connsiteX0" fmla="*/ 8101 w 431394"/>
                  <a:gd name="connsiteY0" fmla="*/ 32486 h 32488"/>
                  <a:gd name="connsiteX1" fmla="*/ 423867 w 431394"/>
                  <a:gd name="connsiteY1" fmla="*/ 15626 h 32488"/>
                  <a:gd name="connsiteX2" fmla="*/ 431392 w 431394"/>
                  <a:gd name="connsiteY2" fmla="*/ 7530 h 32488"/>
                  <a:gd name="connsiteX3" fmla="*/ 431392 w 431394"/>
                  <a:gd name="connsiteY3" fmla="*/ 7530 h 32488"/>
                  <a:gd name="connsiteX4" fmla="*/ 423201 w 431394"/>
                  <a:gd name="connsiteY4" fmla="*/ 6 h 32488"/>
                  <a:gd name="connsiteX5" fmla="*/ 7530 w 431394"/>
                  <a:gd name="connsiteY5" fmla="*/ 16865 h 32488"/>
                  <a:gd name="connsiteX6" fmla="*/ 5 w 431394"/>
                  <a:gd name="connsiteY6" fmla="*/ 24951 h 32488"/>
                  <a:gd name="connsiteX7" fmla="*/ 5 w 431394"/>
                  <a:gd name="connsiteY7" fmla="*/ 24961 h 32488"/>
                  <a:gd name="connsiteX8" fmla="*/ 5 w 431394"/>
                  <a:gd name="connsiteY8" fmla="*/ 24961 h 32488"/>
                  <a:gd name="connsiteX9" fmla="*/ 8101 w 431394"/>
                  <a:gd name="connsiteY9" fmla="*/ 32486 h 3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1394" h="32488">
                    <a:moveTo>
                      <a:pt x="8101" y="32486"/>
                    </a:moveTo>
                    <a:lnTo>
                      <a:pt x="423867" y="15626"/>
                    </a:lnTo>
                    <a:cubicBezTo>
                      <a:pt x="428163" y="15417"/>
                      <a:pt x="431497" y="11826"/>
                      <a:pt x="431392" y="7530"/>
                    </a:cubicBezTo>
                    <a:lnTo>
                      <a:pt x="431392" y="7530"/>
                    </a:lnTo>
                    <a:cubicBezTo>
                      <a:pt x="431183" y="3196"/>
                      <a:pt x="427535" y="-156"/>
                      <a:pt x="423201" y="6"/>
                    </a:cubicBezTo>
                    <a:lnTo>
                      <a:pt x="7530" y="16865"/>
                    </a:lnTo>
                    <a:cubicBezTo>
                      <a:pt x="3215" y="17017"/>
                      <a:pt x="-147" y="20637"/>
                      <a:pt x="5" y="24951"/>
                    </a:cubicBezTo>
                    <a:cubicBezTo>
                      <a:pt x="5" y="24951"/>
                      <a:pt x="5" y="24961"/>
                      <a:pt x="5" y="24961"/>
                    </a:cubicBezTo>
                    <a:lnTo>
                      <a:pt x="5" y="24961"/>
                    </a:lnTo>
                    <a:cubicBezTo>
                      <a:pt x="215" y="29257"/>
                      <a:pt x="3806" y="32591"/>
                      <a:pt x="8101" y="3248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4" name="Полилиния: фигура 173">
                <a:extLst>
                  <a:ext uri="{FF2B5EF4-FFF2-40B4-BE49-F238E27FC236}">
                    <a16:creationId xmlns:a16="http://schemas.microsoft.com/office/drawing/2014/main" id="{095CF69B-CC2C-4ACD-8351-00AE9A4CAE45}"/>
                  </a:ext>
                </a:extLst>
              </p:cNvPr>
              <p:cNvSpPr/>
              <p:nvPr/>
            </p:nvSpPr>
            <p:spPr>
              <a:xfrm>
                <a:off x="6516018" y="4568442"/>
                <a:ext cx="214589" cy="35995"/>
              </a:xfrm>
              <a:custGeom>
                <a:avLst/>
                <a:gdLst>
                  <a:gd name="connsiteX0" fmla="*/ 6892 w 214589"/>
                  <a:gd name="connsiteY0" fmla="*/ 15559 h 35995"/>
                  <a:gd name="connsiteX1" fmla="*/ 205964 w 214589"/>
                  <a:gd name="connsiteY1" fmla="*/ 35942 h 35995"/>
                  <a:gd name="connsiteX2" fmla="*/ 214518 w 214589"/>
                  <a:gd name="connsiteY2" fmla="*/ 29170 h 35995"/>
                  <a:gd name="connsiteX3" fmla="*/ 214537 w 214589"/>
                  <a:gd name="connsiteY3" fmla="*/ 28989 h 35995"/>
                  <a:gd name="connsiteX4" fmla="*/ 214537 w 214589"/>
                  <a:gd name="connsiteY4" fmla="*/ 28989 h 35995"/>
                  <a:gd name="connsiteX5" fmla="*/ 207765 w 214589"/>
                  <a:gd name="connsiteY5" fmla="*/ 20436 h 35995"/>
                  <a:gd name="connsiteX6" fmla="*/ 207584 w 214589"/>
                  <a:gd name="connsiteY6" fmla="*/ 20417 h 35995"/>
                  <a:gd name="connsiteX7" fmla="*/ 8606 w 214589"/>
                  <a:gd name="connsiteY7" fmla="*/ 33 h 35995"/>
                  <a:gd name="connsiteX8" fmla="*/ 34 w 214589"/>
                  <a:gd name="connsiteY8" fmla="*/ 6986 h 35995"/>
                  <a:gd name="connsiteX9" fmla="*/ 34 w 214589"/>
                  <a:gd name="connsiteY9" fmla="*/ 6986 h 35995"/>
                  <a:gd name="connsiteX10" fmla="*/ 6892 w 214589"/>
                  <a:gd name="connsiteY10" fmla="*/ 15559 h 35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4589" h="35995">
                    <a:moveTo>
                      <a:pt x="6892" y="15559"/>
                    </a:moveTo>
                    <a:lnTo>
                      <a:pt x="205964" y="35942"/>
                    </a:lnTo>
                    <a:cubicBezTo>
                      <a:pt x="210193" y="36438"/>
                      <a:pt x="214023" y="33399"/>
                      <a:pt x="214518" y="29170"/>
                    </a:cubicBezTo>
                    <a:cubicBezTo>
                      <a:pt x="214527" y="29113"/>
                      <a:pt x="214527" y="29046"/>
                      <a:pt x="214537" y="28989"/>
                    </a:cubicBezTo>
                    <a:lnTo>
                      <a:pt x="214537" y="28989"/>
                    </a:lnTo>
                    <a:cubicBezTo>
                      <a:pt x="215032" y="24760"/>
                      <a:pt x="211994" y="20931"/>
                      <a:pt x="207765" y="20436"/>
                    </a:cubicBezTo>
                    <a:cubicBezTo>
                      <a:pt x="207708" y="20426"/>
                      <a:pt x="207641" y="20426"/>
                      <a:pt x="207584" y="20417"/>
                    </a:cubicBezTo>
                    <a:lnTo>
                      <a:pt x="8606" y="33"/>
                    </a:lnTo>
                    <a:cubicBezTo>
                      <a:pt x="4339" y="-357"/>
                      <a:pt x="529" y="2729"/>
                      <a:pt x="34" y="6986"/>
                    </a:cubicBezTo>
                    <a:lnTo>
                      <a:pt x="34" y="6986"/>
                    </a:lnTo>
                    <a:cubicBezTo>
                      <a:pt x="-357" y="11225"/>
                      <a:pt x="2672" y="15016"/>
                      <a:pt x="6892" y="1555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5" name="Полилиния: фигура 174">
                <a:extLst>
                  <a:ext uri="{FF2B5EF4-FFF2-40B4-BE49-F238E27FC236}">
                    <a16:creationId xmlns:a16="http://schemas.microsoft.com/office/drawing/2014/main" id="{D9D1C5A8-1BE2-46A9-AD9E-4A7BD1EE0237}"/>
                  </a:ext>
                </a:extLst>
              </p:cNvPr>
              <p:cNvSpPr/>
              <p:nvPr/>
            </p:nvSpPr>
            <p:spPr>
              <a:xfrm>
                <a:off x="6516018" y="4568442"/>
                <a:ext cx="214589" cy="35995"/>
              </a:xfrm>
              <a:custGeom>
                <a:avLst/>
                <a:gdLst>
                  <a:gd name="connsiteX0" fmla="*/ 6892 w 214589"/>
                  <a:gd name="connsiteY0" fmla="*/ 15559 h 35995"/>
                  <a:gd name="connsiteX1" fmla="*/ 205964 w 214589"/>
                  <a:gd name="connsiteY1" fmla="*/ 35942 h 35995"/>
                  <a:gd name="connsiteX2" fmla="*/ 214518 w 214589"/>
                  <a:gd name="connsiteY2" fmla="*/ 29170 h 35995"/>
                  <a:gd name="connsiteX3" fmla="*/ 214537 w 214589"/>
                  <a:gd name="connsiteY3" fmla="*/ 28989 h 35995"/>
                  <a:gd name="connsiteX4" fmla="*/ 214537 w 214589"/>
                  <a:gd name="connsiteY4" fmla="*/ 28989 h 35995"/>
                  <a:gd name="connsiteX5" fmla="*/ 207765 w 214589"/>
                  <a:gd name="connsiteY5" fmla="*/ 20436 h 35995"/>
                  <a:gd name="connsiteX6" fmla="*/ 207584 w 214589"/>
                  <a:gd name="connsiteY6" fmla="*/ 20417 h 35995"/>
                  <a:gd name="connsiteX7" fmla="*/ 8606 w 214589"/>
                  <a:gd name="connsiteY7" fmla="*/ 33 h 35995"/>
                  <a:gd name="connsiteX8" fmla="*/ 34 w 214589"/>
                  <a:gd name="connsiteY8" fmla="*/ 6986 h 35995"/>
                  <a:gd name="connsiteX9" fmla="*/ 34 w 214589"/>
                  <a:gd name="connsiteY9" fmla="*/ 6986 h 35995"/>
                  <a:gd name="connsiteX10" fmla="*/ 6892 w 214589"/>
                  <a:gd name="connsiteY10" fmla="*/ 15559 h 35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4589" h="35995">
                    <a:moveTo>
                      <a:pt x="6892" y="15559"/>
                    </a:moveTo>
                    <a:lnTo>
                      <a:pt x="205964" y="35942"/>
                    </a:lnTo>
                    <a:cubicBezTo>
                      <a:pt x="210193" y="36438"/>
                      <a:pt x="214023" y="33399"/>
                      <a:pt x="214518" y="29170"/>
                    </a:cubicBezTo>
                    <a:cubicBezTo>
                      <a:pt x="214527" y="29113"/>
                      <a:pt x="214527" y="29046"/>
                      <a:pt x="214537" y="28989"/>
                    </a:cubicBezTo>
                    <a:lnTo>
                      <a:pt x="214537" y="28989"/>
                    </a:lnTo>
                    <a:cubicBezTo>
                      <a:pt x="215032" y="24760"/>
                      <a:pt x="211994" y="20931"/>
                      <a:pt x="207765" y="20436"/>
                    </a:cubicBezTo>
                    <a:cubicBezTo>
                      <a:pt x="207708" y="20426"/>
                      <a:pt x="207641" y="20426"/>
                      <a:pt x="207584" y="20417"/>
                    </a:cubicBezTo>
                    <a:lnTo>
                      <a:pt x="8606" y="33"/>
                    </a:lnTo>
                    <a:cubicBezTo>
                      <a:pt x="4339" y="-357"/>
                      <a:pt x="529" y="2729"/>
                      <a:pt x="34" y="6986"/>
                    </a:cubicBezTo>
                    <a:lnTo>
                      <a:pt x="34" y="6986"/>
                    </a:lnTo>
                    <a:cubicBezTo>
                      <a:pt x="-357" y="11225"/>
                      <a:pt x="2672" y="15016"/>
                      <a:pt x="6892" y="15559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6" name="Полилиния: фигура 175">
                <a:extLst>
                  <a:ext uri="{FF2B5EF4-FFF2-40B4-BE49-F238E27FC236}">
                    <a16:creationId xmlns:a16="http://schemas.microsoft.com/office/drawing/2014/main" id="{15655043-0C43-4B04-A0D1-3BC4DF804C69}"/>
                  </a:ext>
                </a:extLst>
              </p:cNvPr>
              <p:cNvSpPr/>
              <p:nvPr/>
            </p:nvSpPr>
            <p:spPr>
              <a:xfrm>
                <a:off x="6712116" y="4325752"/>
                <a:ext cx="447105" cy="262763"/>
              </a:xfrm>
              <a:custGeom>
                <a:avLst/>
                <a:gdLst>
                  <a:gd name="connsiteX0" fmla="*/ 23773 w 447105"/>
                  <a:gd name="connsiteY0" fmla="*/ 262726 h 262763"/>
                  <a:gd name="connsiteX1" fmla="*/ 411441 w 447105"/>
                  <a:gd name="connsiteY1" fmla="*/ 247010 h 262763"/>
                  <a:gd name="connsiteX2" fmla="*/ 437539 w 447105"/>
                  <a:gd name="connsiteY2" fmla="*/ 221007 h 262763"/>
                  <a:gd name="connsiteX3" fmla="*/ 447064 w 447105"/>
                  <a:gd name="connsiteY3" fmla="*/ 24030 h 262763"/>
                  <a:gd name="connsiteX4" fmla="*/ 425795 w 447105"/>
                  <a:gd name="connsiteY4" fmla="*/ 46 h 262763"/>
                  <a:gd name="connsiteX5" fmla="*/ 423347 w 447105"/>
                  <a:gd name="connsiteY5" fmla="*/ 27 h 262763"/>
                  <a:gd name="connsiteX6" fmla="*/ 35584 w 447105"/>
                  <a:gd name="connsiteY6" fmla="*/ 15743 h 262763"/>
                  <a:gd name="connsiteX7" fmla="*/ 9581 w 447105"/>
                  <a:gd name="connsiteY7" fmla="*/ 41746 h 262763"/>
                  <a:gd name="connsiteX8" fmla="*/ 56 w 447105"/>
                  <a:gd name="connsiteY8" fmla="*/ 238723 h 262763"/>
                  <a:gd name="connsiteX9" fmla="*/ 20916 w 447105"/>
                  <a:gd name="connsiteY9" fmla="*/ 262707 h 262763"/>
                  <a:gd name="connsiteX10" fmla="*/ 23773 w 447105"/>
                  <a:gd name="connsiteY10" fmla="*/ 262726 h 262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7105" h="262763">
                    <a:moveTo>
                      <a:pt x="23773" y="262726"/>
                    </a:moveTo>
                    <a:lnTo>
                      <a:pt x="411441" y="247010"/>
                    </a:lnTo>
                    <a:cubicBezTo>
                      <a:pt x="425442" y="246134"/>
                      <a:pt x="436606" y="234999"/>
                      <a:pt x="437539" y="221007"/>
                    </a:cubicBezTo>
                    <a:lnTo>
                      <a:pt x="447064" y="24030"/>
                    </a:lnTo>
                    <a:cubicBezTo>
                      <a:pt x="447817" y="11533"/>
                      <a:pt x="438292" y="789"/>
                      <a:pt x="425795" y="46"/>
                    </a:cubicBezTo>
                    <a:cubicBezTo>
                      <a:pt x="424975" y="-12"/>
                      <a:pt x="424166" y="-12"/>
                      <a:pt x="423347" y="27"/>
                    </a:cubicBezTo>
                    <a:lnTo>
                      <a:pt x="35584" y="15743"/>
                    </a:lnTo>
                    <a:cubicBezTo>
                      <a:pt x="21620" y="16667"/>
                      <a:pt x="10505" y="27782"/>
                      <a:pt x="9581" y="41746"/>
                    </a:cubicBezTo>
                    <a:lnTo>
                      <a:pt x="56" y="238723"/>
                    </a:lnTo>
                    <a:cubicBezTo>
                      <a:pt x="-811" y="251106"/>
                      <a:pt x="8533" y="261850"/>
                      <a:pt x="20916" y="262707"/>
                    </a:cubicBezTo>
                    <a:cubicBezTo>
                      <a:pt x="21868" y="262774"/>
                      <a:pt x="22820" y="262783"/>
                      <a:pt x="23773" y="262726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7" name="Полилиния: фигура 176">
                <a:extLst>
                  <a:ext uri="{FF2B5EF4-FFF2-40B4-BE49-F238E27FC236}">
                    <a16:creationId xmlns:a16="http://schemas.microsoft.com/office/drawing/2014/main" id="{8188280B-6B06-455F-BAED-AE57CEE98FF0}"/>
                  </a:ext>
                </a:extLst>
              </p:cNvPr>
              <p:cNvSpPr/>
              <p:nvPr/>
            </p:nvSpPr>
            <p:spPr>
              <a:xfrm>
                <a:off x="6712116" y="4325752"/>
                <a:ext cx="447105" cy="262763"/>
              </a:xfrm>
              <a:custGeom>
                <a:avLst/>
                <a:gdLst>
                  <a:gd name="connsiteX0" fmla="*/ 23773 w 447105"/>
                  <a:gd name="connsiteY0" fmla="*/ 262726 h 262763"/>
                  <a:gd name="connsiteX1" fmla="*/ 411441 w 447105"/>
                  <a:gd name="connsiteY1" fmla="*/ 247010 h 262763"/>
                  <a:gd name="connsiteX2" fmla="*/ 437539 w 447105"/>
                  <a:gd name="connsiteY2" fmla="*/ 221007 h 262763"/>
                  <a:gd name="connsiteX3" fmla="*/ 447064 w 447105"/>
                  <a:gd name="connsiteY3" fmla="*/ 24030 h 262763"/>
                  <a:gd name="connsiteX4" fmla="*/ 425795 w 447105"/>
                  <a:gd name="connsiteY4" fmla="*/ 46 h 262763"/>
                  <a:gd name="connsiteX5" fmla="*/ 423347 w 447105"/>
                  <a:gd name="connsiteY5" fmla="*/ 27 h 262763"/>
                  <a:gd name="connsiteX6" fmla="*/ 35584 w 447105"/>
                  <a:gd name="connsiteY6" fmla="*/ 15743 h 262763"/>
                  <a:gd name="connsiteX7" fmla="*/ 9581 w 447105"/>
                  <a:gd name="connsiteY7" fmla="*/ 41746 h 262763"/>
                  <a:gd name="connsiteX8" fmla="*/ 56 w 447105"/>
                  <a:gd name="connsiteY8" fmla="*/ 238723 h 262763"/>
                  <a:gd name="connsiteX9" fmla="*/ 20916 w 447105"/>
                  <a:gd name="connsiteY9" fmla="*/ 262707 h 262763"/>
                  <a:gd name="connsiteX10" fmla="*/ 23773 w 447105"/>
                  <a:gd name="connsiteY10" fmla="*/ 262726 h 262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7105" h="262763">
                    <a:moveTo>
                      <a:pt x="23773" y="262726"/>
                    </a:moveTo>
                    <a:lnTo>
                      <a:pt x="411441" y="247010"/>
                    </a:lnTo>
                    <a:cubicBezTo>
                      <a:pt x="425442" y="246134"/>
                      <a:pt x="436606" y="234999"/>
                      <a:pt x="437539" y="221007"/>
                    </a:cubicBezTo>
                    <a:lnTo>
                      <a:pt x="447064" y="24030"/>
                    </a:lnTo>
                    <a:cubicBezTo>
                      <a:pt x="447817" y="11533"/>
                      <a:pt x="438292" y="789"/>
                      <a:pt x="425795" y="46"/>
                    </a:cubicBezTo>
                    <a:cubicBezTo>
                      <a:pt x="424975" y="-12"/>
                      <a:pt x="424166" y="-12"/>
                      <a:pt x="423347" y="27"/>
                    </a:cubicBezTo>
                    <a:lnTo>
                      <a:pt x="35584" y="15743"/>
                    </a:lnTo>
                    <a:cubicBezTo>
                      <a:pt x="21620" y="16667"/>
                      <a:pt x="10505" y="27782"/>
                      <a:pt x="9581" y="41746"/>
                    </a:cubicBezTo>
                    <a:lnTo>
                      <a:pt x="56" y="238723"/>
                    </a:lnTo>
                    <a:cubicBezTo>
                      <a:pt x="-811" y="251106"/>
                      <a:pt x="8533" y="261850"/>
                      <a:pt x="20916" y="262707"/>
                    </a:cubicBezTo>
                    <a:cubicBezTo>
                      <a:pt x="21868" y="262774"/>
                      <a:pt x="22820" y="262783"/>
                      <a:pt x="23773" y="262726"/>
                    </a:cubicBezTo>
                    <a:close/>
                  </a:path>
                </a:pathLst>
              </a:custGeom>
              <a:solidFill>
                <a:srgbClr val="000000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8" name="Полилиния: фигура 177">
                <a:extLst>
                  <a:ext uri="{FF2B5EF4-FFF2-40B4-BE49-F238E27FC236}">
                    <a16:creationId xmlns:a16="http://schemas.microsoft.com/office/drawing/2014/main" id="{BCC68EA6-C065-4377-8B2B-DF04FF749F05}"/>
                  </a:ext>
                </a:extLst>
              </p:cNvPr>
              <p:cNvSpPr/>
              <p:nvPr/>
            </p:nvSpPr>
            <p:spPr>
              <a:xfrm>
                <a:off x="6723465" y="4324502"/>
                <a:ext cx="447098" cy="262673"/>
              </a:xfrm>
              <a:custGeom>
                <a:avLst/>
                <a:gdLst>
                  <a:gd name="connsiteX0" fmla="*/ 23759 w 447098"/>
                  <a:gd name="connsiteY0" fmla="*/ 262643 h 262673"/>
                  <a:gd name="connsiteX1" fmla="*/ 411522 w 447098"/>
                  <a:gd name="connsiteY1" fmla="*/ 246926 h 262673"/>
                  <a:gd name="connsiteX2" fmla="*/ 437525 w 447098"/>
                  <a:gd name="connsiteY2" fmla="*/ 221018 h 262673"/>
                  <a:gd name="connsiteX3" fmla="*/ 447050 w 447098"/>
                  <a:gd name="connsiteY3" fmla="*/ 23946 h 262673"/>
                  <a:gd name="connsiteX4" fmla="*/ 426086 w 447098"/>
                  <a:gd name="connsiteY4" fmla="*/ 48 h 262673"/>
                  <a:gd name="connsiteX5" fmla="*/ 423333 w 447098"/>
                  <a:gd name="connsiteY5" fmla="*/ 38 h 262673"/>
                  <a:gd name="connsiteX6" fmla="*/ 35665 w 447098"/>
                  <a:gd name="connsiteY6" fmla="*/ 15755 h 262673"/>
                  <a:gd name="connsiteX7" fmla="*/ 9567 w 447098"/>
                  <a:gd name="connsiteY7" fmla="*/ 41663 h 262673"/>
                  <a:gd name="connsiteX8" fmla="*/ 42 w 447098"/>
                  <a:gd name="connsiteY8" fmla="*/ 238735 h 262673"/>
                  <a:gd name="connsiteX9" fmla="*/ 21206 w 447098"/>
                  <a:gd name="connsiteY9" fmla="*/ 262633 h 262673"/>
                  <a:gd name="connsiteX10" fmla="*/ 23759 w 447098"/>
                  <a:gd name="connsiteY10" fmla="*/ 262643 h 262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7098" h="262673">
                    <a:moveTo>
                      <a:pt x="23759" y="262643"/>
                    </a:moveTo>
                    <a:lnTo>
                      <a:pt x="411522" y="246926"/>
                    </a:lnTo>
                    <a:cubicBezTo>
                      <a:pt x="425467" y="246050"/>
                      <a:pt x="436592" y="234963"/>
                      <a:pt x="437525" y="221018"/>
                    </a:cubicBezTo>
                    <a:lnTo>
                      <a:pt x="447050" y="23946"/>
                    </a:lnTo>
                    <a:cubicBezTo>
                      <a:pt x="447860" y="11554"/>
                      <a:pt x="438478" y="857"/>
                      <a:pt x="426086" y="48"/>
                    </a:cubicBezTo>
                    <a:cubicBezTo>
                      <a:pt x="425171" y="-9"/>
                      <a:pt x="424247" y="-19"/>
                      <a:pt x="423333" y="38"/>
                    </a:cubicBezTo>
                    <a:lnTo>
                      <a:pt x="35665" y="15755"/>
                    </a:lnTo>
                    <a:cubicBezTo>
                      <a:pt x="21664" y="16545"/>
                      <a:pt x="10462" y="27670"/>
                      <a:pt x="9567" y="41663"/>
                    </a:cubicBezTo>
                    <a:lnTo>
                      <a:pt x="42" y="238735"/>
                    </a:lnTo>
                    <a:cubicBezTo>
                      <a:pt x="-711" y="251184"/>
                      <a:pt x="8767" y="261881"/>
                      <a:pt x="21206" y="262633"/>
                    </a:cubicBezTo>
                    <a:cubicBezTo>
                      <a:pt x="22064" y="262681"/>
                      <a:pt x="22911" y="262690"/>
                      <a:pt x="23759" y="262643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9" name="Полилиния: фигура 178">
                <a:extLst>
                  <a:ext uri="{FF2B5EF4-FFF2-40B4-BE49-F238E27FC236}">
                    <a16:creationId xmlns:a16="http://schemas.microsoft.com/office/drawing/2014/main" id="{B6CE3EA2-720C-4481-A574-8827384E5A53}"/>
                  </a:ext>
                </a:extLst>
              </p:cNvPr>
              <p:cNvSpPr/>
              <p:nvPr/>
            </p:nvSpPr>
            <p:spPr>
              <a:xfrm>
                <a:off x="6723465" y="4324502"/>
                <a:ext cx="447098" cy="262673"/>
              </a:xfrm>
              <a:custGeom>
                <a:avLst/>
                <a:gdLst>
                  <a:gd name="connsiteX0" fmla="*/ 23759 w 447098"/>
                  <a:gd name="connsiteY0" fmla="*/ 262643 h 262673"/>
                  <a:gd name="connsiteX1" fmla="*/ 411522 w 447098"/>
                  <a:gd name="connsiteY1" fmla="*/ 246926 h 262673"/>
                  <a:gd name="connsiteX2" fmla="*/ 437525 w 447098"/>
                  <a:gd name="connsiteY2" fmla="*/ 221018 h 262673"/>
                  <a:gd name="connsiteX3" fmla="*/ 447050 w 447098"/>
                  <a:gd name="connsiteY3" fmla="*/ 23946 h 262673"/>
                  <a:gd name="connsiteX4" fmla="*/ 426086 w 447098"/>
                  <a:gd name="connsiteY4" fmla="*/ 48 h 262673"/>
                  <a:gd name="connsiteX5" fmla="*/ 423333 w 447098"/>
                  <a:gd name="connsiteY5" fmla="*/ 38 h 262673"/>
                  <a:gd name="connsiteX6" fmla="*/ 35665 w 447098"/>
                  <a:gd name="connsiteY6" fmla="*/ 15755 h 262673"/>
                  <a:gd name="connsiteX7" fmla="*/ 9567 w 447098"/>
                  <a:gd name="connsiteY7" fmla="*/ 41663 h 262673"/>
                  <a:gd name="connsiteX8" fmla="*/ 42 w 447098"/>
                  <a:gd name="connsiteY8" fmla="*/ 238735 h 262673"/>
                  <a:gd name="connsiteX9" fmla="*/ 21206 w 447098"/>
                  <a:gd name="connsiteY9" fmla="*/ 262633 h 262673"/>
                  <a:gd name="connsiteX10" fmla="*/ 23759 w 447098"/>
                  <a:gd name="connsiteY10" fmla="*/ 262643 h 262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47098" h="262673">
                    <a:moveTo>
                      <a:pt x="23759" y="262643"/>
                    </a:moveTo>
                    <a:lnTo>
                      <a:pt x="411522" y="246926"/>
                    </a:lnTo>
                    <a:cubicBezTo>
                      <a:pt x="425467" y="246050"/>
                      <a:pt x="436592" y="234963"/>
                      <a:pt x="437525" y="221018"/>
                    </a:cubicBezTo>
                    <a:lnTo>
                      <a:pt x="447050" y="23946"/>
                    </a:lnTo>
                    <a:cubicBezTo>
                      <a:pt x="447860" y="11554"/>
                      <a:pt x="438478" y="857"/>
                      <a:pt x="426086" y="48"/>
                    </a:cubicBezTo>
                    <a:cubicBezTo>
                      <a:pt x="425171" y="-9"/>
                      <a:pt x="424247" y="-19"/>
                      <a:pt x="423333" y="38"/>
                    </a:cubicBezTo>
                    <a:lnTo>
                      <a:pt x="35665" y="15755"/>
                    </a:lnTo>
                    <a:cubicBezTo>
                      <a:pt x="21664" y="16545"/>
                      <a:pt x="10462" y="27670"/>
                      <a:pt x="9567" y="41663"/>
                    </a:cubicBezTo>
                    <a:lnTo>
                      <a:pt x="42" y="238735"/>
                    </a:lnTo>
                    <a:cubicBezTo>
                      <a:pt x="-711" y="251184"/>
                      <a:pt x="8767" y="261881"/>
                      <a:pt x="21206" y="262633"/>
                    </a:cubicBezTo>
                    <a:cubicBezTo>
                      <a:pt x="22064" y="262681"/>
                      <a:pt x="22911" y="262690"/>
                      <a:pt x="23759" y="262643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0" name="Полилиния: фигура 179">
                <a:extLst>
                  <a:ext uri="{FF2B5EF4-FFF2-40B4-BE49-F238E27FC236}">
                    <a16:creationId xmlns:a16="http://schemas.microsoft.com/office/drawing/2014/main" id="{1AF14E30-0802-4F40-912D-B2BD21F7B376}"/>
                  </a:ext>
                </a:extLst>
              </p:cNvPr>
              <p:cNvSpPr/>
              <p:nvPr/>
            </p:nvSpPr>
            <p:spPr>
              <a:xfrm>
                <a:off x="6921281" y="4425580"/>
                <a:ext cx="78605" cy="78906"/>
              </a:xfrm>
              <a:custGeom>
                <a:avLst/>
                <a:gdLst>
                  <a:gd name="connsiteX0" fmla="*/ 78546 w 78605"/>
                  <a:gd name="connsiteY0" fmla="*/ 37358 h 78906"/>
                  <a:gd name="connsiteX1" fmla="*/ 38159 w 78605"/>
                  <a:gd name="connsiteY1" fmla="*/ 78791 h 78906"/>
                  <a:gd name="connsiteX2" fmla="*/ 117 w 78605"/>
                  <a:gd name="connsiteY2" fmla="*/ 46387 h 78906"/>
                  <a:gd name="connsiteX3" fmla="*/ 59 w 78605"/>
                  <a:gd name="connsiteY3" fmla="*/ 41549 h 78906"/>
                  <a:gd name="connsiteX4" fmla="*/ 40446 w 78605"/>
                  <a:gd name="connsiteY4" fmla="*/ 115 h 78906"/>
                  <a:gd name="connsiteX5" fmla="*/ 78488 w 78605"/>
                  <a:gd name="connsiteY5" fmla="*/ 32519 h 78906"/>
                  <a:gd name="connsiteX6" fmla="*/ 78546 w 78605"/>
                  <a:gd name="connsiteY6" fmla="*/ 37358 h 7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605" h="78906">
                    <a:moveTo>
                      <a:pt x="78546" y="37358"/>
                    </a:moveTo>
                    <a:cubicBezTo>
                      <a:pt x="77536" y="59408"/>
                      <a:pt x="60181" y="77220"/>
                      <a:pt x="38159" y="78791"/>
                    </a:cubicBezTo>
                    <a:cubicBezTo>
                      <a:pt x="18709" y="80354"/>
                      <a:pt x="1669" y="65838"/>
                      <a:pt x="117" y="46387"/>
                    </a:cubicBezTo>
                    <a:cubicBezTo>
                      <a:pt x="-17" y="44778"/>
                      <a:pt x="-36" y="43158"/>
                      <a:pt x="59" y="41549"/>
                    </a:cubicBezTo>
                    <a:cubicBezTo>
                      <a:pt x="1107" y="19508"/>
                      <a:pt x="18443" y="1725"/>
                      <a:pt x="40446" y="115"/>
                    </a:cubicBezTo>
                    <a:cubicBezTo>
                      <a:pt x="59896" y="-1447"/>
                      <a:pt x="76936" y="13069"/>
                      <a:pt x="78488" y="32519"/>
                    </a:cubicBezTo>
                    <a:cubicBezTo>
                      <a:pt x="78622" y="34129"/>
                      <a:pt x="78641" y="35748"/>
                      <a:pt x="78546" y="373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1" name="Полилиния: фигура 180">
                <a:extLst>
                  <a:ext uri="{FF2B5EF4-FFF2-40B4-BE49-F238E27FC236}">
                    <a16:creationId xmlns:a16="http://schemas.microsoft.com/office/drawing/2014/main" id="{079CCB95-621D-4D8E-963C-74971C3921BF}"/>
                  </a:ext>
                </a:extLst>
              </p:cNvPr>
              <p:cNvSpPr/>
              <p:nvPr/>
            </p:nvSpPr>
            <p:spPr>
              <a:xfrm>
                <a:off x="6579086" y="3599151"/>
                <a:ext cx="264851" cy="128073"/>
              </a:xfrm>
              <a:custGeom>
                <a:avLst/>
                <a:gdLst>
                  <a:gd name="connsiteX0" fmla="*/ 13833 w 264851"/>
                  <a:gd name="connsiteY0" fmla="*/ 18348 h 128073"/>
                  <a:gd name="connsiteX1" fmla="*/ 70030 w 264851"/>
                  <a:gd name="connsiteY1" fmla="*/ 727 h 128073"/>
                  <a:gd name="connsiteX2" fmla="*/ 127847 w 264851"/>
                  <a:gd name="connsiteY2" fmla="*/ 19777 h 128073"/>
                  <a:gd name="connsiteX3" fmla="*/ 237956 w 264851"/>
                  <a:gd name="connsiteY3" fmla="*/ 67973 h 128073"/>
                  <a:gd name="connsiteX4" fmla="*/ 263007 w 264851"/>
                  <a:gd name="connsiteY4" fmla="*/ 87023 h 128073"/>
                  <a:gd name="connsiteX5" fmla="*/ 244433 w 264851"/>
                  <a:gd name="connsiteY5" fmla="*/ 124076 h 128073"/>
                  <a:gd name="connsiteX6" fmla="*/ 198999 w 264851"/>
                  <a:gd name="connsiteY6" fmla="*/ 125600 h 128073"/>
                  <a:gd name="connsiteX7" fmla="*/ 47265 w 264851"/>
                  <a:gd name="connsiteY7" fmla="*/ 87023 h 128073"/>
                  <a:gd name="connsiteX8" fmla="*/ 13833 w 264851"/>
                  <a:gd name="connsiteY8" fmla="*/ 18348 h 1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851" h="128073">
                    <a:moveTo>
                      <a:pt x="13833" y="18348"/>
                    </a:moveTo>
                    <a:cubicBezTo>
                      <a:pt x="28892" y="4194"/>
                      <a:pt x="49590" y="-2293"/>
                      <a:pt x="70030" y="727"/>
                    </a:cubicBezTo>
                    <a:cubicBezTo>
                      <a:pt x="90166" y="4080"/>
                      <a:pt x="109664" y="10509"/>
                      <a:pt x="127847" y="19777"/>
                    </a:cubicBezTo>
                    <a:lnTo>
                      <a:pt x="237956" y="67973"/>
                    </a:lnTo>
                    <a:cubicBezTo>
                      <a:pt x="248329" y="71098"/>
                      <a:pt x="257225" y="77860"/>
                      <a:pt x="263007" y="87023"/>
                    </a:cubicBezTo>
                    <a:cubicBezTo>
                      <a:pt x="269293" y="101120"/>
                      <a:pt x="258625" y="118075"/>
                      <a:pt x="244433" y="124076"/>
                    </a:cubicBezTo>
                    <a:cubicBezTo>
                      <a:pt x="229726" y="128829"/>
                      <a:pt x="213991" y="129352"/>
                      <a:pt x="198999" y="125600"/>
                    </a:cubicBezTo>
                    <a:cubicBezTo>
                      <a:pt x="147497" y="116713"/>
                      <a:pt x="96757" y="103816"/>
                      <a:pt x="47265" y="87023"/>
                    </a:cubicBezTo>
                    <a:cubicBezTo>
                      <a:pt x="16500" y="76927"/>
                      <a:pt x="-20648" y="55210"/>
                      <a:pt x="13833" y="183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2" name="Полилиния: фигура 181">
                <a:extLst>
                  <a:ext uri="{FF2B5EF4-FFF2-40B4-BE49-F238E27FC236}">
                    <a16:creationId xmlns:a16="http://schemas.microsoft.com/office/drawing/2014/main" id="{25B521B6-7577-4E12-BE58-42D114C76EDE}"/>
                  </a:ext>
                </a:extLst>
              </p:cNvPr>
              <p:cNvSpPr/>
              <p:nvPr/>
            </p:nvSpPr>
            <p:spPr>
              <a:xfrm>
                <a:off x="6726740" y="3706272"/>
                <a:ext cx="25047" cy="34195"/>
              </a:xfrm>
              <a:custGeom>
                <a:avLst/>
                <a:gdLst>
                  <a:gd name="connsiteX0" fmla="*/ 12007 w 25047"/>
                  <a:gd name="connsiteY0" fmla="*/ 4953 h 34195"/>
                  <a:gd name="connsiteX1" fmla="*/ 2005 w 25047"/>
                  <a:gd name="connsiteY1" fmla="*/ 34195 h 34195"/>
                  <a:gd name="connsiteX2" fmla="*/ 15055 w 25047"/>
                  <a:gd name="connsiteY2" fmla="*/ 18002 h 34195"/>
                  <a:gd name="connsiteX3" fmla="*/ 23246 w 25047"/>
                  <a:gd name="connsiteY3" fmla="*/ 0 h 34195"/>
                  <a:gd name="connsiteX4" fmla="*/ 12007 w 25047"/>
                  <a:gd name="connsiteY4" fmla="*/ 4953 h 34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047" h="34195">
                    <a:moveTo>
                      <a:pt x="12007" y="4953"/>
                    </a:moveTo>
                    <a:cubicBezTo>
                      <a:pt x="1482" y="10535"/>
                      <a:pt x="-2900" y="23336"/>
                      <a:pt x="2005" y="34195"/>
                    </a:cubicBezTo>
                    <a:cubicBezTo>
                      <a:pt x="3215" y="26880"/>
                      <a:pt x="8168" y="20736"/>
                      <a:pt x="15055" y="18002"/>
                    </a:cubicBezTo>
                    <a:cubicBezTo>
                      <a:pt x="21818" y="14383"/>
                      <a:pt x="28294" y="5715"/>
                      <a:pt x="23246" y="0"/>
                    </a:cubicBezTo>
                    <a:cubicBezTo>
                      <a:pt x="19360" y="1305"/>
                      <a:pt x="15598" y="2962"/>
                      <a:pt x="12007" y="495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3" name="Полилиния: фигура 182">
                <a:extLst>
                  <a:ext uri="{FF2B5EF4-FFF2-40B4-BE49-F238E27FC236}">
                    <a16:creationId xmlns:a16="http://schemas.microsoft.com/office/drawing/2014/main" id="{17616DAC-9A2D-47C3-BAAF-08B189837B6E}"/>
                  </a:ext>
                </a:extLst>
              </p:cNvPr>
              <p:cNvSpPr/>
              <p:nvPr/>
            </p:nvSpPr>
            <p:spPr>
              <a:xfrm>
                <a:off x="6760654" y="3710558"/>
                <a:ext cx="26870" cy="41148"/>
              </a:xfrm>
              <a:custGeom>
                <a:avLst/>
                <a:gdLst>
                  <a:gd name="connsiteX0" fmla="*/ 7906 w 26870"/>
                  <a:gd name="connsiteY0" fmla="*/ 2000 h 41148"/>
                  <a:gd name="connsiteX1" fmla="*/ 0 w 26870"/>
                  <a:gd name="connsiteY1" fmla="*/ 41148 h 41148"/>
                  <a:gd name="connsiteX2" fmla="*/ 26641 w 26870"/>
                  <a:gd name="connsiteY2" fmla="*/ 7086 h 41148"/>
                  <a:gd name="connsiteX3" fmla="*/ 26098 w 26870"/>
                  <a:gd name="connsiteY3" fmla="*/ 4001 h 41148"/>
                  <a:gd name="connsiteX4" fmla="*/ 10096 w 26870"/>
                  <a:gd name="connsiteY4" fmla="*/ 0 h 41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870" h="41148">
                    <a:moveTo>
                      <a:pt x="7906" y="2000"/>
                    </a:moveTo>
                    <a:cubicBezTo>
                      <a:pt x="13602" y="15430"/>
                      <a:pt x="10468" y="30985"/>
                      <a:pt x="0" y="41148"/>
                    </a:cubicBezTo>
                    <a:cubicBezTo>
                      <a:pt x="16764" y="39100"/>
                      <a:pt x="28689" y="23851"/>
                      <a:pt x="26641" y="7086"/>
                    </a:cubicBezTo>
                    <a:cubicBezTo>
                      <a:pt x="26508" y="6048"/>
                      <a:pt x="26327" y="5020"/>
                      <a:pt x="26098" y="4001"/>
                    </a:cubicBezTo>
                    <a:lnTo>
                      <a:pt x="10096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6" name="Рисунок 4">
              <a:extLst>
                <a:ext uri="{FF2B5EF4-FFF2-40B4-BE49-F238E27FC236}">
                  <a16:creationId xmlns:a16="http://schemas.microsoft.com/office/drawing/2014/main" id="{1C4107AA-E958-4894-9660-ACA431476BBA}"/>
                </a:ext>
              </a:extLst>
            </p:cNvPr>
            <p:cNvGrpSpPr/>
            <p:nvPr/>
          </p:nvGrpSpPr>
          <p:grpSpPr>
            <a:xfrm>
              <a:off x="4834512" y="2252567"/>
              <a:ext cx="1080061" cy="2794642"/>
              <a:chOff x="4834512" y="2252567"/>
              <a:chExt cx="1080061" cy="2794642"/>
            </a:xfrm>
          </p:grpSpPr>
          <p:sp>
            <p:nvSpPr>
              <p:cNvPr id="98" name="Полилиния: фигура 97">
                <a:extLst>
                  <a:ext uri="{FF2B5EF4-FFF2-40B4-BE49-F238E27FC236}">
                    <a16:creationId xmlns:a16="http://schemas.microsoft.com/office/drawing/2014/main" id="{DCAE5923-0313-499B-90E9-D6E801954FAC}"/>
                  </a:ext>
                </a:extLst>
              </p:cNvPr>
              <p:cNvSpPr/>
              <p:nvPr/>
            </p:nvSpPr>
            <p:spPr>
              <a:xfrm>
                <a:off x="5033867" y="4764500"/>
                <a:ext cx="105537" cy="143065"/>
              </a:xfrm>
              <a:custGeom>
                <a:avLst/>
                <a:gdLst>
                  <a:gd name="connsiteX0" fmla="*/ 0 w 105537"/>
                  <a:gd name="connsiteY0" fmla="*/ 129540 h 143065"/>
                  <a:gd name="connsiteX1" fmla="*/ 62293 w 105537"/>
                  <a:gd name="connsiteY1" fmla="*/ 143066 h 143065"/>
                  <a:gd name="connsiteX2" fmla="*/ 105537 w 105537"/>
                  <a:gd name="connsiteY2" fmla="*/ 32290 h 143065"/>
                  <a:gd name="connsiteX3" fmla="*/ 32861 w 105537"/>
                  <a:gd name="connsiteY3" fmla="*/ 0 h 143065"/>
                  <a:gd name="connsiteX4" fmla="*/ 0 w 105537"/>
                  <a:gd name="connsiteY4" fmla="*/ 129540 h 143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37" h="143065">
                    <a:moveTo>
                      <a:pt x="0" y="129540"/>
                    </a:moveTo>
                    <a:lnTo>
                      <a:pt x="62293" y="143066"/>
                    </a:lnTo>
                    <a:lnTo>
                      <a:pt x="105537" y="32290"/>
                    </a:lnTo>
                    <a:lnTo>
                      <a:pt x="32861" y="0"/>
                    </a:lnTo>
                    <a:lnTo>
                      <a:pt x="0" y="129540"/>
                    </a:ln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9" name="Полилиния: фигура 98">
                <a:extLst>
                  <a:ext uri="{FF2B5EF4-FFF2-40B4-BE49-F238E27FC236}">
                    <a16:creationId xmlns:a16="http://schemas.microsoft.com/office/drawing/2014/main" id="{89551C1F-C65A-4629-8090-6EC1EBF462B6}"/>
                  </a:ext>
                </a:extLst>
              </p:cNvPr>
              <p:cNvSpPr/>
              <p:nvPr/>
            </p:nvSpPr>
            <p:spPr>
              <a:xfrm>
                <a:off x="5049107" y="4769643"/>
                <a:ext cx="90297" cy="80200"/>
              </a:xfrm>
              <a:custGeom>
                <a:avLst/>
                <a:gdLst>
                  <a:gd name="connsiteX0" fmla="*/ 0 w 90297"/>
                  <a:gd name="connsiteY0" fmla="*/ 64198 h 80200"/>
                  <a:gd name="connsiteX1" fmla="*/ 16288 w 90297"/>
                  <a:gd name="connsiteY1" fmla="*/ 0 h 80200"/>
                  <a:gd name="connsiteX2" fmla="*/ 49816 w 90297"/>
                  <a:gd name="connsiteY2" fmla="*/ 9144 h 80200"/>
                  <a:gd name="connsiteX3" fmla="*/ 90297 w 90297"/>
                  <a:gd name="connsiteY3" fmla="*/ 27146 h 80200"/>
                  <a:gd name="connsiteX4" fmla="*/ 69533 w 90297"/>
                  <a:gd name="connsiteY4" fmla="*/ 80201 h 80200"/>
                  <a:gd name="connsiteX5" fmla="*/ 0 w 90297"/>
                  <a:gd name="connsiteY5" fmla="*/ 64198 h 8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0297" h="80200">
                    <a:moveTo>
                      <a:pt x="0" y="64198"/>
                    </a:moveTo>
                    <a:lnTo>
                      <a:pt x="16288" y="0"/>
                    </a:lnTo>
                    <a:lnTo>
                      <a:pt x="49816" y="9144"/>
                    </a:lnTo>
                    <a:lnTo>
                      <a:pt x="90297" y="27146"/>
                    </a:lnTo>
                    <a:lnTo>
                      <a:pt x="69533" y="80201"/>
                    </a:lnTo>
                    <a:lnTo>
                      <a:pt x="0" y="64198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0" name="Полилиния: фигура 99">
                <a:extLst>
                  <a:ext uri="{FF2B5EF4-FFF2-40B4-BE49-F238E27FC236}">
                    <a16:creationId xmlns:a16="http://schemas.microsoft.com/office/drawing/2014/main" id="{668F4D92-70A2-4CD3-A62F-129C1C70AA97}"/>
                  </a:ext>
                </a:extLst>
              </p:cNvPr>
              <p:cNvSpPr/>
              <p:nvPr/>
            </p:nvSpPr>
            <p:spPr>
              <a:xfrm>
                <a:off x="4968235" y="4865560"/>
                <a:ext cx="45598" cy="25431"/>
              </a:xfrm>
              <a:custGeom>
                <a:avLst/>
                <a:gdLst>
                  <a:gd name="connsiteX0" fmla="*/ 45058 w 45598"/>
                  <a:gd name="connsiteY0" fmla="*/ 22003 h 25431"/>
                  <a:gd name="connsiteX1" fmla="*/ 39057 w 45598"/>
                  <a:gd name="connsiteY1" fmla="*/ 16478 h 25431"/>
                  <a:gd name="connsiteX2" fmla="*/ 30390 w 45598"/>
                  <a:gd name="connsiteY2" fmla="*/ 9525 h 25431"/>
                  <a:gd name="connsiteX3" fmla="*/ 9149 w 45598"/>
                  <a:gd name="connsiteY3" fmla="*/ 0 h 25431"/>
                  <a:gd name="connsiteX4" fmla="*/ 2577 w 45598"/>
                  <a:gd name="connsiteY4" fmla="*/ 2572 h 25431"/>
                  <a:gd name="connsiteX5" fmla="*/ 386 w 45598"/>
                  <a:gd name="connsiteY5" fmla="*/ 10192 h 25431"/>
                  <a:gd name="connsiteX6" fmla="*/ 20484 w 45598"/>
                  <a:gd name="connsiteY6" fmla="*/ 21527 h 25431"/>
                  <a:gd name="connsiteX7" fmla="*/ 26675 w 45598"/>
                  <a:gd name="connsiteY7" fmla="*/ 22956 h 25431"/>
                  <a:gd name="connsiteX8" fmla="*/ 43629 w 45598"/>
                  <a:gd name="connsiteY8" fmla="*/ 25432 h 25431"/>
                  <a:gd name="connsiteX9" fmla="*/ 43629 w 45598"/>
                  <a:gd name="connsiteY9" fmla="*/ 25432 h 25431"/>
                  <a:gd name="connsiteX10" fmla="*/ 45249 w 45598"/>
                  <a:gd name="connsiteY10" fmla="*/ 24289 h 25431"/>
                  <a:gd name="connsiteX11" fmla="*/ 45058 w 45598"/>
                  <a:gd name="connsiteY11" fmla="*/ 22003 h 25431"/>
                  <a:gd name="connsiteX12" fmla="*/ 31152 w 45598"/>
                  <a:gd name="connsiteY12" fmla="*/ 20003 h 25431"/>
                  <a:gd name="connsiteX13" fmla="*/ 3720 w 45598"/>
                  <a:gd name="connsiteY13" fmla="*/ 8573 h 25431"/>
                  <a:gd name="connsiteX14" fmla="*/ 5148 w 45598"/>
                  <a:gd name="connsiteY14" fmla="*/ 4858 h 25431"/>
                  <a:gd name="connsiteX15" fmla="*/ 9149 w 45598"/>
                  <a:gd name="connsiteY15" fmla="*/ 3334 h 25431"/>
                  <a:gd name="connsiteX16" fmla="*/ 12673 w 45598"/>
                  <a:gd name="connsiteY16" fmla="*/ 3810 h 25431"/>
                  <a:gd name="connsiteX17" fmla="*/ 34866 w 45598"/>
                  <a:gd name="connsiteY17" fmla="*/ 18002 h 25431"/>
                  <a:gd name="connsiteX18" fmla="*/ 38581 w 45598"/>
                  <a:gd name="connsiteY18" fmla="*/ 21241 h 25431"/>
                  <a:gd name="connsiteX19" fmla="*/ 31152 w 45598"/>
                  <a:gd name="connsiteY19" fmla="*/ 20003 h 2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5598" h="25431">
                    <a:moveTo>
                      <a:pt x="45058" y="22003"/>
                    </a:moveTo>
                    <a:cubicBezTo>
                      <a:pt x="45058" y="22003"/>
                      <a:pt x="42486" y="19431"/>
                      <a:pt x="39057" y="16478"/>
                    </a:cubicBezTo>
                    <a:cubicBezTo>
                      <a:pt x="35628" y="13526"/>
                      <a:pt x="33628" y="11907"/>
                      <a:pt x="30390" y="9525"/>
                    </a:cubicBezTo>
                    <a:cubicBezTo>
                      <a:pt x="24341" y="4429"/>
                      <a:pt x="16978" y="1134"/>
                      <a:pt x="9149" y="0"/>
                    </a:cubicBezTo>
                    <a:cubicBezTo>
                      <a:pt x="6710" y="-19"/>
                      <a:pt x="4358" y="905"/>
                      <a:pt x="2577" y="2572"/>
                    </a:cubicBezTo>
                    <a:cubicBezTo>
                      <a:pt x="300" y="4391"/>
                      <a:pt x="-576" y="7449"/>
                      <a:pt x="386" y="10192"/>
                    </a:cubicBezTo>
                    <a:cubicBezTo>
                      <a:pt x="2386" y="14859"/>
                      <a:pt x="11340" y="19050"/>
                      <a:pt x="20484" y="21527"/>
                    </a:cubicBezTo>
                    <a:lnTo>
                      <a:pt x="26675" y="22956"/>
                    </a:lnTo>
                    <a:cubicBezTo>
                      <a:pt x="32276" y="24117"/>
                      <a:pt x="37933" y="24937"/>
                      <a:pt x="43629" y="25432"/>
                    </a:cubicBezTo>
                    <a:lnTo>
                      <a:pt x="43629" y="25432"/>
                    </a:lnTo>
                    <a:cubicBezTo>
                      <a:pt x="44353" y="25432"/>
                      <a:pt x="45010" y="24975"/>
                      <a:pt x="45249" y="24289"/>
                    </a:cubicBezTo>
                    <a:cubicBezTo>
                      <a:pt x="45782" y="23594"/>
                      <a:pt x="45696" y="22603"/>
                      <a:pt x="45058" y="22003"/>
                    </a:cubicBezTo>
                    <a:close/>
                    <a:moveTo>
                      <a:pt x="31152" y="20003"/>
                    </a:moveTo>
                    <a:cubicBezTo>
                      <a:pt x="18674" y="17622"/>
                      <a:pt x="5529" y="13335"/>
                      <a:pt x="3720" y="8573"/>
                    </a:cubicBezTo>
                    <a:cubicBezTo>
                      <a:pt x="3720" y="7906"/>
                      <a:pt x="3243" y="6668"/>
                      <a:pt x="5148" y="4858"/>
                    </a:cubicBezTo>
                    <a:cubicBezTo>
                      <a:pt x="6196" y="3791"/>
                      <a:pt x="7653" y="3239"/>
                      <a:pt x="9149" y="3334"/>
                    </a:cubicBezTo>
                    <a:cubicBezTo>
                      <a:pt x="10339" y="3343"/>
                      <a:pt x="11521" y="3505"/>
                      <a:pt x="12673" y="3810"/>
                    </a:cubicBezTo>
                    <a:cubicBezTo>
                      <a:pt x="20807" y="7268"/>
                      <a:pt x="28313" y="12068"/>
                      <a:pt x="34866" y="18002"/>
                    </a:cubicBezTo>
                    <a:cubicBezTo>
                      <a:pt x="36105" y="18955"/>
                      <a:pt x="37343" y="20098"/>
                      <a:pt x="38581" y="21241"/>
                    </a:cubicBezTo>
                    <a:cubicBezTo>
                      <a:pt x="36200" y="20765"/>
                      <a:pt x="33723" y="20765"/>
                      <a:pt x="31152" y="20003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1" name="Полилиния: фигура 100">
                <a:extLst>
                  <a:ext uri="{FF2B5EF4-FFF2-40B4-BE49-F238E27FC236}">
                    <a16:creationId xmlns:a16="http://schemas.microsoft.com/office/drawing/2014/main" id="{29BF1F05-2758-45D4-8A2E-F970539AAA63}"/>
                  </a:ext>
                </a:extLst>
              </p:cNvPr>
              <p:cNvSpPr/>
              <p:nvPr/>
            </p:nvSpPr>
            <p:spPr>
              <a:xfrm>
                <a:off x="4992841" y="4852027"/>
                <a:ext cx="21856" cy="38178"/>
              </a:xfrm>
              <a:custGeom>
                <a:avLst/>
                <a:gdLst>
                  <a:gd name="connsiteX0" fmla="*/ 17308 w 21856"/>
                  <a:gd name="connsiteY0" fmla="*/ 5722 h 38178"/>
                  <a:gd name="connsiteX1" fmla="*/ 8450 w 21856"/>
                  <a:gd name="connsiteY1" fmla="*/ 198 h 38178"/>
                  <a:gd name="connsiteX2" fmla="*/ 640 w 21856"/>
                  <a:gd name="connsiteY2" fmla="*/ 3341 h 38178"/>
                  <a:gd name="connsiteX3" fmla="*/ 5878 w 21856"/>
                  <a:gd name="connsiteY3" fmla="*/ 22867 h 38178"/>
                  <a:gd name="connsiteX4" fmla="*/ 11403 w 21856"/>
                  <a:gd name="connsiteY4" fmla="*/ 30963 h 38178"/>
                  <a:gd name="connsiteX5" fmla="*/ 18070 w 21856"/>
                  <a:gd name="connsiteY5" fmla="*/ 38107 h 38178"/>
                  <a:gd name="connsiteX6" fmla="*/ 18832 w 21856"/>
                  <a:gd name="connsiteY6" fmla="*/ 38107 h 38178"/>
                  <a:gd name="connsiteX7" fmla="*/ 18832 w 21856"/>
                  <a:gd name="connsiteY7" fmla="*/ 38107 h 38178"/>
                  <a:gd name="connsiteX8" fmla="*/ 19690 w 21856"/>
                  <a:gd name="connsiteY8" fmla="*/ 38107 h 38178"/>
                  <a:gd name="connsiteX9" fmla="*/ 20833 w 21856"/>
                  <a:gd name="connsiteY9" fmla="*/ 36774 h 38178"/>
                  <a:gd name="connsiteX10" fmla="*/ 21595 w 21856"/>
                  <a:gd name="connsiteY10" fmla="*/ 28487 h 38178"/>
                  <a:gd name="connsiteX11" fmla="*/ 17308 w 21856"/>
                  <a:gd name="connsiteY11" fmla="*/ 5722 h 38178"/>
                  <a:gd name="connsiteX12" fmla="*/ 17975 w 21856"/>
                  <a:gd name="connsiteY12" fmla="*/ 32678 h 38178"/>
                  <a:gd name="connsiteX13" fmla="*/ 15308 w 21856"/>
                  <a:gd name="connsiteY13" fmla="*/ 29630 h 38178"/>
                  <a:gd name="connsiteX14" fmla="*/ 3783 w 21856"/>
                  <a:gd name="connsiteY14" fmla="*/ 4484 h 38178"/>
                  <a:gd name="connsiteX15" fmla="*/ 7783 w 21856"/>
                  <a:gd name="connsiteY15" fmla="*/ 3436 h 38178"/>
                  <a:gd name="connsiteX16" fmla="*/ 8736 w 21856"/>
                  <a:gd name="connsiteY16" fmla="*/ 3436 h 38178"/>
                  <a:gd name="connsiteX17" fmla="*/ 14165 w 21856"/>
                  <a:gd name="connsiteY17" fmla="*/ 7151 h 38178"/>
                  <a:gd name="connsiteX18" fmla="*/ 18356 w 21856"/>
                  <a:gd name="connsiteY18" fmla="*/ 28773 h 38178"/>
                  <a:gd name="connsiteX19" fmla="*/ 17880 w 21856"/>
                  <a:gd name="connsiteY19" fmla="*/ 32868 h 38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856" h="38178">
                    <a:moveTo>
                      <a:pt x="17308" y="5722"/>
                    </a:moveTo>
                    <a:cubicBezTo>
                      <a:pt x="15232" y="2750"/>
                      <a:pt x="12031" y="760"/>
                      <a:pt x="8450" y="198"/>
                    </a:cubicBezTo>
                    <a:cubicBezTo>
                      <a:pt x="3497" y="-660"/>
                      <a:pt x="1402" y="1436"/>
                      <a:pt x="640" y="3341"/>
                    </a:cubicBezTo>
                    <a:cubicBezTo>
                      <a:pt x="-1361" y="7532"/>
                      <a:pt x="1592" y="15437"/>
                      <a:pt x="5878" y="22867"/>
                    </a:cubicBezTo>
                    <a:cubicBezTo>
                      <a:pt x="7564" y="25667"/>
                      <a:pt x="9412" y="28372"/>
                      <a:pt x="11403" y="30963"/>
                    </a:cubicBezTo>
                    <a:cubicBezTo>
                      <a:pt x="13384" y="33554"/>
                      <a:pt x="15622" y="35945"/>
                      <a:pt x="18070" y="38107"/>
                    </a:cubicBezTo>
                    <a:cubicBezTo>
                      <a:pt x="18318" y="38202"/>
                      <a:pt x="18585" y="38202"/>
                      <a:pt x="18832" y="38107"/>
                    </a:cubicBezTo>
                    <a:lnTo>
                      <a:pt x="18832" y="38107"/>
                    </a:lnTo>
                    <a:cubicBezTo>
                      <a:pt x="19108" y="38202"/>
                      <a:pt x="19413" y="38202"/>
                      <a:pt x="19690" y="38107"/>
                    </a:cubicBezTo>
                    <a:cubicBezTo>
                      <a:pt x="20271" y="37888"/>
                      <a:pt x="20709" y="37383"/>
                      <a:pt x="20833" y="36774"/>
                    </a:cubicBezTo>
                    <a:cubicBezTo>
                      <a:pt x="21252" y="34030"/>
                      <a:pt x="21509" y="31259"/>
                      <a:pt x="21595" y="28487"/>
                    </a:cubicBezTo>
                    <a:cubicBezTo>
                      <a:pt x="22509" y="20638"/>
                      <a:pt x="21014" y="12694"/>
                      <a:pt x="17308" y="5722"/>
                    </a:cubicBezTo>
                    <a:close/>
                    <a:moveTo>
                      <a:pt x="17975" y="32678"/>
                    </a:moveTo>
                    <a:cubicBezTo>
                      <a:pt x="17118" y="31725"/>
                      <a:pt x="16165" y="30773"/>
                      <a:pt x="15308" y="29630"/>
                    </a:cubicBezTo>
                    <a:cubicBezTo>
                      <a:pt x="8450" y="21438"/>
                      <a:pt x="2164" y="8770"/>
                      <a:pt x="3783" y="4484"/>
                    </a:cubicBezTo>
                    <a:cubicBezTo>
                      <a:pt x="3783" y="4484"/>
                      <a:pt x="4545" y="2865"/>
                      <a:pt x="7783" y="3436"/>
                    </a:cubicBezTo>
                    <a:lnTo>
                      <a:pt x="8736" y="3436"/>
                    </a:lnTo>
                    <a:cubicBezTo>
                      <a:pt x="10927" y="3988"/>
                      <a:pt x="12851" y="5303"/>
                      <a:pt x="14165" y="7151"/>
                    </a:cubicBezTo>
                    <a:cubicBezTo>
                      <a:pt x="17480" y="13847"/>
                      <a:pt x="18928" y="21324"/>
                      <a:pt x="18356" y="28773"/>
                    </a:cubicBezTo>
                    <a:cubicBezTo>
                      <a:pt x="18166" y="30487"/>
                      <a:pt x="18070" y="31630"/>
                      <a:pt x="17880" y="32868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2" name="Полилиния: фигура 101">
                <a:extLst>
                  <a:ext uri="{FF2B5EF4-FFF2-40B4-BE49-F238E27FC236}">
                    <a16:creationId xmlns:a16="http://schemas.microsoft.com/office/drawing/2014/main" id="{F0FDCE5B-00A5-4FA6-88B3-630F1CDA6CED}"/>
                  </a:ext>
                </a:extLst>
              </p:cNvPr>
              <p:cNvSpPr/>
              <p:nvPr/>
            </p:nvSpPr>
            <p:spPr>
              <a:xfrm>
                <a:off x="4893966" y="4881283"/>
                <a:ext cx="213346" cy="109125"/>
              </a:xfrm>
              <a:custGeom>
                <a:avLst/>
                <a:gdLst>
                  <a:gd name="connsiteX0" fmla="*/ 128090 w 213346"/>
                  <a:gd name="connsiteY0" fmla="*/ 1041 h 109125"/>
                  <a:gd name="connsiteX1" fmla="*/ 208385 w 213346"/>
                  <a:gd name="connsiteY1" fmla="*/ 22377 h 109125"/>
                  <a:gd name="connsiteX2" fmla="*/ 213338 w 213346"/>
                  <a:gd name="connsiteY2" fmla="*/ 29140 h 109125"/>
                  <a:gd name="connsiteX3" fmla="*/ 210576 w 213346"/>
                  <a:gd name="connsiteY3" fmla="*/ 98291 h 109125"/>
                  <a:gd name="connsiteX4" fmla="*/ 199060 w 213346"/>
                  <a:gd name="connsiteY4" fmla="*/ 109055 h 109125"/>
                  <a:gd name="connsiteX5" fmla="*/ 199051 w 213346"/>
                  <a:gd name="connsiteY5" fmla="*/ 109055 h 109125"/>
                  <a:gd name="connsiteX6" fmla="*/ 196765 w 213346"/>
                  <a:gd name="connsiteY6" fmla="*/ 109055 h 109125"/>
                  <a:gd name="connsiteX7" fmla="*/ 106563 w 213346"/>
                  <a:gd name="connsiteY7" fmla="*/ 82956 h 109125"/>
                  <a:gd name="connsiteX8" fmla="*/ 23219 w 213346"/>
                  <a:gd name="connsiteY8" fmla="*/ 67049 h 109125"/>
                  <a:gd name="connsiteX9" fmla="*/ 9789 w 213346"/>
                  <a:gd name="connsiteY9" fmla="*/ 25520 h 109125"/>
                  <a:gd name="connsiteX10" fmla="*/ 109135 w 213346"/>
                  <a:gd name="connsiteY10" fmla="*/ 2660 h 109125"/>
                  <a:gd name="connsiteX11" fmla="*/ 128090 w 213346"/>
                  <a:gd name="connsiteY11" fmla="*/ 1041 h 10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3346" h="109125">
                    <a:moveTo>
                      <a:pt x="128090" y="1041"/>
                    </a:moveTo>
                    <a:lnTo>
                      <a:pt x="208385" y="22377"/>
                    </a:lnTo>
                    <a:cubicBezTo>
                      <a:pt x="211424" y="23187"/>
                      <a:pt x="213491" y="25997"/>
                      <a:pt x="213338" y="29140"/>
                    </a:cubicBezTo>
                    <a:lnTo>
                      <a:pt x="210576" y="98291"/>
                    </a:lnTo>
                    <a:cubicBezTo>
                      <a:pt x="210367" y="104444"/>
                      <a:pt x="205214" y="109264"/>
                      <a:pt x="199060" y="109055"/>
                    </a:cubicBezTo>
                    <a:cubicBezTo>
                      <a:pt x="199060" y="109055"/>
                      <a:pt x="199051" y="109055"/>
                      <a:pt x="199051" y="109055"/>
                    </a:cubicBezTo>
                    <a:cubicBezTo>
                      <a:pt x="198289" y="109150"/>
                      <a:pt x="197527" y="109150"/>
                      <a:pt x="196765" y="109055"/>
                    </a:cubicBezTo>
                    <a:cubicBezTo>
                      <a:pt x="168190" y="100958"/>
                      <a:pt x="142568" y="92481"/>
                      <a:pt x="106563" y="82956"/>
                    </a:cubicBezTo>
                    <a:cubicBezTo>
                      <a:pt x="63986" y="71716"/>
                      <a:pt x="73416" y="79622"/>
                      <a:pt x="23219" y="67049"/>
                    </a:cubicBezTo>
                    <a:cubicBezTo>
                      <a:pt x="-6975" y="59524"/>
                      <a:pt x="-3451" y="23806"/>
                      <a:pt x="9789" y="25520"/>
                    </a:cubicBezTo>
                    <a:cubicBezTo>
                      <a:pt x="70273" y="33616"/>
                      <a:pt x="81036" y="17615"/>
                      <a:pt x="109135" y="2660"/>
                    </a:cubicBezTo>
                    <a:cubicBezTo>
                      <a:pt x="115040" y="-197"/>
                      <a:pt x="121784" y="-778"/>
                      <a:pt x="128090" y="104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3" name="Полилиния: фигура 102">
                <a:extLst>
                  <a:ext uri="{FF2B5EF4-FFF2-40B4-BE49-F238E27FC236}">
                    <a16:creationId xmlns:a16="http://schemas.microsoft.com/office/drawing/2014/main" id="{3169D136-3381-4CA5-804C-46FF089FCF9D}"/>
                  </a:ext>
                </a:extLst>
              </p:cNvPr>
              <p:cNvSpPr/>
              <p:nvPr/>
            </p:nvSpPr>
            <p:spPr>
              <a:xfrm>
                <a:off x="5485447" y="4836033"/>
                <a:ext cx="82486" cy="133635"/>
              </a:xfrm>
              <a:custGeom>
                <a:avLst/>
                <a:gdLst>
                  <a:gd name="connsiteX0" fmla="*/ 0 w 82486"/>
                  <a:gd name="connsiteY0" fmla="*/ 133636 h 133635"/>
                  <a:gd name="connsiteX1" fmla="*/ 63722 w 82486"/>
                  <a:gd name="connsiteY1" fmla="*/ 133636 h 133635"/>
                  <a:gd name="connsiteX2" fmla="*/ 82487 w 82486"/>
                  <a:gd name="connsiteY2" fmla="*/ 16193 h 133635"/>
                  <a:gd name="connsiteX3" fmla="*/ 4572 w 82486"/>
                  <a:gd name="connsiteY3" fmla="*/ 0 h 133635"/>
                  <a:gd name="connsiteX4" fmla="*/ 0 w 82486"/>
                  <a:gd name="connsiteY4" fmla="*/ 133636 h 133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486" h="133635">
                    <a:moveTo>
                      <a:pt x="0" y="133636"/>
                    </a:moveTo>
                    <a:lnTo>
                      <a:pt x="63722" y="133636"/>
                    </a:lnTo>
                    <a:lnTo>
                      <a:pt x="82487" y="16193"/>
                    </a:lnTo>
                    <a:lnTo>
                      <a:pt x="4572" y="0"/>
                    </a:lnTo>
                    <a:lnTo>
                      <a:pt x="0" y="133636"/>
                    </a:ln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4" name="Полилиния: фигура 103">
                <a:extLst>
                  <a:ext uri="{FF2B5EF4-FFF2-40B4-BE49-F238E27FC236}">
                    <a16:creationId xmlns:a16="http://schemas.microsoft.com/office/drawing/2014/main" id="{58090B9C-047B-44D7-93F3-B32D8C2EE51A}"/>
                  </a:ext>
                </a:extLst>
              </p:cNvPr>
              <p:cNvSpPr/>
              <p:nvPr/>
            </p:nvSpPr>
            <p:spPr>
              <a:xfrm>
                <a:off x="5487733" y="4836033"/>
                <a:ext cx="80200" cy="70770"/>
              </a:xfrm>
              <a:custGeom>
                <a:avLst/>
                <a:gdLst>
                  <a:gd name="connsiteX0" fmla="*/ 2286 w 80200"/>
                  <a:gd name="connsiteY0" fmla="*/ 0 h 70770"/>
                  <a:gd name="connsiteX1" fmla="*/ 80200 w 80200"/>
                  <a:gd name="connsiteY1" fmla="*/ 16193 h 70770"/>
                  <a:gd name="connsiteX2" fmla="*/ 71438 w 80200"/>
                  <a:gd name="connsiteY2" fmla="*/ 70771 h 70770"/>
                  <a:gd name="connsiteX3" fmla="*/ 0 w 80200"/>
                  <a:gd name="connsiteY3" fmla="*/ 67532 h 70770"/>
                  <a:gd name="connsiteX4" fmla="*/ 2286 w 80200"/>
                  <a:gd name="connsiteY4" fmla="*/ 0 h 70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200" h="70770">
                    <a:moveTo>
                      <a:pt x="2286" y="0"/>
                    </a:moveTo>
                    <a:lnTo>
                      <a:pt x="80200" y="16193"/>
                    </a:lnTo>
                    <a:lnTo>
                      <a:pt x="71438" y="70771"/>
                    </a:lnTo>
                    <a:lnTo>
                      <a:pt x="0" y="67532"/>
                    </a:lnTo>
                    <a:lnTo>
                      <a:pt x="2286" y="0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5" name="Полилиния: фигура 104">
                <a:extLst>
                  <a:ext uri="{FF2B5EF4-FFF2-40B4-BE49-F238E27FC236}">
                    <a16:creationId xmlns:a16="http://schemas.microsoft.com/office/drawing/2014/main" id="{7A596118-0BD3-4265-8B01-6926A546467F}"/>
                  </a:ext>
                </a:extLst>
              </p:cNvPr>
              <p:cNvSpPr/>
              <p:nvPr/>
            </p:nvSpPr>
            <p:spPr>
              <a:xfrm>
                <a:off x="5417229" y="4951660"/>
                <a:ext cx="48133" cy="18232"/>
              </a:xfrm>
              <a:custGeom>
                <a:avLst/>
                <a:gdLst>
                  <a:gd name="connsiteX0" fmla="*/ 47072 w 48133"/>
                  <a:gd name="connsiteY0" fmla="*/ 12389 h 18232"/>
                  <a:gd name="connsiteX1" fmla="*/ 39834 w 48133"/>
                  <a:gd name="connsiteY1" fmla="*/ 8579 h 18232"/>
                  <a:gd name="connsiteX2" fmla="*/ 30309 w 48133"/>
                  <a:gd name="connsiteY2" fmla="*/ 4292 h 18232"/>
                  <a:gd name="connsiteX3" fmla="*/ 6877 w 48133"/>
                  <a:gd name="connsiteY3" fmla="*/ 292 h 18232"/>
                  <a:gd name="connsiteX4" fmla="*/ 1257 w 48133"/>
                  <a:gd name="connsiteY4" fmla="*/ 4483 h 18232"/>
                  <a:gd name="connsiteX5" fmla="*/ 1257 w 48133"/>
                  <a:gd name="connsiteY5" fmla="*/ 12389 h 18232"/>
                  <a:gd name="connsiteX6" fmla="*/ 23641 w 48133"/>
                  <a:gd name="connsiteY6" fmla="*/ 18008 h 18232"/>
                  <a:gd name="connsiteX7" fmla="*/ 29928 w 48133"/>
                  <a:gd name="connsiteY7" fmla="*/ 18008 h 18232"/>
                  <a:gd name="connsiteX8" fmla="*/ 46692 w 48133"/>
                  <a:gd name="connsiteY8" fmla="*/ 15913 h 18232"/>
                  <a:gd name="connsiteX9" fmla="*/ 46692 w 48133"/>
                  <a:gd name="connsiteY9" fmla="*/ 15913 h 18232"/>
                  <a:gd name="connsiteX10" fmla="*/ 48120 w 48133"/>
                  <a:gd name="connsiteY10" fmla="*/ 14389 h 18232"/>
                  <a:gd name="connsiteX11" fmla="*/ 47072 w 48133"/>
                  <a:gd name="connsiteY11" fmla="*/ 12389 h 18232"/>
                  <a:gd name="connsiteX12" fmla="*/ 33071 w 48133"/>
                  <a:gd name="connsiteY12" fmla="*/ 14103 h 18232"/>
                  <a:gd name="connsiteX13" fmla="*/ 3734 w 48133"/>
                  <a:gd name="connsiteY13" fmla="*/ 10198 h 18232"/>
                  <a:gd name="connsiteX14" fmla="*/ 3734 w 48133"/>
                  <a:gd name="connsiteY14" fmla="*/ 6292 h 18232"/>
                  <a:gd name="connsiteX15" fmla="*/ 7258 w 48133"/>
                  <a:gd name="connsiteY15" fmla="*/ 3721 h 18232"/>
                  <a:gd name="connsiteX16" fmla="*/ 10687 w 48133"/>
                  <a:gd name="connsiteY16" fmla="*/ 3245 h 18232"/>
                  <a:gd name="connsiteX17" fmla="*/ 35833 w 48133"/>
                  <a:gd name="connsiteY17" fmla="*/ 11150 h 18232"/>
                  <a:gd name="connsiteX18" fmla="*/ 40310 w 48133"/>
                  <a:gd name="connsiteY18" fmla="*/ 13341 h 18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8133" h="18232">
                    <a:moveTo>
                      <a:pt x="47072" y="12389"/>
                    </a:moveTo>
                    <a:cubicBezTo>
                      <a:pt x="47072" y="12389"/>
                      <a:pt x="43929" y="10579"/>
                      <a:pt x="39834" y="8579"/>
                    </a:cubicBezTo>
                    <a:cubicBezTo>
                      <a:pt x="35738" y="6578"/>
                      <a:pt x="33642" y="5721"/>
                      <a:pt x="30309" y="4292"/>
                    </a:cubicBezTo>
                    <a:cubicBezTo>
                      <a:pt x="23051" y="730"/>
                      <a:pt x="14907" y="-661"/>
                      <a:pt x="6877" y="292"/>
                    </a:cubicBezTo>
                    <a:cubicBezTo>
                      <a:pt x="4515" y="863"/>
                      <a:pt x="2486" y="2378"/>
                      <a:pt x="1257" y="4483"/>
                    </a:cubicBezTo>
                    <a:cubicBezTo>
                      <a:pt x="-419" y="6855"/>
                      <a:pt x="-419" y="10017"/>
                      <a:pt x="1257" y="12389"/>
                    </a:cubicBezTo>
                    <a:cubicBezTo>
                      <a:pt x="7782" y="16941"/>
                      <a:pt x="15745" y="18942"/>
                      <a:pt x="23641" y="18008"/>
                    </a:cubicBezTo>
                    <a:lnTo>
                      <a:pt x="29928" y="18008"/>
                    </a:lnTo>
                    <a:cubicBezTo>
                      <a:pt x="35557" y="17646"/>
                      <a:pt x="41148" y="16941"/>
                      <a:pt x="46692" y="15913"/>
                    </a:cubicBezTo>
                    <a:lnTo>
                      <a:pt x="46692" y="15913"/>
                    </a:lnTo>
                    <a:cubicBezTo>
                      <a:pt x="47406" y="15694"/>
                      <a:pt x="47949" y="15113"/>
                      <a:pt x="48120" y="14389"/>
                    </a:cubicBezTo>
                    <a:cubicBezTo>
                      <a:pt x="48216" y="13570"/>
                      <a:pt x="47796" y="12779"/>
                      <a:pt x="47072" y="12389"/>
                    </a:cubicBezTo>
                    <a:close/>
                    <a:moveTo>
                      <a:pt x="33071" y="14103"/>
                    </a:moveTo>
                    <a:cubicBezTo>
                      <a:pt x="20403" y="15056"/>
                      <a:pt x="6687" y="14103"/>
                      <a:pt x="3734" y="10198"/>
                    </a:cubicBezTo>
                    <a:cubicBezTo>
                      <a:pt x="3162" y="9626"/>
                      <a:pt x="2686" y="8579"/>
                      <a:pt x="3734" y="6292"/>
                    </a:cubicBezTo>
                    <a:cubicBezTo>
                      <a:pt x="4467" y="4959"/>
                      <a:pt x="5763" y="4016"/>
                      <a:pt x="7258" y="3721"/>
                    </a:cubicBezTo>
                    <a:cubicBezTo>
                      <a:pt x="8382" y="3425"/>
                      <a:pt x="9525" y="3264"/>
                      <a:pt x="10687" y="3245"/>
                    </a:cubicBezTo>
                    <a:cubicBezTo>
                      <a:pt x="19450" y="4483"/>
                      <a:pt x="27946" y="7150"/>
                      <a:pt x="35833" y="11150"/>
                    </a:cubicBezTo>
                    <a:cubicBezTo>
                      <a:pt x="37386" y="11741"/>
                      <a:pt x="38891" y="12474"/>
                      <a:pt x="40310" y="13341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6" name="Полилиния: фигура 105">
                <a:extLst>
                  <a:ext uri="{FF2B5EF4-FFF2-40B4-BE49-F238E27FC236}">
                    <a16:creationId xmlns:a16="http://schemas.microsoft.com/office/drawing/2014/main" id="{85F69057-A2B9-447D-A7EB-44582BABA605}"/>
                  </a:ext>
                </a:extLst>
              </p:cNvPr>
              <p:cNvSpPr/>
              <p:nvPr/>
            </p:nvSpPr>
            <p:spPr>
              <a:xfrm>
                <a:off x="5437060" y="4933228"/>
                <a:ext cx="28406" cy="34130"/>
              </a:xfrm>
              <a:custGeom>
                <a:avLst/>
                <a:gdLst>
                  <a:gd name="connsiteX0" fmla="*/ 28384 w 28406"/>
                  <a:gd name="connsiteY0" fmla="*/ 32439 h 34130"/>
                  <a:gd name="connsiteX1" fmla="*/ 27051 w 28406"/>
                  <a:gd name="connsiteY1" fmla="*/ 24248 h 34130"/>
                  <a:gd name="connsiteX2" fmla="*/ 16383 w 28406"/>
                  <a:gd name="connsiteY2" fmla="*/ 3007 h 34130"/>
                  <a:gd name="connsiteX3" fmla="*/ 6858 w 28406"/>
                  <a:gd name="connsiteY3" fmla="*/ 54 h 34130"/>
                  <a:gd name="connsiteX4" fmla="*/ 95 w 28406"/>
                  <a:gd name="connsiteY4" fmla="*/ 5103 h 34130"/>
                  <a:gd name="connsiteX5" fmla="*/ 10573 w 28406"/>
                  <a:gd name="connsiteY5" fmla="*/ 22724 h 34130"/>
                  <a:gd name="connsiteX6" fmla="*/ 17716 w 28406"/>
                  <a:gd name="connsiteY6" fmla="*/ 28820 h 34130"/>
                  <a:gd name="connsiteX7" fmla="*/ 26098 w 28406"/>
                  <a:gd name="connsiteY7" fmla="*/ 34059 h 34130"/>
                  <a:gd name="connsiteX8" fmla="*/ 26860 w 28406"/>
                  <a:gd name="connsiteY8" fmla="*/ 34059 h 34130"/>
                  <a:gd name="connsiteX9" fmla="*/ 26860 w 28406"/>
                  <a:gd name="connsiteY9" fmla="*/ 34059 h 34130"/>
                  <a:gd name="connsiteX10" fmla="*/ 27813 w 28406"/>
                  <a:gd name="connsiteY10" fmla="*/ 34059 h 34130"/>
                  <a:gd name="connsiteX11" fmla="*/ 28384 w 28406"/>
                  <a:gd name="connsiteY11" fmla="*/ 32439 h 34130"/>
                  <a:gd name="connsiteX12" fmla="*/ 2953 w 28406"/>
                  <a:gd name="connsiteY12" fmla="*/ 5388 h 34130"/>
                  <a:gd name="connsiteX13" fmla="*/ 6572 w 28406"/>
                  <a:gd name="connsiteY13" fmla="*/ 3293 h 34130"/>
                  <a:gd name="connsiteX14" fmla="*/ 7525 w 28406"/>
                  <a:gd name="connsiteY14" fmla="*/ 3293 h 34130"/>
                  <a:gd name="connsiteX15" fmla="*/ 13811 w 28406"/>
                  <a:gd name="connsiteY15" fmla="*/ 5579 h 34130"/>
                  <a:gd name="connsiteX16" fmla="*/ 23336 w 28406"/>
                  <a:gd name="connsiteY16" fmla="*/ 25296 h 34130"/>
                  <a:gd name="connsiteX17" fmla="*/ 23908 w 28406"/>
                  <a:gd name="connsiteY17" fmla="*/ 28820 h 34130"/>
                  <a:gd name="connsiteX18" fmla="*/ 20574 w 28406"/>
                  <a:gd name="connsiteY18" fmla="*/ 26629 h 34130"/>
                  <a:gd name="connsiteX19" fmla="*/ 2953 w 28406"/>
                  <a:gd name="connsiteY19" fmla="*/ 5388 h 34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8406" h="34130">
                    <a:moveTo>
                      <a:pt x="28384" y="32439"/>
                    </a:moveTo>
                    <a:cubicBezTo>
                      <a:pt x="28099" y="29687"/>
                      <a:pt x="27661" y="26953"/>
                      <a:pt x="27051" y="24248"/>
                    </a:cubicBezTo>
                    <a:cubicBezTo>
                      <a:pt x="25708" y="16257"/>
                      <a:pt x="21993" y="8856"/>
                      <a:pt x="16383" y="3007"/>
                    </a:cubicBezTo>
                    <a:cubicBezTo>
                      <a:pt x="13725" y="797"/>
                      <a:pt x="10296" y="-260"/>
                      <a:pt x="6858" y="54"/>
                    </a:cubicBezTo>
                    <a:cubicBezTo>
                      <a:pt x="1810" y="531"/>
                      <a:pt x="286" y="3007"/>
                      <a:pt x="95" y="5103"/>
                    </a:cubicBezTo>
                    <a:cubicBezTo>
                      <a:pt x="-762" y="9770"/>
                      <a:pt x="4286" y="16723"/>
                      <a:pt x="10573" y="22724"/>
                    </a:cubicBezTo>
                    <a:cubicBezTo>
                      <a:pt x="12792" y="24943"/>
                      <a:pt x="15173" y="26981"/>
                      <a:pt x="17716" y="28820"/>
                    </a:cubicBezTo>
                    <a:cubicBezTo>
                      <a:pt x="20288" y="30896"/>
                      <a:pt x="23108" y="32649"/>
                      <a:pt x="26098" y="34059"/>
                    </a:cubicBezTo>
                    <a:cubicBezTo>
                      <a:pt x="26346" y="34154"/>
                      <a:pt x="26613" y="34154"/>
                      <a:pt x="26860" y="34059"/>
                    </a:cubicBezTo>
                    <a:lnTo>
                      <a:pt x="26860" y="34059"/>
                    </a:lnTo>
                    <a:cubicBezTo>
                      <a:pt x="26860" y="34059"/>
                      <a:pt x="27527" y="34059"/>
                      <a:pt x="27813" y="34059"/>
                    </a:cubicBezTo>
                    <a:cubicBezTo>
                      <a:pt x="28261" y="33649"/>
                      <a:pt x="28480" y="33040"/>
                      <a:pt x="28384" y="32439"/>
                    </a:cubicBezTo>
                    <a:close/>
                    <a:moveTo>
                      <a:pt x="2953" y="5388"/>
                    </a:moveTo>
                    <a:cubicBezTo>
                      <a:pt x="2953" y="4912"/>
                      <a:pt x="2953" y="3674"/>
                      <a:pt x="6572" y="3293"/>
                    </a:cubicBezTo>
                    <a:lnTo>
                      <a:pt x="7525" y="3293"/>
                    </a:lnTo>
                    <a:cubicBezTo>
                      <a:pt x="9830" y="3274"/>
                      <a:pt x="12059" y="4083"/>
                      <a:pt x="13811" y="5579"/>
                    </a:cubicBezTo>
                    <a:cubicBezTo>
                      <a:pt x="18669" y="11199"/>
                      <a:pt x="21955" y="17999"/>
                      <a:pt x="23336" y="25296"/>
                    </a:cubicBezTo>
                    <a:cubicBezTo>
                      <a:pt x="23612" y="26458"/>
                      <a:pt x="23803" y="27629"/>
                      <a:pt x="23908" y="28820"/>
                    </a:cubicBezTo>
                    <a:lnTo>
                      <a:pt x="20574" y="26629"/>
                    </a:lnTo>
                    <a:cubicBezTo>
                      <a:pt x="11906" y="20533"/>
                      <a:pt x="2572" y="10246"/>
                      <a:pt x="2953" y="5388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39496624-6A5C-4C87-BD52-183A6ACB9311}"/>
                  </a:ext>
                </a:extLst>
              </p:cNvPr>
              <p:cNvSpPr/>
              <p:nvPr/>
            </p:nvSpPr>
            <p:spPr>
              <a:xfrm>
                <a:off x="5356960" y="4956238"/>
                <a:ext cx="219763" cy="90970"/>
              </a:xfrm>
              <a:custGeom>
                <a:avLst/>
                <a:gdLst>
                  <a:gd name="connsiteX0" fmla="*/ 114485 w 219763"/>
                  <a:gd name="connsiteY0" fmla="*/ 476 h 90970"/>
                  <a:gd name="connsiteX1" fmla="*/ 197543 w 219763"/>
                  <a:gd name="connsiteY1" fmla="*/ 0 h 90970"/>
                  <a:gd name="connsiteX2" fmla="*/ 204116 w 219763"/>
                  <a:gd name="connsiteY2" fmla="*/ 5144 h 90970"/>
                  <a:gd name="connsiteX3" fmla="*/ 219451 w 219763"/>
                  <a:gd name="connsiteY3" fmla="*/ 72676 h 90970"/>
                  <a:gd name="connsiteX4" fmla="*/ 211260 w 219763"/>
                  <a:gd name="connsiteY4" fmla="*/ 86106 h 90970"/>
                  <a:gd name="connsiteX5" fmla="*/ 208878 w 219763"/>
                  <a:gd name="connsiteY5" fmla="*/ 86106 h 90970"/>
                  <a:gd name="connsiteX6" fmla="*/ 114962 w 219763"/>
                  <a:gd name="connsiteY6" fmla="*/ 84487 h 90970"/>
                  <a:gd name="connsiteX7" fmla="*/ 30475 w 219763"/>
                  <a:gd name="connsiteY7" fmla="*/ 90964 h 90970"/>
                  <a:gd name="connsiteX8" fmla="*/ 6567 w 219763"/>
                  <a:gd name="connsiteY8" fmla="*/ 54388 h 90970"/>
                  <a:gd name="connsiteX9" fmla="*/ 96388 w 219763"/>
                  <a:gd name="connsiteY9" fmla="*/ 6287 h 90970"/>
                  <a:gd name="connsiteX10" fmla="*/ 114485 w 219763"/>
                  <a:gd name="connsiteY10" fmla="*/ 476 h 90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763" h="90970">
                    <a:moveTo>
                      <a:pt x="114485" y="476"/>
                    </a:moveTo>
                    <a:lnTo>
                      <a:pt x="197543" y="0"/>
                    </a:lnTo>
                    <a:cubicBezTo>
                      <a:pt x="200658" y="0"/>
                      <a:pt x="203373" y="2124"/>
                      <a:pt x="204116" y="5144"/>
                    </a:cubicBezTo>
                    <a:lnTo>
                      <a:pt x="219451" y="72676"/>
                    </a:lnTo>
                    <a:cubicBezTo>
                      <a:pt x="220889" y="78648"/>
                      <a:pt x="217222" y="84649"/>
                      <a:pt x="211260" y="86106"/>
                    </a:cubicBezTo>
                    <a:lnTo>
                      <a:pt x="208878" y="86106"/>
                    </a:lnTo>
                    <a:cubicBezTo>
                      <a:pt x="178970" y="86106"/>
                      <a:pt x="152300" y="84201"/>
                      <a:pt x="114962" y="84487"/>
                    </a:cubicBezTo>
                    <a:cubicBezTo>
                      <a:pt x="70956" y="84487"/>
                      <a:pt x="82196" y="89916"/>
                      <a:pt x="30475" y="90964"/>
                    </a:cubicBezTo>
                    <a:cubicBezTo>
                      <a:pt x="-672" y="91535"/>
                      <a:pt x="-6577" y="56197"/>
                      <a:pt x="6567" y="54388"/>
                    </a:cubicBezTo>
                    <a:cubicBezTo>
                      <a:pt x="67051" y="46387"/>
                      <a:pt x="73242" y="28099"/>
                      <a:pt x="96388" y="6287"/>
                    </a:cubicBezTo>
                    <a:cubicBezTo>
                      <a:pt x="101493" y="2181"/>
                      <a:pt x="107942" y="114"/>
                      <a:pt x="114485" y="47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554F97A9-5BBB-4C34-811E-B57B5DFEB120}"/>
                  </a:ext>
                </a:extLst>
              </p:cNvPr>
              <p:cNvSpPr/>
              <p:nvPr/>
            </p:nvSpPr>
            <p:spPr>
              <a:xfrm>
                <a:off x="4834512" y="2681877"/>
                <a:ext cx="585235" cy="191397"/>
              </a:xfrm>
              <a:custGeom>
                <a:avLst/>
                <a:gdLst>
                  <a:gd name="connsiteX0" fmla="*/ 21999 w 585235"/>
                  <a:gd name="connsiteY0" fmla="*/ 4935 h 191397"/>
                  <a:gd name="connsiteX1" fmla="*/ 42573 w 585235"/>
                  <a:gd name="connsiteY1" fmla="*/ 30652 h 191397"/>
                  <a:gd name="connsiteX2" fmla="*/ 93627 w 585235"/>
                  <a:gd name="connsiteY2" fmla="*/ 26556 h 191397"/>
                  <a:gd name="connsiteX3" fmla="*/ 111248 w 585235"/>
                  <a:gd name="connsiteY3" fmla="*/ 44559 h 191397"/>
                  <a:gd name="connsiteX4" fmla="*/ 349373 w 585235"/>
                  <a:gd name="connsiteY4" fmla="*/ 110472 h 191397"/>
                  <a:gd name="connsiteX5" fmla="*/ 527872 w 585235"/>
                  <a:gd name="connsiteY5" fmla="*/ 8364 h 191397"/>
                  <a:gd name="connsiteX6" fmla="*/ 585022 w 585235"/>
                  <a:gd name="connsiteY6" fmla="*/ 83230 h 191397"/>
                  <a:gd name="connsiteX7" fmla="*/ 362899 w 585235"/>
                  <a:gd name="connsiteY7" fmla="*/ 190767 h 191397"/>
                  <a:gd name="connsiteX8" fmla="*/ 88293 w 585235"/>
                  <a:gd name="connsiteY8" fmla="*/ 77515 h 191397"/>
                  <a:gd name="connsiteX9" fmla="*/ 38668 w 585235"/>
                  <a:gd name="connsiteY9" fmla="*/ 75896 h 191397"/>
                  <a:gd name="connsiteX10" fmla="*/ 21142 w 585235"/>
                  <a:gd name="connsiteY10" fmla="*/ 68181 h 191397"/>
                  <a:gd name="connsiteX11" fmla="*/ 7330 w 585235"/>
                  <a:gd name="connsiteY11" fmla="*/ 53988 h 191397"/>
                  <a:gd name="connsiteX12" fmla="*/ 91 w 585235"/>
                  <a:gd name="connsiteY12" fmla="*/ 33795 h 191397"/>
                  <a:gd name="connsiteX13" fmla="*/ 2187 w 585235"/>
                  <a:gd name="connsiteY13" fmla="*/ 10650 h 191397"/>
                  <a:gd name="connsiteX14" fmla="*/ 13064 w 585235"/>
                  <a:gd name="connsiteY14" fmla="*/ 1 h 191397"/>
                  <a:gd name="connsiteX15" fmla="*/ 21999 w 585235"/>
                  <a:gd name="connsiteY15" fmla="*/ 4935 h 191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5235" h="191397">
                    <a:moveTo>
                      <a:pt x="21999" y="4935"/>
                    </a:moveTo>
                    <a:lnTo>
                      <a:pt x="42573" y="30652"/>
                    </a:lnTo>
                    <a:lnTo>
                      <a:pt x="93627" y="26556"/>
                    </a:lnTo>
                    <a:lnTo>
                      <a:pt x="111248" y="44559"/>
                    </a:lnTo>
                    <a:lnTo>
                      <a:pt x="349373" y="110472"/>
                    </a:lnTo>
                    <a:cubicBezTo>
                      <a:pt x="406523" y="63704"/>
                      <a:pt x="527872" y="8364"/>
                      <a:pt x="527872" y="8364"/>
                    </a:cubicBezTo>
                    <a:cubicBezTo>
                      <a:pt x="591880" y="35415"/>
                      <a:pt x="585022" y="83230"/>
                      <a:pt x="585022" y="83230"/>
                    </a:cubicBezTo>
                    <a:cubicBezTo>
                      <a:pt x="585022" y="83230"/>
                      <a:pt x="427669" y="178480"/>
                      <a:pt x="362899" y="190767"/>
                    </a:cubicBezTo>
                    <a:cubicBezTo>
                      <a:pt x="307463" y="201245"/>
                      <a:pt x="88293" y="77515"/>
                      <a:pt x="88293" y="77515"/>
                    </a:cubicBezTo>
                    <a:lnTo>
                      <a:pt x="38668" y="75896"/>
                    </a:lnTo>
                    <a:cubicBezTo>
                      <a:pt x="32048" y="75686"/>
                      <a:pt x="25771" y="72924"/>
                      <a:pt x="21142" y="68181"/>
                    </a:cubicBezTo>
                    <a:lnTo>
                      <a:pt x="7330" y="53988"/>
                    </a:lnTo>
                    <a:cubicBezTo>
                      <a:pt x="2101" y="48626"/>
                      <a:pt x="-537" y="41254"/>
                      <a:pt x="91" y="33795"/>
                    </a:cubicBezTo>
                    <a:lnTo>
                      <a:pt x="2187" y="10650"/>
                    </a:lnTo>
                    <a:cubicBezTo>
                      <a:pt x="2253" y="4706"/>
                      <a:pt x="7121" y="-66"/>
                      <a:pt x="13064" y="1"/>
                    </a:cubicBezTo>
                    <a:cubicBezTo>
                      <a:pt x="16684" y="39"/>
                      <a:pt x="20037" y="1887"/>
                      <a:pt x="21999" y="4935"/>
                    </a:cubicBez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68E16D5F-CBCC-4C47-858A-3DCC51DD947D}"/>
                  </a:ext>
                </a:extLst>
              </p:cNvPr>
              <p:cNvSpPr/>
              <p:nvPr/>
            </p:nvSpPr>
            <p:spPr>
              <a:xfrm>
                <a:off x="5223129" y="2679130"/>
                <a:ext cx="210788" cy="171511"/>
              </a:xfrm>
              <a:custGeom>
                <a:avLst/>
                <a:gdLst>
                  <a:gd name="connsiteX0" fmla="*/ 97631 w 210788"/>
                  <a:gd name="connsiteY0" fmla="*/ 10254 h 171511"/>
                  <a:gd name="connsiteX1" fmla="*/ 0 w 210788"/>
                  <a:gd name="connsiteY1" fmla="*/ 72833 h 171511"/>
                  <a:gd name="connsiteX2" fmla="*/ 67437 w 210788"/>
                  <a:gd name="connsiteY2" fmla="*/ 171512 h 171511"/>
                  <a:gd name="connsiteX3" fmla="*/ 210788 w 210788"/>
                  <a:gd name="connsiteY3" fmla="*/ 74833 h 171511"/>
                  <a:gd name="connsiteX4" fmla="*/ 210788 w 210788"/>
                  <a:gd name="connsiteY4" fmla="*/ 70833 h 171511"/>
                  <a:gd name="connsiteX5" fmla="*/ 131074 w 210788"/>
                  <a:gd name="connsiteY5" fmla="*/ 138 h 171511"/>
                  <a:gd name="connsiteX6" fmla="*/ 97631 w 210788"/>
                  <a:gd name="connsiteY6" fmla="*/ 10254 h 171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0788" h="171511">
                    <a:moveTo>
                      <a:pt x="97631" y="10254"/>
                    </a:moveTo>
                    <a:lnTo>
                      <a:pt x="0" y="72833"/>
                    </a:lnTo>
                    <a:lnTo>
                      <a:pt x="67437" y="171512"/>
                    </a:lnTo>
                    <a:lnTo>
                      <a:pt x="210788" y="74833"/>
                    </a:lnTo>
                    <a:cubicBezTo>
                      <a:pt x="210788" y="74833"/>
                      <a:pt x="210788" y="73404"/>
                      <a:pt x="210788" y="70833"/>
                    </a:cubicBezTo>
                    <a:cubicBezTo>
                      <a:pt x="208302" y="29294"/>
                      <a:pt x="172612" y="-2358"/>
                      <a:pt x="131074" y="138"/>
                    </a:cubicBezTo>
                    <a:cubicBezTo>
                      <a:pt x="119282" y="843"/>
                      <a:pt x="107833" y="4310"/>
                      <a:pt x="97631" y="1025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0" name="Полилиния: фигура 109">
                <a:extLst>
                  <a:ext uri="{FF2B5EF4-FFF2-40B4-BE49-F238E27FC236}">
                    <a16:creationId xmlns:a16="http://schemas.microsoft.com/office/drawing/2014/main" id="{D9BB3D6C-00E1-480F-B12D-24393F898B0B}"/>
                  </a:ext>
                </a:extLst>
              </p:cNvPr>
              <p:cNvSpPr/>
              <p:nvPr/>
            </p:nvSpPr>
            <p:spPr>
              <a:xfrm>
                <a:off x="5633858" y="2282229"/>
                <a:ext cx="280715" cy="500888"/>
              </a:xfrm>
              <a:custGeom>
                <a:avLst/>
                <a:gdLst>
                  <a:gd name="connsiteX0" fmla="*/ 238304 w 280715"/>
                  <a:gd name="connsiteY0" fmla="*/ 481545 h 500888"/>
                  <a:gd name="connsiteX1" fmla="*/ 280690 w 280715"/>
                  <a:gd name="connsiteY1" fmla="*/ 423537 h 500888"/>
                  <a:gd name="connsiteX2" fmla="*/ 235732 w 280715"/>
                  <a:gd name="connsiteY2" fmla="*/ 372579 h 500888"/>
                  <a:gd name="connsiteX3" fmla="*/ 200584 w 280715"/>
                  <a:gd name="connsiteY3" fmla="*/ 424776 h 500888"/>
                  <a:gd name="connsiteX4" fmla="*/ 223540 w 280715"/>
                  <a:gd name="connsiteY4" fmla="*/ 438873 h 500888"/>
                  <a:gd name="connsiteX5" fmla="*/ 223540 w 280715"/>
                  <a:gd name="connsiteY5" fmla="*/ 438873 h 500888"/>
                  <a:gd name="connsiteX6" fmla="*/ 184583 w 280715"/>
                  <a:gd name="connsiteY6" fmla="*/ 409155 h 500888"/>
                  <a:gd name="connsiteX7" fmla="*/ 190393 w 280715"/>
                  <a:gd name="connsiteY7" fmla="*/ 347052 h 500888"/>
                  <a:gd name="connsiteX8" fmla="*/ 221635 w 280715"/>
                  <a:gd name="connsiteY8" fmla="*/ 291521 h 500888"/>
                  <a:gd name="connsiteX9" fmla="*/ 236208 w 280715"/>
                  <a:gd name="connsiteY9" fmla="*/ 88638 h 500888"/>
                  <a:gd name="connsiteX10" fmla="*/ 61234 w 280715"/>
                  <a:gd name="connsiteY10" fmla="*/ 6057 h 500888"/>
                  <a:gd name="connsiteX11" fmla="*/ 33897 w 280715"/>
                  <a:gd name="connsiteY11" fmla="*/ 18534 h 500888"/>
                  <a:gd name="connsiteX12" fmla="*/ 179 w 280715"/>
                  <a:gd name="connsiteY12" fmla="*/ 53110 h 500888"/>
                  <a:gd name="connsiteX13" fmla="*/ 179 w 280715"/>
                  <a:gd name="connsiteY13" fmla="*/ 53872 h 500888"/>
                  <a:gd name="connsiteX14" fmla="*/ 179 w 280715"/>
                  <a:gd name="connsiteY14" fmla="*/ 58444 h 500888"/>
                  <a:gd name="connsiteX15" fmla="*/ 45422 w 280715"/>
                  <a:gd name="connsiteY15" fmla="*/ 113784 h 500888"/>
                  <a:gd name="connsiteX16" fmla="*/ 95048 w 280715"/>
                  <a:gd name="connsiteY16" fmla="*/ 155980 h 500888"/>
                  <a:gd name="connsiteX17" fmla="*/ 102668 w 280715"/>
                  <a:gd name="connsiteY17" fmla="*/ 170553 h 500888"/>
                  <a:gd name="connsiteX18" fmla="*/ 81046 w 280715"/>
                  <a:gd name="connsiteY18" fmla="*/ 261231 h 500888"/>
                  <a:gd name="connsiteX19" fmla="*/ 42088 w 280715"/>
                  <a:gd name="connsiteY19" fmla="*/ 348290 h 500888"/>
                  <a:gd name="connsiteX20" fmla="*/ 192203 w 280715"/>
                  <a:gd name="connsiteY20" fmla="*/ 500690 h 500888"/>
                  <a:gd name="connsiteX21" fmla="*/ 272689 w 280715"/>
                  <a:gd name="connsiteY21" fmla="*/ 463352 h 500888"/>
                  <a:gd name="connsiteX22" fmla="*/ 238304 w 280715"/>
                  <a:gd name="connsiteY22" fmla="*/ 481545 h 500888"/>
                  <a:gd name="connsiteX23" fmla="*/ 214491 w 280715"/>
                  <a:gd name="connsiteY23" fmla="*/ 426871 h 500888"/>
                  <a:gd name="connsiteX24" fmla="*/ 222016 w 280715"/>
                  <a:gd name="connsiteY24" fmla="*/ 430300 h 500888"/>
                  <a:gd name="connsiteX25" fmla="*/ 214491 w 280715"/>
                  <a:gd name="connsiteY25" fmla="*/ 426871 h 500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0715" h="500888">
                    <a:moveTo>
                      <a:pt x="238304" y="481545"/>
                    </a:moveTo>
                    <a:cubicBezTo>
                      <a:pt x="262154" y="471639"/>
                      <a:pt x="278499" y="449274"/>
                      <a:pt x="280690" y="423537"/>
                    </a:cubicBezTo>
                    <a:cubicBezTo>
                      <a:pt x="281547" y="398296"/>
                      <a:pt x="260973" y="372769"/>
                      <a:pt x="235732" y="372579"/>
                    </a:cubicBezTo>
                    <a:cubicBezTo>
                      <a:pt x="210491" y="372388"/>
                      <a:pt x="188869" y="402487"/>
                      <a:pt x="200584" y="424776"/>
                    </a:cubicBezTo>
                    <a:cubicBezTo>
                      <a:pt x="205404" y="433015"/>
                      <a:pt x="214015" y="438301"/>
                      <a:pt x="223540" y="438873"/>
                    </a:cubicBezTo>
                    <a:lnTo>
                      <a:pt x="223540" y="438873"/>
                    </a:lnTo>
                    <a:cubicBezTo>
                      <a:pt x="198584" y="442111"/>
                      <a:pt x="191536" y="429348"/>
                      <a:pt x="184583" y="409155"/>
                    </a:cubicBezTo>
                    <a:cubicBezTo>
                      <a:pt x="178877" y="388438"/>
                      <a:pt x="180944" y="366349"/>
                      <a:pt x="190393" y="347052"/>
                    </a:cubicBezTo>
                    <a:cubicBezTo>
                      <a:pt x="199870" y="328030"/>
                      <a:pt x="210300" y="309495"/>
                      <a:pt x="221635" y="291521"/>
                    </a:cubicBezTo>
                    <a:cubicBezTo>
                      <a:pt x="256115" y="229989"/>
                      <a:pt x="266879" y="152075"/>
                      <a:pt x="236208" y="88638"/>
                    </a:cubicBezTo>
                    <a:cubicBezTo>
                      <a:pt x="205538" y="25202"/>
                      <a:pt x="128099" y="-16137"/>
                      <a:pt x="61234" y="6057"/>
                    </a:cubicBezTo>
                    <a:cubicBezTo>
                      <a:pt x="51728" y="9286"/>
                      <a:pt x="42565" y="13457"/>
                      <a:pt x="33897" y="18534"/>
                    </a:cubicBezTo>
                    <a:cubicBezTo>
                      <a:pt x="18086" y="27393"/>
                      <a:pt x="2846" y="39775"/>
                      <a:pt x="179" y="53110"/>
                    </a:cubicBezTo>
                    <a:cubicBezTo>
                      <a:pt x="140" y="53358"/>
                      <a:pt x="140" y="53624"/>
                      <a:pt x="179" y="53872"/>
                    </a:cubicBezTo>
                    <a:cubicBezTo>
                      <a:pt x="-60" y="55387"/>
                      <a:pt x="-60" y="56930"/>
                      <a:pt x="179" y="58444"/>
                    </a:cubicBezTo>
                    <a:cubicBezTo>
                      <a:pt x="179" y="80733"/>
                      <a:pt x="30373" y="103307"/>
                      <a:pt x="45422" y="113784"/>
                    </a:cubicBezTo>
                    <a:cubicBezTo>
                      <a:pt x="63329" y="126167"/>
                      <a:pt x="82951" y="138549"/>
                      <a:pt x="95048" y="155980"/>
                    </a:cubicBezTo>
                    <a:cubicBezTo>
                      <a:pt x="98219" y="160476"/>
                      <a:pt x="100782" y="165381"/>
                      <a:pt x="102668" y="170553"/>
                    </a:cubicBezTo>
                    <a:cubicBezTo>
                      <a:pt x="113717" y="200843"/>
                      <a:pt x="98477" y="234085"/>
                      <a:pt x="81046" y="261231"/>
                    </a:cubicBezTo>
                    <a:cubicBezTo>
                      <a:pt x="63615" y="288378"/>
                      <a:pt x="42946" y="316095"/>
                      <a:pt x="42088" y="348290"/>
                    </a:cubicBezTo>
                    <a:cubicBezTo>
                      <a:pt x="41136" y="391533"/>
                      <a:pt x="38850" y="492308"/>
                      <a:pt x="192203" y="500690"/>
                    </a:cubicBezTo>
                    <a:cubicBezTo>
                      <a:pt x="224302" y="502404"/>
                      <a:pt x="261259" y="493260"/>
                      <a:pt x="272689" y="463352"/>
                    </a:cubicBezTo>
                    <a:cubicBezTo>
                      <a:pt x="266802" y="476630"/>
                      <a:pt x="252591" y="484155"/>
                      <a:pt x="238304" y="481545"/>
                    </a:cubicBezTo>
                    <a:close/>
                    <a:moveTo>
                      <a:pt x="214491" y="426871"/>
                    </a:moveTo>
                    <a:cubicBezTo>
                      <a:pt x="217491" y="426100"/>
                      <a:pt x="220635" y="427528"/>
                      <a:pt x="222016" y="430300"/>
                    </a:cubicBezTo>
                    <a:cubicBezTo>
                      <a:pt x="219425" y="429348"/>
                      <a:pt x="216910" y="428205"/>
                      <a:pt x="214491" y="42687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1" name="Полилиния: фигура 110">
                <a:extLst>
                  <a:ext uri="{FF2B5EF4-FFF2-40B4-BE49-F238E27FC236}">
                    <a16:creationId xmlns:a16="http://schemas.microsoft.com/office/drawing/2014/main" id="{757578F8-0CB7-41D2-8546-78D01F4C8EF2}"/>
                  </a:ext>
                </a:extLst>
              </p:cNvPr>
              <p:cNvSpPr/>
              <p:nvPr/>
            </p:nvSpPr>
            <p:spPr>
              <a:xfrm>
                <a:off x="5324855" y="2677572"/>
                <a:ext cx="413638" cy="619505"/>
              </a:xfrm>
              <a:custGeom>
                <a:avLst/>
                <a:gdLst>
                  <a:gd name="connsiteX0" fmla="*/ 330422 w 413638"/>
                  <a:gd name="connsiteY0" fmla="*/ 541877 h 619505"/>
                  <a:gd name="connsiteX1" fmla="*/ 413195 w 413638"/>
                  <a:gd name="connsiteY1" fmla="*/ 65627 h 619505"/>
                  <a:gd name="connsiteX2" fmla="*/ 387525 w 413638"/>
                  <a:gd name="connsiteY2" fmla="*/ 29499 h 619505"/>
                  <a:gd name="connsiteX3" fmla="*/ 384620 w 413638"/>
                  <a:gd name="connsiteY3" fmla="*/ 29146 h 619505"/>
                  <a:gd name="connsiteX4" fmla="*/ 204978 w 413638"/>
                  <a:gd name="connsiteY4" fmla="*/ 3905 h 619505"/>
                  <a:gd name="connsiteX5" fmla="*/ 40958 w 413638"/>
                  <a:gd name="connsiteY5" fmla="*/ 0 h 619505"/>
                  <a:gd name="connsiteX6" fmla="*/ 36862 w 413638"/>
                  <a:gd name="connsiteY6" fmla="*/ 34004 h 619505"/>
                  <a:gd name="connsiteX7" fmla="*/ 15240 w 413638"/>
                  <a:gd name="connsiteY7" fmla="*/ 302895 h 619505"/>
                  <a:gd name="connsiteX8" fmla="*/ 17145 w 413638"/>
                  <a:gd name="connsiteY8" fmla="*/ 316325 h 619505"/>
                  <a:gd name="connsiteX9" fmla="*/ 0 w 413638"/>
                  <a:gd name="connsiteY9" fmla="*/ 554450 h 619505"/>
                  <a:gd name="connsiteX10" fmla="*/ 0 w 413638"/>
                  <a:gd name="connsiteY10" fmla="*/ 619506 h 619505"/>
                  <a:gd name="connsiteX11" fmla="*/ 321564 w 413638"/>
                  <a:gd name="connsiteY11" fmla="*/ 619506 h 619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3638" h="619505">
                    <a:moveTo>
                      <a:pt x="330422" y="541877"/>
                    </a:moveTo>
                    <a:lnTo>
                      <a:pt x="413195" y="65627"/>
                    </a:lnTo>
                    <a:cubicBezTo>
                      <a:pt x="416081" y="48558"/>
                      <a:pt x="404593" y="32385"/>
                      <a:pt x="387525" y="29499"/>
                    </a:cubicBezTo>
                    <a:cubicBezTo>
                      <a:pt x="386563" y="29337"/>
                      <a:pt x="385591" y="29223"/>
                      <a:pt x="384620" y="29146"/>
                    </a:cubicBezTo>
                    <a:cubicBezTo>
                      <a:pt x="384620" y="29146"/>
                      <a:pt x="250127" y="7525"/>
                      <a:pt x="204978" y="3905"/>
                    </a:cubicBezTo>
                    <a:cubicBezTo>
                      <a:pt x="170593" y="1143"/>
                      <a:pt x="89154" y="286"/>
                      <a:pt x="40958" y="0"/>
                    </a:cubicBezTo>
                    <a:lnTo>
                      <a:pt x="36862" y="34004"/>
                    </a:lnTo>
                    <a:cubicBezTo>
                      <a:pt x="6858" y="108775"/>
                      <a:pt x="4001" y="221647"/>
                      <a:pt x="15240" y="302895"/>
                    </a:cubicBezTo>
                    <a:lnTo>
                      <a:pt x="17145" y="316325"/>
                    </a:lnTo>
                    <a:lnTo>
                      <a:pt x="0" y="554450"/>
                    </a:lnTo>
                    <a:lnTo>
                      <a:pt x="0" y="619506"/>
                    </a:lnTo>
                    <a:lnTo>
                      <a:pt x="321564" y="619506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2" name="Полилиния: фигура 111">
                <a:extLst>
                  <a:ext uri="{FF2B5EF4-FFF2-40B4-BE49-F238E27FC236}">
                    <a16:creationId xmlns:a16="http://schemas.microsoft.com/office/drawing/2014/main" id="{C2CC5E42-E7C4-4E67-8963-05F6449309B3}"/>
                  </a:ext>
                </a:extLst>
              </p:cNvPr>
              <p:cNvSpPr/>
              <p:nvPr/>
            </p:nvSpPr>
            <p:spPr>
              <a:xfrm>
                <a:off x="5455144" y="2532411"/>
                <a:ext cx="165272" cy="195643"/>
              </a:xfrm>
              <a:custGeom>
                <a:avLst/>
                <a:gdLst>
                  <a:gd name="connsiteX0" fmla="*/ 8110 w 165272"/>
                  <a:gd name="connsiteY0" fmla="*/ 150781 h 195643"/>
                  <a:gd name="connsiteX1" fmla="*/ 62021 w 165272"/>
                  <a:gd name="connsiteY1" fmla="*/ 65056 h 195643"/>
                  <a:gd name="connsiteX2" fmla="*/ 165272 w 165272"/>
                  <a:gd name="connsiteY2" fmla="*/ 0 h 195643"/>
                  <a:gd name="connsiteX3" fmla="*/ 147460 w 165272"/>
                  <a:gd name="connsiteY3" fmla="*/ 155543 h 195643"/>
                  <a:gd name="connsiteX4" fmla="*/ 58973 w 165272"/>
                  <a:gd name="connsiteY4" fmla="*/ 195644 h 195643"/>
                  <a:gd name="connsiteX5" fmla="*/ 8110 w 165272"/>
                  <a:gd name="connsiteY5" fmla="*/ 150781 h 195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5272" h="195643">
                    <a:moveTo>
                      <a:pt x="8110" y="150781"/>
                    </a:moveTo>
                    <a:cubicBezTo>
                      <a:pt x="56687" y="142494"/>
                      <a:pt x="65831" y="102203"/>
                      <a:pt x="62021" y="65056"/>
                    </a:cubicBezTo>
                    <a:lnTo>
                      <a:pt x="165272" y="0"/>
                    </a:lnTo>
                    <a:cubicBezTo>
                      <a:pt x="150794" y="41243"/>
                      <a:pt x="131839" y="113729"/>
                      <a:pt x="147460" y="155543"/>
                    </a:cubicBezTo>
                    <a:cubicBezTo>
                      <a:pt x="147460" y="155543"/>
                      <a:pt x="147937" y="195644"/>
                      <a:pt x="58973" y="195644"/>
                    </a:cubicBezTo>
                    <a:cubicBezTo>
                      <a:pt x="-29990" y="195644"/>
                      <a:pt x="8110" y="150781"/>
                      <a:pt x="8110" y="150781"/>
                    </a:cubicBez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3" name="Полилиния: фигура 112">
                <a:extLst>
                  <a:ext uri="{FF2B5EF4-FFF2-40B4-BE49-F238E27FC236}">
                    <a16:creationId xmlns:a16="http://schemas.microsoft.com/office/drawing/2014/main" id="{0D45CDE1-FAEE-4BE7-A63A-C4CA08AC7E5D}"/>
                  </a:ext>
                </a:extLst>
              </p:cNvPr>
              <p:cNvSpPr/>
              <p:nvPr/>
            </p:nvSpPr>
            <p:spPr>
              <a:xfrm>
                <a:off x="5517165" y="2554604"/>
                <a:ext cx="70785" cy="68961"/>
              </a:xfrm>
              <a:custGeom>
                <a:avLst/>
                <a:gdLst>
                  <a:gd name="connsiteX0" fmla="*/ 0 w 70785"/>
                  <a:gd name="connsiteY0" fmla="*/ 43148 h 68961"/>
                  <a:gd name="connsiteX1" fmla="*/ 68485 w 70785"/>
                  <a:gd name="connsiteY1" fmla="*/ 0 h 68961"/>
                  <a:gd name="connsiteX2" fmla="*/ 65723 w 70785"/>
                  <a:gd name="connsiteY2" fmla="*/ 30861 h 68961"/>
                  <a:gd name="connsiteX3" fmla="*/ 191 w 70785"/>
                  <a:gd name="connsiteY3" fmla="*/ 68961 h 68961"/>
                  <a:gd name="connsiteX4" fmla="*/ 0 w 70785"/>
                  <a:gd name="connsiteY4" fmla="*/ 43148 h 6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85" h="68961">
                    <a:moveTo>
                      <a:pt x="0" y="43148"/>
                    </a:moveTo>
                    <a:lnTo>
                      <a:pt x="68485" y="0"/>
                    </a:lnTo>
                    <a:cubicBezTo>
                      <a:pt x="72333" y="10163"/>
                      <a:pt x="71314" y="21536"/>
                      <a:pt x="65723" y="30861"/>
                    </a:cubicBezTo>
                    <a:cubicBezTo>
                      <a:pt x="51245" y="53321"/>
                      <a:pt x="26880" y="67485"/>
                      <a:pt x="191" y="68961"/>
                    </a:cubicBezTo>
                    <a:cubicBezTo>
                      <a:pt x="1010" y="60369"/>
                      <a:pt x="943" y="51721"/>
                      <a:pt x="0" y="43148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4" name="Полилиния: фигура 113">
                <a:extLst>
                  <a:ext uri="{FF2B5EF4-FFF2-40B4-BE49-F238E27FC236}">
                    <a16:creationId xmlns:a16="http://schemas.microsoft.com/office/drawing/2014/main" id="{02D5F0DC-2DEE-4882-BEC5-A1370077D0FC}"/>
                  </a:ext>
                </a:extLst>
              </p:cNvPr>
              <p:cNvSpPr/>
              <p:nvPr/>
            </p:nvSpPr>
            <p:spPr>
              <a:xfrm>
                <a:off x="5439676" y="2318982"/>
                <a:ext cx="225288" cy="286202"/>
              </a:xfrm>
              <a:custGeom>
                <a:avLst/>
                <a:gdLst>
                  <a:gd name="connsiteX0" fmla="*/ 221221 w 225288"/>
                  <a:gd name="connsiteY0" fmla="*/ 128371 h 286202"/>
                  <a:gd name="connsiteX1" fmla="*/ 149212 w 225288"/>
                  <a:gd name="connsiteY1" fmla="*/ 270293 h 286202"/>
                  <a:gd name="connsiteX2" fmla="*/ 51 w 225288"/>
                  <a:gd name="connsiteY2" fmla="*/ 186854 h 286202"/>
                  <a:gd name="connsiteX3" fmla="*/ 107493 w 225288"/>
                  <a:gd name="connsiteY3" fmla="*/ 1593 h 286202"/>
                  <a:gd name="connsiteX4" fmla="*/ 223717 w 225288"/>
                  <a:gd name="connsiteY4" fmla="*/ 82441 h 286202"/>
                  <a:gd name="connsiteX5" fmla="*/ 221221 w 225288"/>
                  <a:gd name="connsiteY5" fmla="*/ 128371 h 286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5288" h="286202">
                    <a:moveTo>
                      <a:pt x="221221" y="128371"/>
                    </a:moveTo>
                    <a:cubicBezTo>
                      <a:pt x="201409" y="199046"/>
                      <a:pt x="193408" y="241433"/>
                      <a:pt x="149212" y="270293"/>
                    </a:cubicBezTo>
                    <a:cubicBezTo>
                      <a:pt x="82537" y="313918"/>
                      <a:pt x="1575" y="261816"/>
                      <a:pt x="51" y="186854"/>
                    </a:cubicBezTo>
                    <a:cubicBezTo>
                      <a:pt x="-1473" y="118846"/>
                      <a:pt x="31293" y="14928"/>
                      <a:pt x="107493" y="1593"/>
                    </a:cubicBezTo>
                    <a:cubicBezTo>
                      <a:pt x="161909" y="-8179"/>
                      <a:pt x="213944" y="28016"/>
                      <a:pt x="223717" y="82441"/>
                    </a:cubicBezTo>
                    <a:cubicBezTo>
                      <a:pt x="226460" y="97739"/>
                      <a:pt x="225603" y="113464"/>
                      <a:pt x="221221" y="128371"/>
                    </a:cubicBez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5" name="Полилиния: фигура 114">
                <a:extLst>
                  <a:ext uri="{FF2B5EF4-FFF2-40B4-BE49-F238E27FC236}">
                    <a16:creationId xmlns:a16="http://schemas.microsoft.com/office/drawing/2014/main" id="{537C4020-8589-4E1D-8012-6FA6DEA81D1C}"/>
                  </a:ext>
                </a:extLst>
              </p:cNvPr>
              <p:cNvSpPr/>
              <p:nvPr/>
            </p:nvSpPr>
            <p:spPr>
              <a:xfrm>
                <a:off x="5529821" y="2432166"/>
                <a:ext cx="14970" cy="21225"/>
              </a:xfrm>
              <a:custGeom>
                <a:avLst/>
                <a:gdLst>
                  <a:gd name="connsiteX0" fmla="*/ 14586 w 14970"/>
                  <a:gd name="connsiteY0" fmla="*/ 11662 h 21225"/>
                  <a:gd name="connsiteX1" fmla="*/ 5061 w 14970"/>
                  <a:gd name="connsiteY1" fmla="*/ 21187 h 21225"/>
                  <a:gd name="connsiteX2" fmla="*/ 394 w 14970"/>
                  <a:gd name="connsiteY2" fmla="*/ 9091 h 21225"/>
                  <a:gd name="connsiteX3" fmla="*/ 9919 w 14970"/>
                  <a:gd name="connsiteY3" fmla="*/ 42 h 21225"/>
                  <a:gd name="connsiteX4" fmla="*/ 14586 w 14970"/>
                  <a:gd name="connsiteY4" fmla="*/ 11662 h 21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70" h="21225">
                    <a:moveTo>
                      <a:pt x="14586" y="11662"/>
                    </a:moveTo>
                    <a:cubicBezTo>
                      <a:pt x="13348" y="17568"/>
                      <a:pt x="9252" y="21664"/>
                      <a:pt x="5061" y="21187"/>
                    </a:cubicBezTo>
                    <a:cubicBezTo>
                      <a:pt x="870" y="20711"/>
                      <a:pt x="-844" y="14996"/>
                      <a:pt x="394" y="9091"/>
                    </a:cubicBezTo>
                    <a:cubicBezTo>
                      <a:pt x="1632" y="3185"/>
                      <a:pt x="5823" y="-434"/>
                      <a:pt x="9919" y="42"/>
                    </a:cubicBezTo>
                    <a:cubicBezTo>
                      <a:pt x="14015" y="518"/>
                      <a:pt x="15824" y="6233"/>
                      <a:pt x="14586" y="1166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6" name="Полилиния: фигура 115">
                <a:extLst>
                  <a:ext uri="{FF2B5EF4-FFF2-40B4-BE49-F238E27FC236}">
                    <a16:creationId xmlns:a16="http://schemas.microsoft.com/office/drawing/2014/main" id="{7E24315C-5994-4EFF-B912-7A3C2C73FC91}"/>
                  </a:ext>
                </a:extLst>
              </p:cNvPr>
              <p:cNvSpPr/>
              <p:nvPr/>
            </p:nvSpPr>
            <p:spPr>
              <a:xfrm>
                <a:off x="5463953" y="2417159"/>
                <a:ext cx="14984" cy="21567"/>
              </a:xfrm>
              <a:custGeom>
                <a:avLst/>
                <a:gdLst>
                  <a:gd name="connsiteX0" fmla="*/ 14541 w 14984"/>
                  <a:gd name="connsiteY0" fmla="*/ 12478 h 21567"/>
                  <a:gd name="connsiteX1" fmla="*/ 5016 w 14984"/>
                  <a:gd name="connsiteY1" fmla="*/ 21526 h 21567"/>
                  <a:gd name="connsiteX2" fmla="*/ 444 w 14984"/>
                  <a:gd name="connsiteY2" fmla="*/ 9525 h 21567"/>
                  <a:gd name="connsiteX3" fmla="*/ 9969 w 14984"/>
                  <a:gd name="connsiteY3" fmla="*/ 0 h 21567"/>
                  <a:gd name="connsiteX4" fmla="*/ 14541 w 14984"/>
                  <a:gd name="connsiteY4" fmla="*/ 12478 h 21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84" h="21567">
                    <a:moveTo>
                      <a:pt x="14541" y="12478"/>
                    </a:moveTo>
                    <a:cubicBezTo>
                      <a:pt x="13302" y="18288"/>
                      <a:pt x="9207" y="22003"/>
                      <a:pt x="5016" y="21526"/>
                    </a:cubicBezTo>
                    <a:cubicBezTo>
                      <a:pt x="825" y="21050"/>
                      <a:pt x="-890" y="15335"/>
                      <a:pt x="444" y="9525"/>
                    </a:cubicBezTo>
                    <a:cubicBezTo>
                      <a:pt x="1777" y="3715"/>
                      <a:pt x="5778" y="0"/>
                      <a:pt x="9969" y="0"/>
                    </a:cubicBezTo>
                    <a:cubicBezTo>
                      <a:pt x="14160" y="0"/>
                      <a:pt x="15874" y="6667"/>
                      <a:pt x="14541" y="1247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7" name="Полилиния: фигура 116">
                <a:extLst>
                  <a:ext uri="{FF2B5EF4-FFF2-40B4-BE49-F238E27FC236}">
                    <a16:creationId xmlns:a16="http://schemas.microsoft.com/office/drawing/2014/main" id="{294D6A87-B201-4ACF-B6E9-FF21CE533295}"/>
                  </a:ext>
                </a:extLst>
              </p:cNvPr>
              <p:cNvSpPr/>
              <p:nvPr/>
            </p:nvSpPr>
            <p:spPr>
              <a:xfrm>
                <a:off x="5463825" y="2437161"/>
                <a:ext cx="38671" cy="55071"/>
              </a:xfrm>
              <a:custGeom>
                <a:avLst/>
                <a:gdLst>
                  <a:gd name="connsiteX0" fmla="*/ 38671 w 38671"/>
                  <a:gd name="connsiteY0" fmla="*/ 0 h 55071"/>
                  <a:gd name="connsiteX1" fmla="*/ 0 w 38671"/>
                  <a:gd name="connsiteY1" fmla="*/ 43720 h 55071"/>
                  <a:gd name="connsiteX2" fmla="*/ 26765 w 38671"/>
                  <a:gd name="connsiteY2" fmla="*/ 55054 h 55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671" h="55071">
                    <a:moveTo>
                      <a:pt x="38671" y="0"/>
                    </a:moveTo>
                    <a:cubicBezTo>
                      <a:pt x="27841" y="16269"/>
                      <a:pt x="14830" y="30985"/>
                      <a:pt x="0" y="43720"/>
                    </a:cubicBezTo>
                    <a:cubicBezTo>
                      <a:pt x="6839" y="51226"/>
                      <a:pt x="16621" y="55369"/>
                      <a:pt x="26765" y="55054"/>
                    </a:cubicBezTo>
                    <a:close/>
                  </a:path>
                </a:pathLst>
              </a:custGeom>
              <a:solidFill>
                <a:srgbClr val="ED893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8" name="Полилиния: фигура 117">
                <a:extLst>
                  <a:ext uri="{FF2B5EF4-FFF2-40B4-BE49-F238E27FC236}">
                    <a16:creationId xmlns:a16="http://schemas.microsoft.com/office/drawing/2014/main" id="{A2129D47-0AB4-46CC-A968-710EC61B613B}"/>
                  </a:ext>
                </a:extLst>
              </p:cNvPr>
              <p:cNvSpPr/>
              <p:nvPr/>
            </p:nvSpPr>
            <p:spPr>
              <a:xfrm>
                <a:off x="5547358" y="2396501"/>
                <a:ext cx="29319" cy="24944"/>
              </a:xfrm>
              <a:custGeom>
                <a:avLst/>
                <a:gdLst>
                  <a:gd name="connsiteX0" fmla="*/ 25623 w 29319"/>
                  <a:gd name="connsiteY0" fmla="*/ 24944 h 24944"/>
                  <a:gd name="connsiteX1" fmla="*/ 27338 w 29319"/>
                  <a:gd name="connsiteY1" fmla="*/ 24944 h 24944"/>
                  <a:gd name="connsiteX2" fmla="*/ 29052 w 29319"/>
                  <a:gd name="connsiteY2" fmla="*/ 20277 h 24944"/>
                  <a:gd name="connsiteX3" fmla="*/ 4287 w 29319"/>
                  <a:gd name="connsiteY3" fmla="*/ 84 h 24944"/>
                  <a:gd name="connsiteX4" fmla="*/ 87 w 29319"/>
                  <a:gd name="connsiteY4" fmla="*/ 2761 h 24944"/>
                  <a:gd name="connsiteX5" fmla="*/ 2763 w 29319"/>
                  <a:gd name="connsiteY5" fmla="*/ 6961 h 24944"/>
                  <a:gd name="connsiteX6" fmla="*/ 3240 w 29319"/>
                  <a:gd name="connsiteY6" fmla="*/ 7037 h 24944"/>
                  <a:gd name="connsiteX7" fmla="*/ 3240 w 29319"/>
                  <a:gd name="connsiteY7" fmla="*/ 7037 h 24944"/>
                  <a:gd name="connsiteX8" fmla="*/ 22290 w 29319"/>
                  <a:gd name="connsiteY8" fmla="*/ 23230 h 24944"/>
                  <a:gd name="connsiteX9" fmla="*/ 25623 w 29319"/>
                  <a:gd name="connsiteY9" fmla="*/ 24944 h 24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319" h="24944">
                    <a:moveTo>
                      <a:pt x="25623" y="24944"/>
                    </a:moveTo>
                    <a:lnTo>
                      <a:pt x="27338" y="24944"/>
                    </a:lnTo>
                    <a:cubicBezTo>
                      <a:pt x="29024" y="24058"/>
                      <a:pt x="29757" y="22039"/>
                      <a:pt x="29052" y="20277"/>
                    </a:cubicBezTo>
                    <a:cubicBezTo>
                      <a:pt x="24509" y="9961"/>
                      <a:pt x="15298" y="2456"/>
                      <a:pt x="4287" y="84"/>
                    </a:cubicBezTo>
                    <a:cubicBezTo>
                      <a:pt x="2382" y="-335"/>
                      <a:pt x="506" y="855"/>
                      <a:pt x="87" y="2761"/>
                    </a:cubicBezTo>
                    <a:cubicBezTo>
                      <a:pt x="-342" y="4656"/>
                      <a:pt x="858" y="6542"/>
                      <a:pt x="2763" y="6961"/>
                    </a:cubicBezTo>
                    <a:cubicBezTo>
                      <a:pt x="2916" y="6999"/>
                      <a:pt x="3078" y="7028"/>
                      <a:pt x="3240" y="7037"/>
                    </a:cubicBezTo>
                    <a:lnTo>
                      <a:pt x="3240" y="7037"/>
                    </a:lnTo>
                    <a:cubicBezTo>
                      <a:pt x="11783" y="9142"/>
                      <a:pt x="18832" y="15143"/>
                      <a:pt x="22290" y="23230"/>
                    </a:cubicBezTo>
                    <a:cubicBezTo>
                      <a:pt x="23052" y="24316"/>
                      <a:pt x="24299" y="24963"/>
                      <a:pt x="25623" y="249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9" name="Полилиния: фигура 118">
                <a:extLst>
                  <a:ext uri="{FF2B5EF4-FFF2-40B4-BE49-F238E27FC236}">
                    <a16:creationId xmlns:a16="http://schemas.microsoft.com/office/drawing/2014/main" id="{A86F7167-479C-4DCC-A192-FA7A1B78585A}"/>
                  </a:ext>
                </a:extLst>
              </p:cNvPr>
              <p:cNvSpPr/>
              <p:nvPr/>
            </p:nvSpPr>
            <p:spPr>
              <a:xfrm>
                <a:off x="5455146" y="2377910"/>
                <a:ext cx="32790" cy="19639"/>
              </a:xfrm>
              <a:custGeom>
                <a:avLst/>
                <a:gdLst>
                  <a:gd name="connsiteX0" fmla="*/ 3536 w 32790"/>
                  <a:gd name="connsiteY0" fmla="*/ 19628 h 19639"/>
                  <a:gd name="connsiteX1" fmla="*/ 6584 w 32790"/>
                  <a:gd name="connsiteY1" fmla="*/ 18294 h 19639"/>
                  <a:gd name="connsiteX2" fmla="*/ 28968 w 32790"/>
                  <a:gd name="connsiteY2" fmla="*/ 6959 h 19639"/>
                  <a:gd name="connsiteX3" fmla="*/ 32778 w 32790"/>
                  <a:gd name="connsiteY3" fmla="*/ 3740 h 19639"/>
                  <a:gd name="connsiteX4" fmla="*/ 32778 w 32790"/>
                  <a:gd name="connsiteY4" fmla="*/ 3721 h 19639"/>
                  <a:gd name="connsiteX5" fmla="*/ 29654 w 32790"/>
                  <a:gd name="connsiteY5" fmla="*/ 16 h 19639"/>
                  <a:gd name="connsiteX6" fmla="*/ 29539 w 32790"/>
                  <a:gd name="connsiteY6" fmla="*/ 6 h 19639"/>
                  <a:gd name="connsiteX7" fmla="*/ 964 w 32790"/>
                  <a:gd name="connsiteY7" fmla="*/ 14008 h 19639"/>
                  <a:gd name="connsiteX8" fmla="*/ 964 w 32790"/>
                  <a:gd name="connsiteY8" fmla="*/ 18770 h 19639"/>
                  <a:gd name="connsiteX9" fmla="*/ 964 w 32790"/>
                  <a:gd name="connsiteY9" fmla="*/ 18770 h 19639"/>
                  <a:gd name="connsiteX10" fmla="*/ 3536 w 32790"/>
                  <a:gd name="connsiteY10" fmla="*/ 19628 h 19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790" h="19639">
                    <a:moveTo>
                      <a:pt x="3536" y="19628"/>
                    </a:moveTo>
                    <a:cubicBezTo>
                      <a:pt x="4708" y="19723"/>
                      <a:pt x="5851" y="19218"/>
                      <a:pt x="6584" y="18294"/>
                    </a:cubicBezTo>
                    <a:cubicBezTo>
                      <a:pt x="11813" y="11160"/>
                      <a:pt x="20129" y="6950"/>
                      <a:pt x="28968" y="6959"/>
                    </a:cubicBezTo>
                    <a:cubicBezTo>
                      <a:pt x="30911" y="7121"/>
                      <a:pt x="32616" y="5683"/>
                      <a:pt x="32778" y="3740"/>
                    </a:cubicBezTo>
                    <a:cubicBezTo>
                      <a:pt x="32778" y="3740"/>
                      <a:pt x="32778" y="3730"/>
                      <a:pt x="32778" y="3721"/>
                    </a:cubicBezTo>
                    <a:cubicBezTo>
                      <a:pt x="32940" y="1835"/>
                      <a:pt x="31540" y="178"/>
                      <a:pt x="29654" y="16"/>
                    </a:cubicBezTo>
                    <a:cubicBezTo>
                      <a:pt x="29616" y="6"/>
                      <a:pt x="29578" y="6"/>
                      <a:pt x="29539" y="6"/>
                    </a:cubicBezTo>
                    <a:cubicBezTo>
                      <a:pt x="18319" y="-203"/>
                      <a:pt x="7679" y="5016"/>
                      <a:pt x="964" y="14008"/>
                    </a:cubicBezTo>
                    <a:cubicBezTo>
                      <a:pt x="-321" y="15332"/>
                      <a:pt x="-321" y="17446"/>
                      <a:pt x="964" y="18770"/>
                    </a:cubicBezTo>
                    <a:lnTo>
                      <a:pt x="964" y="18770"/>
                    </a:lnTo>
                    <a:cubicBezTo>
                      <a:pt x="1669" y="19399"/>
                      <a:pt x="2593" y="19704"/>
                      <a:pt x="3536" y="1962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0" name="Полилиния: фигура 119">
                <a:extLst>
                  <a:ext uri="{FF2B5EF4-FFF2-40B4-BE49-F238E27FC236}">
                    <a16:creationId xmlns:a16="http://schemas.microsoft.com/office/drawing/2014/main" id="{6D2714A6-F5C1-4A41-AA5C-73395144C450}"/>
                  </a:ext>
                </a:extLst>
              </p:cNvPr>
              <p:cNvSpPr/>
              <p:nvPr/>
            </p:nvSpPr>
            <p:spPr>
              <a:xfrm>
                <a:off x="5460777" y="2411063"/>
                <a:ext cx="13906" cy="8677"/>
              </a:xfrm>
              <a:custGeom>
                <a:avLst/>
                <a:gdLst>
                  <a:gd name="connsiteX0" fmla="*/ 13907 w 13906"/>
                  <a:gd name="connsiteY0" fmla="*/ 7144 h 8677"/>
                  <a:gd name="connsiteX1" fmla="*/ 0 w 13906"/>
                  <a:gd name="connsiteY1" fmla="*/ 0 h 8677"/>
                  <a:gd name="connsiteX2" fmla="*/ 13907 w 13906"/>
                  <a:gd name="connsiteY2" fmla="*/ 7144 h 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906" h="8677">
                    <a:moveTo>
                      <a:pt x="13907" y="7144"/>
                    </a:moveTo>
                    <a:lnTo>
                      <a:pt x="0" y="0"/>
                    </a:lnTo>
                    <a:cubicBezTo>
                      <a:pt x="0" y="0"/>
                      <a:pt x="5334" y="13049"/>
                      <a:pt x="13907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1" name="Полилиния: фигура 120">
                <a:extLst>
                  <a:ext uri="{FF2B5EF4-FFF2-40B4-BE49-F238E27FC236}">
                    <a16:creationId xmlns:a16="http://schemas.microsoft.com/office/drawing/2014/main" id="{1136EEFA-F062-4994-B924-D638FC9BF53C}"/>
                  </a:ext>
                </a:extLst>
              </p:cNvPr>
              <p:cNvSpPr/>
              <p:nvPr/>
            </p:nvSpPr>
            <p:spPr>
              <a:xfrm>
                <a:off x="5527929" y="2426017"/>
                <a:ext cx="13906" cy="8642"/>
              </a:xfrm>
              <a:custGeom>
                <a:avLst/>
                <a:gdLst>
                  <a:gd name="connsiteX0" fmla="*/ 13907 w 13906"/>
                  <a:gd name="connsiteY0" fmla="*/ 7144 h 8642"/>
                  <a:gd name="connsiteX1" fmla="*/ 0 w 13906"/>
                  <a:gd name="connsiteY1" fmla="*/ 0 h 8642"/>
                  <a:gd name="connsiteX2" fmla="*/ 13907 w 13906"/>
                  <a:gd name="connsiteY2" fmla="*/ 7144 h 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906" h="8642">
                    <a:moveTo>
                      <a:pt x="13907" y="7144"/>
                    </a:moveTo>
                    <a:lnTo>
                      <a:pt x="0" y="0"/>
                    </a:lnTo>
                    <a:cubicBezTo>
                      <a:pt x="0" y="0"/>
                      <a:pt x="5334" y="12954"/>
                      <a:pt x="13907" y="714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2" name="Полилиния: фигура 121">
                <a:extLst>
                  <a:ext uri="{FF2B5EF4-FFF2-40B4-BE49-F238E27FC236}">
                    <a16:creationId xmlns:a16="http://schemas.microsoft.com/office/drawing/2014/main" id="{04A0FC8A-90A7-44E9-A7DC-AB1900603CC1}"/>
                  </a:ext>
                </a:extLst>
              </p:cNvPr>
              <p:cNvSpPr/>
              <p:nvPr/>
            </p:nvSpPr>
            <p:spPr>
              <a:xfrm>
                <a:off x="5438714" y="2286621"/>
                <a:ext cx="291906" cy="225014"/>
              </a:xfrm>
              <a:custGeom>
                <a:avLst/>
                <a:gdLst>
                  <a:gd name="connsiteX0" fmla="*/ 291906 w 291906"/>
                  <a:gd name="connsiteY0" fmla="*/ 99105 h 225014"/>
                  <a:gd name="connsiteX1" fmla="*/ 282381 w 291906"/>
                  <a:gd name="connsiteY1" fmla="*/ 108630 h 225014"/>
                  <a:gd name="connsiteX2" fmla="*/ 237328 w 291906"/>
                  <a:gd name="connsiteY2" fmla="*/ 93580 h 225014"/>
                  <a:gd name="connsiteX3" fmla="*/ 234089 w 291906"/>
                  <a:gd name="connsiteY3" fmla="*/ 183211 h 225014"/>
                  <a:gd name="connsiteX4" fmla="*/ 205514 w 291906"/>
                  <a:gd name="connsiteY4" fmla="*/ 218644 h 225014"/>
                  <a:gd name="connsiteX5" fmla="*/ 198752 w 291906"/>
                  <a:gd name="connsiteY5" fmla="*/ 218644 h 225014"/>
                  <a:gd name="connsiteX6" fmla="*/ 170177 w 291906"/>
                  <a:gd name="connsiteY6" fmla="*/ 224644 h 225014"/>
                  <a:gd name="connsiteX7" fmla="*/ 169129 w 291906"/>
                  <a:gd name="connsiteY7" fmla="*/ 193117 h 225014"/>
                  <a:gd name="connsiteX8" fmla="*/ 125981 w 291906"/>
                  <a:gd name="connsiteY8" fmla="*/ 125870 h 225014"/>
                  <a:gd name="connsiteX9" fmla="*/ 122933 w 291906"/>
                  <a:gd name="connsiteY9" fmla="*/ 114345 h 225014"/>
                  <a:gd name="connsiteX10" fmla="*/ 113408 w 291906"/>
                  <a:gd name="connsiteY10" fmla="*/ 78912 h 225014"/>
                  <a:gd name="connsiteX11" fmla="*/ 71402 w 291906"/>
                  <a:gd name="connsiteY11" fmla="*/ 112154 h 225014"/>
                  <a:gd name="connsiteX12" fmla="*/ 91119 w 291906"/>
                  <a:gd name="connsiteY12" fmla="*/ 57671 h 225014"/>
                  <a:gd name="connsiteX13" fmla="*/ 33302 w 291906"/>
                  <a:gd name="connsiteY13" fmla="*/ 91485 h 225014"/>
                  <a:gd name="connsiteX14" fmla="*/ 30826 w 291906"/>
                  <a:gd name="connsiteY14" fmla="*/ 94533 h 225014"/>
                  <a:gd name="connsiteX15" fmla="*/ 17205 w 291906"/>
                  <a:gd name="connsiteY15" fmla="*/ 109868 h 225014"/>
                  <a:gd name="connsiteX16" fmla="*/ 727 w 291906"/>
                  <a:gd name="connsiteY16" fmla="*/ 102343 h 225014"/>
                  <a:gd name="connsiteX17" fmla="*/ 226088 w 291906"/>
                  <a:gd name="connsiteY17" fmla="*/ 32525 h 225014"/>
                  <a:gd name="connsiteX18" fmla="*/ 287429 w 291906"/>
                  <a:gd name="connsiteY18" fmla="*/ 9856 h 225014"/>
                  <a:gd name="connsiteX19" fmla="*/ 238185 w 291906"/>
                  <a:gd name="connsiteY19" fmla="*/ 66053 h 225014"/>
                  <a:gd name="connsiteX20" fmla="*/ 291906 w 291906"/>
                  <a:gd name="connsiteY20" fmla="*/ 99105 h 225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91906" h="225014">
                    <a:moveTo>
                      <a:pt x="291906" y="99105"/>
                    </a:moveTo>
                    <a:cubicBezTo>
                      <a:pt x="291906" y="105391"/>
                      <a:pt x="288096" y="108058"/>
                      <a:pt x="282381" y="108630"/>
                    </a:cubicBezTo>
                    <a:cubicBezTo>
                      <a:pt x="266760" y="109678"/>
                      <a:pt x="237328" y="93580"/>
                      <a:pt x="237328" y="93580"/>
                    </a:cubicBezTo>
                    <a:cubicBezTo>
                      <a:pt x="248501" y="122651"/>
                      <a:pt x="247339" y="155026"/>
                      <a:pt x="234089" y="183211"/>
                    </a:cubicBezTo>
                    <a:cubicBezTo>
                      <a:pt x="225993" y="202261"/>
                      <a:pt x="215039" y="215500"/>
                      <a:pt x="205514" y="218644"/>
                    </a:cubicBezTo>
                    <a:cubicBezTo>
                      <a:pt x="203333" y="219472"/>
                      <a:pt x="200933" y="219472"/>
                      <a:pt x="198752" y="218644"/>
                    </a:cubicBezTo>
                    <a:cubicBezTo>
                      <a:pt x="188750" y="214643"/>
                      <a:pt x="178940" y="220263"/>
                      <a:pt x="170177" y="224644"/>
                    </a:cubicBezTo>
                    <a:cubicBezTo>
                      <a:pt x="161414" y="229026"/>
                      <a:pt x="169129" y="193117"/>
                      <a:pt x="169129" y="193117"/>
                    </a:cubicBezTo>
                    <a:cubicBezTo>
                      <a:pt x="150203" y="173971"/>
                      <a:pt x="135496" y="151054"/>
                      <a:pt x="125981" y="125870"/>
                    </a:cubicBezTo>
                    <a:cubicBezTo>
                      <a:pt x="124695" y="122108"/>
                      <a:pt x="123675" y="118250"/>
                      <a:pt x="122933" y="114345"/>
                    </a:cubicBezTo>
                    <a:cubicBezTo>
                      <a:pt x="118932" y="93009"/>
                      <a:pt x="125695" y="83579"/>
                      <a:pt x="113408" y="78912"/>
                    </a:cubicBezTo>
                    <a:cubicBezTo>
                      <a:pt x="90548" y="70339"/>
                      <a:pt x="89024" y="139586"/>
                      <a:pt x="71402" y="112154"/>
                    </a:cubicBezTo>
                    <a:cubicBezTo>
                      <a:pt x="53781" y="84722"/>
                      <a:pt x="91119" y="57671"/>
                      <a:pt x="91119" y="57671"/>
                    </a:cubicBezTo>
                    <a:cubicBezTo>
                      <a:pt x="72069" y="49003"/>
                      <a:pt x="50638" y="71673"/>
                      <a:pt x="33302" y="91485"/>
                    </a:cubicBezTo>
                    <a:cubicBezTo>
                      <a:pt x="32540" y="92533"/>
                      <a:pt x="31588" y="93580"/>
                      <a:pt x="30826" y="94533"/>
                    </a:cubicBezTo>
                    <a:cubicBezTo>
                      <a:pt x="25778" y="100343"/>
                      <a:pt x="21301" y="105772"/>
                      <a:pt x="17205" y="109868"/>
                    </a:cubicBezTo>
                    <a:cubicBezTo>
                      <a:pt x="7109" y="120155"/>
                      <a:pt x="-2797" y="121965"/>
                      <a:pt x="727" y="102343"/>
                    </a:cubicBezTo>
                    <a:cubicBezTo>
                      <a:pt x="32636" y="-73869"/>
                      <a:pt x="226088" y="32525"/>
                      <a:pt x="226088" y="32525"/>
                    </a:cubicBezTo>
                    <a:cubicBezTo>
                      <a:pt x="226088" y="32525"/>
                      <a:pt x="271142" y="-21672"/>
                      <a:pt x="287429" y="9856"/>
                    </a:cubicBezTo>
                    <a:cubicBezTo>
                      <a:pt x="303717" y="41383"/>
                      <a:pt x="238185" y="66053"/>
                      <a:pt x="238185" y="66053"/>
                    </a:cubicBezTo>
                    <a:cubicBezTo>
                      <a:pt x="238185" y="66053"/>
                      <a:pt x="291906" y="75578"/>
                      <a:pt x="291906" y="9910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3" name="Полилиния: фигура 122">
                <a:extLst>
                  <a:ext uri="{FF2B5EF4-FFF2-40B4-BE49-F238E27FC236}">
                    <a16:creationId xmlns:a16="http://schemas.microsoft.com/office/drawing/2014/main" id="{C89D08B8-5EA6-478E-B8B6-E8200E7CF9D2}"/>
                  </a:ext>
                </a:extLst>
              </p:cNvPr>
              <p:cNvSpPr/>
              <p:nvPr/>
            </p:nvSpPr>
            <p:spPr>
              <a:xfrm>
                <a:off x="5608318" y="2467474"/>
                <a:ext cx="83463" cy="75129"/>
              </a:xfrm>
              <a:custGeom>
                <a:avLst/>
                <a:gdLst>
                  <a:gd name="connsiteX0" fmla="*/ 73153 w 83463"/>
                  <a:gd name="connsiteY0" fmla="*/ 54270 h 75129"/>
                  <a:gd name="connsiteX1" fmla="*/ 24195 w 83463"/>
                  <a:gd name="connsiteY1" fmla="*/ 75129 h 75129"/>
                  <a:gd name="connsiteX2" fmla="*/ 6192 w 83463"/>
                  <a:gd name="connsiteY2" fmla="*/ 32076 h 75129"/>
                  <a:gd name="connsiteX3" fmla="*/ 65057 w 83463"/>
                  <a:gd name="connsiteY3" fmla="*/ 2263 h 75129"/>
                  <a:gd name="connsiteX4" fmla="*/ 73153 w 83463"/>
                  <a:gd name="connsiteY4" fmla="*/ 54270 h 75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463" h="75129">
                    <a:moveTo>
                      <a:pt x="73153" y="54270"/>
                    </a:moveTo>
                    <a:cubicBezTo>
                      <a:pt x="60190" y="67357"/>
                      <a:pt x="42616" y="74844"/>
                      <a:pt x="24195" y="75129"/>
                    </a:cubicBezTo>
                    <a:cubicBezTo>
                      <a:pt x="-285" y="75129"/>
                      <a:pt x="-6000" y="51793"/>
                      <a:pt x="6192" y="32076"/>
                    </a:cubicBezTo>
                    <a:cubicBezTo>
                      <a:pt x="17146" y="14360"/>
                      <a:pt x="43149" y="-7071"/>
                      <a:pt x="65057" y="2263"/>
                    </a:cubicBezTo>
                    <a:cubicBezTo>
                      <a:pt x="86964" y="11598"/>
                      <a:pt x="88869" y="37601"/>
                      <a:pt x="73153" y="54270"/>
                    </a:cubicBez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4" name="Полилиния: фигура 123">
                <a:extLst>
                  <a:ext uri="{FF2B5EF4-FFF2-40B4-BE49-F238E27FC236}">
                    <a16:creationId xmlns:a16="http://schemas.microsoft.com/office/drawing/2014/main" id="{EF41CBD0-E73E-4A5B-98A4-11FD161E025D}"/>
                  </a:ext>
                </a:extLst>
              </p:cNvPr>
              <p:cNvSpPr/>
              <p:nvPr/>
            </p:nvSpPr>
            <p:spPr>
              <a:xfrm>
                <a:off x="5490101" y="2502912"/>
                <a:ext cx="49555" cy="17405"/>
              </a:xfrm>
              <a:custGeom>
                <a:avLst/>
                <a:gdLst>
                  <a:gd name="connsiteX0" fmla="*/ 12300 w 49555"/>
                  <a:gd name="connsiteY0" fmla="*/ 17402 h 17405"/>
                  <a:gd name="connsiteX1" fmla="*/ 1537 w 49555"/>
                  <a:gd name="connsiteY1" fmla="*/ 16450 h 17405"/>
                  <a:gd name="connsiteX2" fmla="*/ 13 w 49555"/>
                  <a:gd name="connsiteY2" fmla="*/ 14354 h 17405"/>
                  <a:gd name="connsiteX3" fmla="*/ 13 w 49555"/>
                  <a:gd name="connsiteY3" fmla="*/ 14354 h 17405"/>
                  <a:gd name="connsiteX4" fmla="*/ 2204 w 49555"/>
                  <a:gd name="connsiteY4" fmla="*/ 12830 h 17405"/>
                  <a:gd name="connsiteX5" fmla="*/ 46304 w 49555"/>
                  <a:gd name="connsiteY5" fmla="*/ 543 h 17405"/>
                  <a:gd name="connsiteX6" fmla="*/ 48971 w 49555"/>
                  <a:gd name="connsiteY6" fmla="*/ 543 h 17405"/>
                  <a:gd name="connsiteX7" fmla="*/ 49086 w 49555"/>
                  <a:gd name="connsiteY7" fmla="*/ 3096 h 17405"/>
                  <a:gd name="connsiteX8" fmla="*/ 48971 w 49555"/>
                  <a:gd name="connsiteY8" fmla="*/ 3210 h 17405"/>
                  <a:gd name="connsiteX9" fmla="*/ 12300 w 49555"/>
                  <a:gd name="connsiteY9" fmla="*/ 17402 h 17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555" h="17405">
                    <a:moveTo>
                      <a:pt x="12300" y="17402"/>
                    </a:moveTo>
                    <a:cubicBezTo>
                      <a:pt x="8690" y="17412"/>
                      <a:pt x="5090" y="17097"/>
                      <a:pt x="1537" y="16450"/>
                    </a:cubicBezTo>
                    <a:cubicBezTo>
                      <a:pt x="556" y="16259"/>
                      <a:pt x="-101" y="15345"/>
                      <a:pt x="13" y="14354"/>
                    </a:cubicBezTo>
                    <a:lnTo>
                      <a:pt x="13" y="14354"/>
                    </a:lnTo>
                    <a:cubicBezTo>
                      <a:pt x="203" y="13335"/>
                      <a:pt x="1184" y="12659"/>
                      <a:pt x="2204" y="12830"/>
                    </a:cubicBezTo>
                    <a:cubicBezTo>
                      <a:pt x="18025" y="15973"/>
                      <a:pt x="34389" y="11411"/>
                      <a:pt x="46304" y="543"/>
                    </a:cubicBezTo>
                    <a:cubicBezTo>
                      <a:pt x="47047" y="-181"/>
                      <a:pt x="48228" y="-181"/>
                      <a:pt x="48971" y="543"/>
                    </a:cubicBezTo>
                    <a:cubicBezTo>
                      <a:pt x="49705" y="1219"/>
                      <a:pt x="49752" y="2362"/>
                      <a:pt x="49086" y="3096"/>
                    </a:cubicBezTo>
                    <a:cubicBezTo>
                      <a:pt x="49048" y="3134"/>
                      <a:pt x="49009" y="3172"/>
                      <a:pt x="48971" y="3210"/>
                    </a:cubicBezTo>
                    <a:cubicBezTo>
                      <a:pt x="39027" y="12478"/>
                      <a:pt x="25892" y="17564"/>
                      <a:pt x="12300" y="1740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5" name="Полилиния: фигура 124">
                <a:extLst>
                  <a:ext uri="{FF2B5EF4-FFF2-40B4-BE49-F238E27FC236}">
                    <a16:creationId xmlns:a16="http://schemas.microsoft.com/office/drawing/2014/main" id="{96F86CF7-5C55-4FD6-AD86-19B97F107C9E}"/>
                  </a:ext>
                </a:extLst>
              </p:cNvPr>
              <p:cNvSpPr/>
              <p:nvPr/>
            </p:nvSpPr>
            <p:spPr>
              <a:xfrm>
                <a:off x="5633561" y="2876550"/>
                <a:ext cx="23621" cy="73628"/>
              </a:xfrm>
              <a:custGeom>
                <a:avLst/>
                <a:gdLst>
                  <a:gd name="connsiteX0" fmla="*/ 8668 w 23621"/>
                  <a:gd name="connsiteY0" fmla="*/ 0 h 73628"/>
                  <a:gd name="connsiteX1" fmla="*/ 23622 w 23621"/>
                  <a:gd name="connsiteY1" fmla="*/ 73628 h 73628"/>
                  <a:gd name="connsiteX2" fmla="*/ 0 w 23621"/>
                  <a:gd name="connsiteY2" fmla="*/ 40005 h 73628"/>
                  <a:gd name="connsiteX3" fmla="*/ 8668 w 23621"/>
                  <a:gd name="connsiteY3" fmla="*/ 0 h 7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621" h="73628">
                    <a:moveTo>
                      <a:pt x="8668" y="0"/>
                    </a:moveTo>
                    <a:cubicBezTo>
                      <a:pt x="18279" y="23374"/>
                      <a:pt x="23355" y="48358"/>
                      <a:pt x="23622" y="73628"/>
                    </a:cubicBezTo>
                    <a:lnTo>
                      <a:pt x="0" y="40005"/>
                    </a:lnTo>
                    <a:cubicBezTo>
                      <a:pt x="0" y="40005"/>
                      <a:pt x="3048" y="24003"/>
                      <a:pt x="8668" y="0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6" name="Полилиния: фигура 125">
                <a:extLst>
                  <a:ext uri="{FF2B5EF4-FFF2-40B4-BE49-F238E27FC236}">
                    <a16:creationId xmlns:a16="http://schemas.microsoft.com/office/drawing/2014/main" id="{6FE8F885-17D8-44D6-AFFA-03F1F9C3F534}"/>
                  </a:ext>
                </a:extLst>
              </p:cNvPr>
              <p:cNvSpPr/>
              <p:nvPr/>
            </p:nvSpPr>
            <p:spPr>
              <a:xfrm>
                <a:off x="5046154" y="3219450"/>
                <a:ext cx="461504" cy="1588198"/>
              </a:xfrm>
              <a:custGeom>
                <a:avLst/>
                <a:gdLst>
                  <a:gd name="connsiteX0" fmla="*/ 278321 w 461504"/>
                  <a:gd name="connsiteY0" fmla="*/ 0 h 1588198"/>
                  <a:gd name="connsiteX1" fmla="*/ 0 w 461504"/>
                  <a:gd name="connsiteY1" fmla="*/ 1553909 h 1588198"/>
                  <a:gd name="connsiteX2" fmla="*/ 100203 w 461504"/>
                  <a:gd name="connsiteY2" fmla="*/ 1588198 h 1588198"/>
                  <a:gd name="connsiteX3" fmla="*/ 283178 w 461504"/>
                  <a:gd name="connsiteY3" fmla="*/ 1043559 h 1588198"/>
                  <a:gd name="connsiteX4" fmla="*/ 331851 w 461504"/>
                  <a:gd name="connsiteY4" fmla="*/ 827437 h 1588198"/>
                  <a:gd name="connsiteX5" fmla="*/ 393859 w 461504"/>
                  <a:gd name="connsiteY5" fmla="*/ 606076 h 1588198"/>
                  <a:gd name="connsiteX6" fmla="*/ 461391 w 461504"/>
                  <a:gd name="connsiteY6" fmla="*/ 76391 h 1588198"/>
                  <a:gd name="connsiteX7" fmla="*/ 461391 w 461504"/>
                  <a:gd name="connsiteY7" fmla="*/ 191 h 1588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1504" h="1588198">
                    <a:moveTo>
                      <a:pt x="278321" y="0"/>
                    </a:moveTo>
                    <a:lnTo>
                      <a:pt x="0" y="1553909"/>
                    </a:lnTo>
                    <a:lnTo>
                      <a:pt x="100203" y="1588198"/>
                    </a:lnTo>
                    <a:cubicBezTo>
                      <a:pt x="175927" y="1386459"/>
                      <a:pt x="235839" y="1204913"/>
                      <a:pt x="283178" y="1043559"/>
                    </a:cubicBezTo>
                    <a:cubicBezTo>
                      <a:pt x="305657" y="967359"/>
                      <a:pt x="314706" y="894969"/>
                      <a:pt x="331851" y="827437"/>
                    </a:cubicBezTo>
                    <a:cubicBezTo>
                      <a:pt x="352330" y="747236"/>
                      <a:pt x="379476" y="673418"/>
                      <a:pt x="393859" y="606076"/>
                    </a:cubicBezTo>
                    <a:cubicBezTo>
                      <a:pt x="467296" y="253651"/>
                      <a:pt x="461391" y="76391"/>
                      <a:pt x="461391" y="76391"/>
                    </a:cubicBezTo>
                    <a:lnTo>
                      <a:pt x="461391" y="191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7" name="Полилиния: фигура 126">
                <a:extLst>
                  <a:ext uri="{FF2B5EF4-FFF2-40B4-BE49-F238E27FC236}">
                    <a16:creationId xmlns:a16="http://schemas.microsoft.com/office/drawing/2014/main" id="{6483156E-9376-4F92-A836-09D28B8F6725}"/>
                  </a:ext>
                </a:extLst>
              </p:cNvPr>
              <p:cNvSpPr/>
              <p:nvPr/>
            </p:nvSpPr>
            <p:spPr>
              <a:xfrm>
                <a:off x="5411047" y="3425380"/>
                <a:ext cx="73828" cy="500729"/>
              </a:xfrm>
              <a:custGeom>
                <a:avLst/>
                <a:gdLst>
                  <a:gd name="connsiteX0" fmla="*/ 67256 w 73828"/>
                  <a:gd name="connsiteY0" fmla="*/ 56198 h 500729"/>
                  <a:gd name="connsiteX1" fmla="*/ 73829 w 73828"/>
                  <a:gd name="connsiteY1" fmla="*/ 145256 h 500729"/>
                  <a:gd name="connsiteX2" fmla="*/ 28966 w 73828"/>
                  <a:gd name="connsiteY2" fmla="*/ 400145 h 500729"/>
                  <a:gd name="connsiteX3" fmla="*/ 1915 w 73828"/>
                  <a:gd name="connsiteY3" fmla="*/ 500729 h 500729"/>
                  <a:gd name="connsiteX4" fmla="*/ 41253 w 73828"/>
                  <a:gd name="connsiteY4" fmla="*/ 0 h 500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828" h="500729">
                    <a:moveTo>
                      <a:pt x="67256" y="56198"/>
                    </a:moveTo>
                    <a:lnTo>
                      <a:pt x="73829" y="145256"/>
                    </a:lnTo>
                    <a:cubicBezTo>
                      <a:pt x="63827" y="216408"/>
                      <a:pt x="49540" y="301371"/>
                      <a:pt x="28966" y="400145"/>
                    </a:cubicBezTo>
                    <a:cubicBezTo>
                      <a:pt x="22298" y="432149"/>
                      <a:pt x="12488" y="465772"/>
                      <a:pt x="1915" y="500729"/>
                    </a:cubicBezTo>
                    <a:cubicBezTo>
                      <a:pt x="-10467" y="274701"/>
                      <a:pt x="41253" y="0"/>
                      <a:pt x="41253" y="0"/>
                    </a:cubicBezTo>
                    <a:close/>
                  </a:path>
                </a:pathLst>
              </a:custGeom>
              <a:solidFill>
                <a:srgbClr val="000000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8" name="Полилиния: фигура 127">
                <a:extLst>
                  <a:ext uri="{FF2B5EF4-FFF2-40B4-BE49-F238E27FC236}">
                    <a16:creationId xmlns:a16="http://schemas.microsoft.com/office/drawing/2014/main" id="{F1430A8F-C32B-4A19-961F-5CEF7B8548D7}"/>
                  </a:ext>
                </a:extLst>
              </p:cNvPr>
              <p:cNvSpPr/>
              <p:nvPr/>
            </p:nvSpPr>
            <p:spPr>
              <a:xfrm>
                <a:off x="5434107" y="3219354"/>
                <a:ext cx="248536" cy="1644110"/>
              </a:xfrm>
              <a:custGeom>
                <a:avLst/>
                <a:gdLst>
                  <a:gd name="connsiteX0" fmla="*/ 0 w 248536"/>
                  <a:gd name="connsiteY0" fmla="*/ 23527 h 1644110"/>
                  <a:gd name="connsiteX1" fmla="*/ 42767 w 248536"/>
                  <a:gd name="connsiteY1" fmla="*/ 1636109 h 1644110"/>
                  <a:gd name="connsiteX2" fmla="*/ 147542 w 248536"/>
                  <a:gd name="connsiteY2" fmla="*/ 1644110 h 1644110"/>
                  <a:gd name="connsiteX3" fmla="*/ 213265 w 248536"/>
                  <a:gd name="connsiteY3" fmla="*/ 1141952 h 1644110"/>
                  <a:gd name="connsiteX4" fmla="*/ 225552 w 248536"/>
                  <a:gd name="connsiteY4" fmla="*/ 868013 h 1644110"/>
                  <a:gd name="connsiteX5" fmla="*/ 248507 w 248536"/>
                  <a:gd name="connsiteY5" fmla="*/ 470821 h 1644110"/>
                  <a:gd name="connsiteX6" fmla="*/ 221837 w 248536"/>
                  <a:gd name="connsiteY6" fmla="*/ 73723 h 1644110"/>
                  <a:gd name="connsiteX7" fmla="*/ 221837 w 248536"/>
                  <a:gd name="connsiteY7" fmla="*/ 0 h 1644110"/>
                  <a:gd name="connsiteX8" fmla="*/ 0 w 248536"/>
                  <a:gd name="connsiteY8" fmla="*/ 0 h 16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8536" h="1644110">
                    <a:moveTo>
                      <a:pt x="0" y="23527"/>
                    </a:moveTo>
                    <a:lnTo>
                      <a:pt x="42767" y="1636109"/>
                    </a:lnTo>
                    <a:lnTo>
                      <a:pt x="147542" y="1644110"/>
                    </a:lnTo>
                    <a:cubicBezTo>
                      <a:pt x="176117" y="1459802"/>
                      <a:pt x="197929" y="1292543"/>
                      <a:pt x="213265" y="1141952"/>
                    </a:cubicBezTo>
                    <a:cubicBezTo>
                      <a:pt x="222790" y="1043559"/>
                      <a:pt x="220123" y="952309"/>
                      <a:pt x="225552" y="868013"/>
                    </a:cubicBezTo>
                    <a:cubicBezTo>
                      <a:pt x="235077" y="711994"/>
                      <a:pt x="249269" y="579882"/>
                      <a:pt x="248507" y="470821"/>
                    </a:cubicBezTo>
                    <a:cubicBezTo>
                      <a:pt x="246698" y="202025"/>
                      <a:pt x="231362" y="172688"/>
                      <a:pt x="221837" y="73723"/>
                    </a:cubicBezTo>
                    <a:cubicBezTo>
                      <a:pt x="220123" y="55340"/>
                      <a:pt x="221837" y="0"/>
                      <a:pt x="221837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9" name="Полилиния: фигура 128">
                <a:extLst>
                  <a:ext uri="{FF2B5EF4-FFF2-40B4-BE49-F238E27FC236}">
                    <a16:creationId xmlns:a16="http://schemas.microsoft.com/office/drawing/2014/main" id="{87C549EE-8C83-437F-9522-C6838BDCD660}"/>
                  </a:ext>
                </a:extLst>
              </p:cNvPr>
              <p:cNvSpPr/>
              <p:nvPr/>
            </p:nvSpPr>
            <p:spPr>
              <a:xfrm>
                <a:off x="5045487" y="3219450"/>
                <a:ext cx="636579" cy="1644110"/>
              </a:xfrm>
              <a:custGeom>
                <a:avLst/>
                <a:gdLst>
                  <a:gd name="connsiteX0" fmla="*/ 636556 w 636579"/>
                  <a:gd name="connsiteY0" fmla="*/ 470630 h 1644110"/>
                  <a:gd name="connsiteX1" fmla="*/ 613505 w 636579"/>
                  <a:gd name="connsiteY1" fmla="*/ 867918 h 1644110"/>
                  <a:gd name="connsiteX2" fmla="*/ 601218 w 636579"/>
                  <a:gd name="connsiteY2" fmla="*/ 1141857 h 1644110"/>
                  <a:gd name="connsiteX3" fmla="*/ 535495 w 636579"/>
                  <a:gd name="connsiteY3" fmla="*/ 1644110 h 1644110"/>
                  <a:gd name="connsiteX4" fmla="*/ 430720 w 636579"/>
                  <a:gd name="connsiteY4" fmla="*/ 1636014 h 1644110"/>
                  <a:gd name="connsiteX5" fmla="*/ 402145 w 636579"/>
                  <a:gd name="connsiteY5" fmla="*/ 564928 h 1644110"/>
                  <a:gd name="connsiteX6" fmla="*/ 393859 w 636579"/>
                  <a:gd name="connsiteY6" fmla="*/ 606076 h 1644110"/>
                  <a:gd name="connsiteX7" fmla="*/ 331851 w 636579"/>
                  <a:gd name="connsiteY7" fmla="*/ 827532 h 1644110"/>
                  <a:gd name="connsiteX8" fmla="*/ 283178 w 636579"/>
                  <a:gd name="connsiteY8" fmla="*/ 1043559 h 1644110"/>
                  <a:gd name="connsiteX9" fmla="*/ 100108 w 636579"/>
                  <a:gd name="connsiteY9" fmla="*/ 1588198 h 1644110"/>
                  <a:gd name="connsiteX10" fmla="*/ 0 w 636579"/>
                  <a:gd name="connsiteY10" fmla="*/ 1553909 h 1644110"/>
                  <a:gd name="connsiteX11" fmla="*/ 278987 w 636579"/>
                  <a:gd name="connsiteY11" fmla="*/ 0 h 1644110"/>
                  <a:gd name="connsiteX12" fmla="*/ 609409 w 636579"/>
                  <a:gd name="connsiteY12" fmla="*/ 0 h 1644110"/>
                  <a:gd name="connsiteX13" fmla="*/ 609409 w 636579"/>
                  <a:gd name="connsiteY13" fmla="*/ 73724 h 1644110"/>
                  <a:gd name="connsiteX14" fmla="*/ 636556 w 636579"/>
                  <a:gd name="connsiteY14" fmla="*/ 470630 h 16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6579" h="1644110">
                    <a:moveTo>
                      <a:pt x="636556" y="470630"/>
                    </a:moveTo>
                    <a:cubicBezTo>
                      <a:pt x="637222" y="579691"/>
                      <a:pt x="623602" y="711898"/>
                      <a:pt x="613505" y="867918"/>
                    </a:cubicBezTo>
                    <a:cubicBezTo>
                      <a:pt x="608076" y="952214"/>
                      <a:pt x="611219" y="1043464"/>
                      <a:pt x="601218" y="1141857"/>
                    </a:cubicBezTo>
                    <a:cubicBezTo>
                      <a:pt x="585883" y="1292447"/>
                      <a:pt x="564547" y="1459802"/>
                      <a:pt x="535495" y="1644110"/>
                    </a:cubicBezTo>
                    <a:lnTo>
                      <a:pt x="430720" y="1636014"/>
                    </a:lnTo>
                    <a:lnTo>
                      <a:pt x="402145" y="564928"/>
                    </a:lnTo>
                    <a:cubicBezTo>
                      <a:pt x="399669" y="578358"/>
                      <a:pt x="396716" y="591979"/>
                      <a:pt x="393859" y="606076"/>
                    </a:cubicBezTo>
                    <a:cubicBezTo>
                      <a:pt x="379857" y="673418"/>
                      <a:pt x="352234" y="747236"/>
                      <a:pt x="331851" y="827532"/>
                    </a:cubicBezTo>
                    <a:cubicBezTo>
                      <a:pt x="314706" y="894969"/>
                      <a:pt x="305657" y="966978"/>
                      <a:pt x="283178" y="1043559"/>
                    </a:cubicBezTo>
                    <a:cubicBezTo>
                      <a:pt x="235553" y="1204913"/>
                      <a:pt x="175927" y="1386459"/>
                      <a:pt x="100108" y="1588198"/>
                    </a:cubicBezTo>
                    <a:lnTo>
                      <a:pt x="0" y="1553909"/>
                    </a:lnTo>
                    <a:lnTo>
                      <a:pt x="278987" y="0"/>
                    </a:lnTo>
                    <a:lnTo>
                      <a:pt x="609409" y="0"/>
                    </a:lnTo>
                    <a:cubicBezTo>
                      <a:pt x="609409" y="0"/>
                      <a:pt x="607695" y="55436"/>
                      <a:pt x="609409" y="73724"/>
                    </a:cubicBezTo>
                    <a:cubicBezTo>
                      <a:pt x="619315" y="172498"/>
                      <a:pt x="634746" y="201930"/>
                      <a:pt x="636556" y="47063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0" name="Полилиния: фигура 129">
                <a:extLst>
                  <a:ext uri="{FF2B5EF4-FFF2-40B4-BE49-F238E27FC236}">
                    <a16:creationId xmlns:a16="http://schemas.microsoft.com/office/drawing/2014/main" id="{F32F8FA7-EF41-4A65-B563-D79F1B252D2B}"/>
                  </a:ext>
                </a:extLst>
              </p:cNvPr>
              <p:cNvSpPr/>
              <p:nvPr/>
            </p:nvSpPr>
            <p:spPr>
              <a:xfrm>
                <a:off x="5466873" y="4827650"/>
                <a:ext cx="128682" cy="49149"/>
              </a:xfrm>
              <a:custGeom>
                <a:avLst/>
                <a:gdLst>
                  <a:gd name="connsiteX0" fmla="*/ 128683 w 128682"/>
                  <a:gd name="connsiteY0" fmla="*/ 8001 h 49149"/>
                  <a:gd name="connsiteX1" fmla="*/ 0 w 128682"/>
                  <a:gd name="connsiteY1" fmla="*/ 0 h 49149"/>
                  <a:gd name="connsiteX2" fmla="*/ 0 w 128682"/>
                  <a:gd name="connsiteY2" fmla="*/ 41148 h 49149"/>
                  <a:gd name="connsiteX3" fmla="*/ 121158 w 128682"/>
                  <a:gd name="connsiteY3" fmla="*/ 49149 h 49149"/>
                  <a:gd name="connsiteX4" fmla="*/ 128683 w 128682"/>
                  <a:gd name="connsiteY4" fmla="*/ 8001 h 49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682" h="49149">
                    <a:moveTo>
                      <a:pt x="128683" y="8001"/>
                    </a:moveTo>
                    <a:lnTo>
                      <a:pt x="0" y="0"/>
                    </a:lnTo>
                    <a:lnTo>
                      <a:pt x="0" y="41148"/>
                    </a:lnTo>
                    <a:lnTo>
                      <a:pt x="121158" y="49149"/>
                    </a:lnTo>
                    <a:lnTo>
                      <a:pt x="128683" y="8001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1" name="Полилиния: фигура 130">
                <a:extLst>
                  <a:ext uri="{FF2B5EF4-FFF2-40B4-BE49-F238E27FC236}">
                    <a16:creationId xmlns:a16="http://schemas.microsoft.com/office/drawing/2014/main" id="{3CD7BC9F-6E26-4FBB-853D-5421CBB9368D}"/>
                  </a:ext>
                </a:extLst>
              </p:cNvPr>
              <p:cNvSpPr/>
              <p:nvPr/>
            </p:nvSpPr>
            <p:spPr>
              <a:xfrm>
                <a:off x="5572125" y="3231641"/>
                <a:ext cx="69818" cy="40766"/>
              </a:xfrm>
              <a:custGeom>
                <a:avLst/>
                <a:gdLst>
                  <a:gd name="connsiteX0" fmla="*/ 0 w 69818"/>
                  <a:gd name="connsiteY0" fmla="*/ 4763 h 40766"/>
                  <a:gd name="connsiteX1" fmla="*/ 67723 w 69818"/>
                  <a:gd name="connsiteY1" fmla="*/ 0 h 40766"/>
                  <a:gd name="connsiteX2" fmla="*/ 69818 w 69818"/>
                  <a:gd name="connsiteY2" fmla="*/ 36004 h 40766"/>
                  <a:gd name="connsiteX3" fmla="*/ 857 w 69818"/>
                  <a:gd name="connsiteY3" fmla="*/ 40767 h 40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818" h="40766">
                    <a:moveTo>
                      <a:pt x="0" y="4763"/>
                    </a:moveTo>
                    <a:cubicBezTo>
                      <a:pt x="28575" y="3334"/>
                      <a:pt x="51625" y="1524"/>
                      <a:pt x="67723" y="0"/>
                    </a:cubicBezTo>
                    <a:lnTo>
                      <a:pt x="69818" y="36004"/>
                    </a:lnTo>
                    <a:cubicBezTo>
                      <a:pt x="53150" y="37529"/>
                      <a:pt x="29718" y="39338"/>
                      <a:pt x="857" y="4076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2" name="Полилиния: фигура 131">
                <a:extLst>
                  <a:ext uri="{FF2B5EF4-FFF2-40B4-BE49-F238E27FC236}">
                    <a16:creationId xmlns:a16="http://schemas.microsoft.com/office/drawing/2014/main" id="{3AF8C706-1E51-4F8E-81FB-8174BFA2F5A7}"/>
                  </a:ext>
                </a:extLst>
              </p:cNvPr>
              <p:cNvSpPr/>
              <p:nvPr/>
            </p:nvSpPr>
            <p:spPr>
              <a:xfrm>
                <a:off x="5404866" y="3236880"/>
                <a:ext cx="47434" cy="37528"/>
              </a:xfrm>
              <a:custGeom>
                <a:avLst/>
                <a:gdLst>
                  <a:gd name="connsiteX0" fmla="*/ 0 w 47434"/>
                  <a:gd name="connsiteY0" fmla="*/ 36100 h 37528"/>
                  <a:gd name="connsiteX1" fmla="*/ 0 w 47434"/>
                  <a:gd name="connsiteY1" fmla="*/ 0 h 37528"/>
                  <a:gd name="connsiteX2" fmla="*/ 45148 w 47434"/>
                  <a:gd name="connsiteY2" fmla="*/ 1429 h 37528"/>
                  <a:gd name="connsiteX3" fmla="*/ 47434 w 47434"/>
                  <a:gd name="connsiteY3" fmla="*/ 37529 h 37528"/>
                  <a:gd name="connsiteX4" fmla="*/ 0 w 47434"/>
                  <a:gd name="connsiteY4" fmla="*/ 36100 h 37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434" h="37528">
                    <a:moveTo>
                      <a:pt x="0" y="36100"/>
                    </a:moveTo>
                    <a:lnTo>
                      <a:pt x="0" y="0"/>
                    </a:lnTo>
                    <a:cubicBezTo>
                      <a:pt x="15430" y="638"/>
                      <a:pt x="30480" y="1114"/>
                      <a:pt x="45148" y="1429"/>
                    </a:cubicBezTo>
                    <a:lnTo>
                      <a:pt x="47434" y="37529"/>
                    </a:lnTo>
                    <a:cubicBezTo>
                      <a:pt x="32099" y="37243"/>
                      <a:pt x="16288" y="36862"/>
                      <a:pt x="0" y="3610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3" name="Полилиния: фигура 132">
                <a:extLst>
                  <a:ext uri="{FF2B5EF4-FFF2-40B4-BE49-F238E27FC236}">
                    <a16:creationId xmlns:a16="http://schemas.microsoft.com/office/drawing/2014/main" id="{E7B58AC1-4035-4842-BAE5-1E9F31606FB5}"/>
                  </a:ext>
                </a:extLst>
              </p:cNvPr>
              <p:cNvSpPr/>
              <p:nvPr/>
            </p:nvSpPr>
            <p:spPr>
              <a:xfrm>
                <a:off x="5469636" y="3237261"/>
                <a:ext cx="83724" cy="37337"/>
              </a:xfrm>
              <a:custGeom>
                <a:avLst/>
                <a:gdLst>
                  <a:gd name="connsiteX0" fmla="*/ 0 w 83724"/>
                  <a:gd name="connsiteY0" fmla="*/ 1238 h 37337"/>
                  <a:gd name="connsiteX1" fmla="*/ 81248 w 83724"/>
                  <a:gd name="connsiteY1" fmla="*/ 0 h 37337"/>
                  <a:gd name="connsiteX2" fmla="*/ 83725 w 83724"/>
                  <a:gd name="connsiteY2" fmla="*/ 36004 h 37337"/>
                  <a:gd name="connsiteX3" fmla="*/ 12478 w 83724"/>
                  <a:gd name="connsiteY3" fmla="*/ 37338 h 37337"/>
                  <a:gd name="connsiteX4" fmla="*/ 476 w 83724"/>
                  <a:gd name="connsiteY4" fmla="*/ 37338 h 37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724" h="37337">
                    <a:moveTo>
                      <a:pt x="0" y="1238"/>
                    </a:moveTo>
                    <a:cubicBezTo>
                      <a:pt x="29527" y="1238"/>
                      <a:pt x="57150" y="1238"/>
                      <a:pt x="81248" y="0"/>
                    </a:cubicBezTo>
                    <a:lnTo>
                      <a:pt x="83725" y="36004"/>
                    </a:lnTo>
                    <a:cubicBezTo>
                      <a:pt x="62008" y="36767"/>
                      <a:pt x="38195" y="37338"/>
                      <a:pt x="12478" y="37338"/>
                    </a:cubicBezTo>
                    <a:lnTo>
                      <a:pt x="476" y="37338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4" name="Полилиния: фигура 133">
                <a:extLst>
                  <a:ext uri="{FF2B5EF4-FFF2-40B4-BE49-F238E27FC236}">
                    <a16:creationId xmlns:a16="http://schemas.microsoft.com/office/drawing/2014/main" id="{97F5BD9A-B0AB-4669-B104-2F75251EA9DB}"/>
                  </a:ext>
                </a:extLst>
              </p:cNvPr>
              <p:cNvSpPr/>
              <p:nvPr/>
            </p:nvSpPr>
            <p:spPr>
              <a:xfrm>
                <a:off x="5328189" y="3232213"/>
                <a:ext cx="60769" cy="40004"/>
              </a:xfrm>
              <a:custGeom>
                <a:avLst/>
                <a:gdLst>
                  <a:gd name="connsiteX0" fmla="*/ 7049 w 60769"/>
                  <a:gd name="connsiteY0" fmla="*/ 0 h 40004"/>
                  <a:gd name="connsiteX1" fmla="*/ 60770 w 60769"/>
                  <a:gd name="connsiteY1" fmla="*/ 3905 h 40004"/>
                  <a:gd name="connsiteX2" fmla="*/ 60770 w 60769"/>
                  <a:gd name="connsiteY2" fmla="*/ 40005 h 40004"/>
                  <a:gd name="connsiteX3" fmla="*/ 0 w 60769"/>
                  <a:gd name="connsiteY3" fmla="*/ 35528 h 4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769" h="40004">
                    <a:moveTo>
                      <a:pt x="7049" y="0"/>
                    </a:moveTo>
                    <a:cubicBezTo>
                      <a:pt x="25241" y="1619"/>
                      <a:pt x="43243" y="2953"/>
                      <a:pt x="60770" y="3905"/>
                    </a:cubicBezTo>
                    <a:lnTo>
                      <a:pt x="60770" y="40005"/>
                    </a:lnTo>
                    <a:cubicBezTo>
                      <a:pt x="40958" y="38986"/>
                      <a:pt x="20698" y="37500"/>
                      <a:pt x="0" y="3552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5" name="Полилиния: фигура 134">
                <a:extLst>
                  <a:ext uri="{FF2B5EF4-FFF2-40B4-BE49-F238E27FC236}">
                    <a16:creationId xmlns:a16="http://schemas.microsoft.com/office/drawing/2014/main" id="{90AEDFCD-8F3B-44B3-A6DA-70172F1FD043}"/>
                  </a:ext>
                </a:extLst>
              </p:cNvPr>
              <p:cNvSpPr/>
              <p:nvPr/>
            </p:nvSpPr>
            <p:spPr>
              <a:xfrm>
                <a:off x="5033867" y="4753736"/>
                <a:ext cx="132873" cy="74961"/>
              </a:xfrm>
              <a:custGeom>
                <a:avLst/>
                <a:gdLst>
                  <a:gd name="connsiteX0" fmla="*/ 132874 w 132873"/>
                  <a:gd name="connsiteY0" fmla="*/ 36576 h 74961"/>
                  <a:gd name="connsiteX1" fmla="*/ 9239 w 132873"/>
                  <a:gd name="connsiteY1" fmla="*/ 0 h 74961"/>
                  <a:gd name="connsiteX2" fmla="*/ 0 w 132873"/>
                  <a:gd name="connsiteY2" fmla="*/ 40100 h 74961"/>
                  <a:gd name="connsiteX3" fmla="*/ 116396 w 132873"/>
                  <a:gd name="connsiteY3" fmla="*/ 74962 h 74961"/>
                  <a:gd name="connsiteX4" fmla="*/ 132874 w 132873"/>
                  <a:gd name="connsiteY4" fmla="*/ 36576 h 74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873" h="74961">
                    <a:moveTo>
                      <a:pt x="132874" y="36576"/>
                    </a:moveTo>
                    <a:lnTo>
                      <a:pt x="9239" y="0"/>
                    </a:lnTo>
                    <a:lnTo>
                      <a:pt x="0" y="40100"/>
                    </a:lnTo>
                    <a:lnTo>
                      <a:pt x="116396" y="74962"/>
                    </a:lnTo>
                    <a:lnTo>
                      <a:pt x="132874" y="36576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6" name="Полилиния: фигура 135">
                <a:extLst>
                  <a:ext uri="{FF2B5EF4-FFF2-40B4-BE49-F238E27FC236}">
                    <a16:creationId xmlns:a16="http://schemas.microsoft.com/office/drawing/2014/main" id="{BD97215C-414E-477D-98D0-5192C9E6CEEE}"/>
                  </a:ext>
                </a:extLst>
              </p:cNvPr>
              <p:cNvSpPr/>
              <p:nvPr/>
            </p:nvSpPr>
            <p:spPr>
              <a:xfrm>
                <a:off x="4841987" y="2563507"/>
                <a:ext cx="131270" cy="192679"/>
              </a:xfrm>
              <a:custGeom>
                <a:avLst/>
                <a:gdLst>
                  <a:gd name="connsiteX0" fmla="*/ 57101 w 131270"/>
                  <a:gd name="connsiteY0" fmla="*/ 192551 h 192679"/>
                  <a:gd name="connsiteX1" fmla="*/ 112822 w 131270"/>
                  <a:gd name="connsiteY1" fmla="*/ 185788 h 192679"/>
                  <a:gd name="connsiteX2" fmla="*/ 131177 w 131270"/>
                  <a:gd name="connsiteY2" fmla="*/ 163557 h 192679"/>
                  <a:gd name="connsiteX3" fmla="*/ 130730 w 131270"/>
                  <a:gd name="connsiteY3" fmla="*/ 160833 h 192679"/>
                  <a:gd name="connsiteX4" fmla="*/ 98726 w 131270"/>
                  <a:gd name="connsiteY4" fmla="*/ 8433 h 192679"/>
                  <a:gd name="connsiteX5" fmla="*/ 87010 w 131270"/>
                  <a:gd name="connsiteY5" fmla="*/ 51 h 192679"/>
                  <a:gd name="connsiteX6" fmla="*/ 18430 w 131270"/>
                  <a:gd name="connsiteY6" fmla="*/ 8338 h 192679"/>
                  <a:gd name="connsiteX7" fmla="*/ 113 w 131270"/>
                  <a:gd name="connsiteY7" fmla="*/ 30950 h 192679"/>
                  <a:gd name="connsiteX8" fmla="*/ 523 w 131270"/>
                  <a:gd name="connsiteY8" fmla="*/ 33388 h 192679"/>
                  <a:gd name="connsiteX9" fmla="*/ 29860 w 131270"/>
                  <a:gd name="connsiteY9" fmla="*/ 172549 h 192679"/>
                  <a:gd name="connsiteX10" fmla="*/ 57101 w 131270"/>
                  <a:gd name="connsiteY10" fmla="*/ 192551 h 192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270" h="192679">
                    <a:moveTo>
                      <a:pt x="57101" y="192551"/>
                    </a:moveTo>
                    <a:lnTo>
                      <a:pt x="112822" y="185788"/>
                    </a:lnTo>
                    <a:cubicBezTo>
                      <a:pt x="124033" y="184722"/>
                      <a:pt x="132244" y="174768"/>
                      <a:pt x="131177" y="163557"/>
                    </a:cubicBezTo>
                    <a:cubicBezTo>
                      <a:pt x="131091" y="162643"/>
                      <a:pt x="130939" y="161728"/>
                      <a:pt x="130730" y="160833"/>
                    </a:cubicBezTo>
                    <a:lnTo>
                      <a:pt x="98726" y="8433"/>
                    </a:lnTo>
                    <a:cubicBezTo>
                      <a:pt x="97468" y="3099"/>
                      <a:pt x="92458" y="-473"/>
                      <a:pt x="87010" y="51"/>
                    </a:cubicBezTo>
                    <a:lnTo>
                      <a:pt x="18430" y="8338"/>
                    </a:lnTo>
                    <a:cubicBezTo>
                      <a:pt x="7133" y="9528"/>
                      <a:pt x="-1068" y="19644"/>
                      <a:pt x="113" y="30950"/>
                    </a:cubicBezTo>
                    <a:cubicBezTo>
                      <a:pt x="199" y="31769"/>
                      <a:pt x="342" y="32588"/>
                      <a:pt x="523" y="33388"/>
                    </a:cubicBezTo>
                    <a:lnTo>
                      <a:pt x="29860" y="172549"/>
                    </a:lnTo>
                    <a:cubicBezTo>
                      <a:pt x="32479" y="185207"/>
                      <a:pt x="44242" y="193846"/>
                      <a:pt x="57101" y="192551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7" name="Полилиния: фигура 136">
                <a:extLst>
                  <a:ext uri="{FF2B5EF4-FFF2-40B4-BE49-F238E27FC236}">
                    <a16:creationId xmlns:a16="http://schemas.microsoft.com/office/drawing/2014/main" id="{83B263D7-186D-4AE9-BD71-7B66A9D24937}"/>
                  </a:ext>
                </a:extLst>
              </p:cNvPr>
              <p:cNvSpPr/>
              <p:nvPr/>
            </p:nvSpPr>
            <p:spPr>
              <a:xfrm>
                <a:off x="4841987" y="2563507"/>
                <a:ext cx="131270" cy="192679"/>
              </a:xfrm>
              <a:custGeom>
                <a:avLst/>
                <a:gdLst>
                  <a:gd name="connsiteX0" fmla="*/ 57101 w 131270"/>
                  <a:gd name="connsiteY0" fmla="*/ 192551 h 192679"/>
                  <a:gd name="connsiteX1" fmla="*/ 112822 w 131270"/>
                  <a:gd name="connsiteY1" fmla="*/ 185788 h 192679"/>
                  <a:gd name="connsiteX2" fmla="*/ 131177 w 131270"/>
                  <a:gd name="connsiteY2" fmla="*/ 163557 h 192679"/>
                  <a:gd name="connsiteX3" fmla="*/ 130730 w 131270"/>
                  <a:gd name="connsiteY3" fmla="*/ 160833 h 192679"/>
                  <a:gd name="connsiteX4" fmla="*/ 98726 w 131270"/>
                  <a:gd name="connsiteY4" fmla="*/ 8433 h 192679"/>
                  <a:gd name="connsiteX5" fmla="*/ 87010 w 131270"/>
                  <a:gd name="connsiteY5" fmla="*/ 51 h 192679"/>
                  <a:gd name="connsiteX6" fmla="*/ 18430 w 131270"/>
                  <a:gd name="connsiteY6" fmla="*/ 8338 h 192679"/>
                  <a:gd name="connsiteX7" fmla="*/ 113 w 131270"/>
                  <a:gd name="connsiteY7" fmla="*/ 30950 h 192679"/>
                  <a:gd name="connsiteX8" fmla="*/ 523 w 131270"/>
                  <a:gd name="connsiteY8" fmla="*/ 33388 h 192679"/>
                  <a:gd name="connsiteX9" fmla="*/ 29860 w 131270"/>
                  <a:gd name="connsiteY9" fmla="*/ 172549 h 192679"/>
                  <a:gd name="connsiteX10" fmla="*/ 57101 w 131270"/>
                  <a:gd name="connsiteY10" fmla="*/ 192551 h 192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270" h="192679">
                    <a:moveTo>
                      <a:pt x="57101" y="192551"/>
                    </a:moveTo>
                    <a:lnTo>
                      <a:pt x="112822" y="185788"/>
                    </a:lnTo>
                    <a:cubicBezTo>
                      <a:pt x="124033" y="184722"/>
                      <a:pt x="132244" y="174768"/>
                      <a:pt x="131177" y="163557"/>
                    </a:cubicBezTo>
                    <a:cubicBezTo>
                      <a:pt x="131091" y="162643"/>
                      <a:pt x="130939" y="161728"/>
                      <a:pt x="130730" y="160833"/>
                    </a:cubicBezTo>
                    <a:lnTo>
                      <a:pt x="98726" y="8433"/>
                    </a:lnTo>
                    <a:cubicBezTo>
                      <a:pt x="97468" y="3099"/>
                      <a:pt x="92458" y="-473"/>
                      <a:pt x="87010" y="51"/>
                    </a:cubicBezTo>
                    <a:lnTo>
                      <a:pt x="18430" y="8338"/>
                    </a:lnTo>
                    <a:cubicBezTo>
                      <a:pt x="7133" y="9528"/>
                      <a:pt x="-1068" y="19644"/>
                      <a:pt x="113" y="30950"/>
                    </a:cubicBezTo>
                    <a:cubicBezTo>
                      <a:pt x="199" y="31769"/>
                      <a:pt x="342" y="32588"/>
                      <a:pt x="523" y="33388"/>
                    </a:cubicBezTo>
                    <a:lnTo>
                      <a:pt x="29860" y="172549"/>
                    </a:lnTo>
                    <a:cubicBezTo>
                      <a:pt x="32479" y="185207"/>
                      <a:pt x="44242" y="193846"/>
                      <a:pt x="57101" y="19255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8" name="Полилиния: фигура 137">
                <a:extLst>
                  <a:ext uri="{FF2B5EF4-FFF2-40B4-BE49-F238E27FC236}">
                    <a16:creationId xmlns:a16="http://schemas.microsoft.com/office/drawing/2014/main" id="{BD0BCCC6-51F0-4F59-BFE7-BA5BBE113D33}"/>
                  </a:ext>
                </a:extLst>
              </p:cNvPr>
              <p:cNvSpPr/>
              <p:nvPr/>
            </p:nvSpPr>
            <p:spPr>
              <a:xfrm>
                <a:off x="4839396" y="2567215"/>
                <a:ext cx="131195" cy="192220"/>
              </a:xfrm>
              <a:custGeom>
                <a:avLst/>
                <a:gdLst>
                  <a:gd name="connsiteX0" fmla="*/ 57121 w 131195"/>
                  <a:gd name="connsiteY0" fmla="*/ 192082 h 192220"/>
                  <a:gd name="connsiteX1" fmla="*/ 112842 w 131195"/>
                  <a:gd name="connsiteY1" fmla="*/ 185319 h 192220"/>
                  <a:gd name="connsiteX2" fmla="*/ 131082 w 131195"/>
                  <a:gd name="connsiteY2" fmla="*/ 162830 h 192220"/>
                  <a:gd name="connsiteX3" fmla="*/ 130654 w 131195"/>
                  <a:gd name="connsiteY3" fmla="*/ 160268 h 192220"/>
                  <a:gd name="connsiteX4" fmla="*/ 98650 w 131195"/>
                  <a:gd name="connsiteY4" fmla="*/ 8440 h 192220"/>
                  <a:gd name="connsiteX5" fmla="*/ 87029 w 131195"/>
                  <a:gd name="connsiteY5" fmla="*/ 58 h 192220"/>
                  <a:gd name="connsiteX6" fmla="*/ 18354 w 131195"/>
                  <a:gd name="connsiteY6" fmla="*/ 8344 h 192220"/>
                  <a:gd name="connsiteX7" fmla="*/ 113 w 131195"/>
                  <a:gd name="connsiteY7" fmla="*/ 30833 h 192220"/>
                  <a:gd name="connsiteX8" fmla="*/ 542 w 131195"/>
                  <a:gd name="connsiteY8" fmla="*/ 33395 h 192220"/>
                  <a:gd name="connsiteX9" fmla="*/ 29879 w 131195"/>
                  <a:gd name="connsiteY9" fmla="*/ 172555 h 192220"/>
                  <a:gd name="connsiteX10" fmla="*/ 57121 w 131195"/>
                  <a:gd name="connsiteY10" fmla="*/ 192082 h 192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1195" h="192220">
                    <a:moveTo>
                      <a:pt x="57121" y="192082"/>
                    </a:moveTo>
                    <a:lnTo>
                      <a:pt x="112842" y="185319"/>
                    </a:lnTo>
                    <a:cubicBezTo>
                      <a:pt x="124091" y="184147"/>
                      <a:pt x="132263" y="174079"/>
                      <a:pt x="131082" y="162830"/>
                    </a:cubicBezTo>
                    <a:cubicBezTo>
                      <a:pt x="130997" y="161964"/>
                      <a:pt x="130854" y="161106"/>
                      <a:pt x="130654" y="160268"/>
                    </a:cubicBezTo>
                    <a:lnTo>
                      <a:pt x="98650" y="8440"/>
                    </a:lnTo>
                    <a:cubicBezTo>
                      <a:pt x="97469" y="3096"/>
                      <a:pt x="92468" y="-504"/>
                      <a:pt x="87029" y="58"/>
                    </a:cubicBezTo>
                    <a:lnTo>
                      <a:pt x="18354" y="8344"/>
                    </a:lnTo>
                    <a:cubicBezTo>
                      <a:pt x="7105" y="9516"/>
                      <a:pt x="-1068" y="19584"/>
                      <a:pt x="113" y="30833"/>
                    </a:cubicBezTo>
                    <a:cubicBezTo>
                      <a:pt x="199" y="31700"/>
                      <a:pt x="342" y="32557"/>
                      <a:pt x="542" y="33395"/>
                    </a:cubicBezTo>
                    <a:lnTo>
                      <a:pt x="29879" y="172555"/>
                    </a:lnTo>
                    <a:cubicBezTo>
                      <a:pt x="32708" y="185024"/>
                      <a:pt x="44405" y="193415"/>
                      <a:pt x="57121" y="192082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9" name="Полилиния: фигура 138">
                <a:extLst>
                  <a:ext uri="{FF2B5EF4-FFF2-40B4-BE49-F238E27FC236}">
                    <a16:creationId xmlns:a16="http://schemas.microsoft.com/office/drawing/2014/main" id="{7AB614E5-B092-4351-8123-00B9CB9726FA}"/>
                  </a:ext>
                </a:extLst>
              </p:cNvPr>
              <p:cNvSpPr/>
              <p:nvPr/>
            </p:nvSpPr>
            <p:spPr>
              <a:xfrm>
                <a:off x="4839529" y="2567290"/>
                <a:ext cx="130954" cy="192057"/>
              </a:xfrm>
              <a:custGeom>
                <a:avLst/>
                <a:gdLst>
                  <a:gd name="connsiteX0" fmla="*/ 57463 w 130954"/>
                  <a:gd name="connsiteY0" fmla="*/ 191911 h 192057"/>
                  <a:gd name="connsiteX1" fmla="*/ 112042 w 130954"/>
                  <a:gd name="connsiteY1" fmla="*/ 185339 h 192057"/>
                  <a:gd name="connsiteX2" fmla="*/ 130844 w 130954"/>
                  <a:gd name="connsiteY2" fmla="*/ 162260 h 192057"/>
                  <a:gd name="connsiteX3" fmla="*/ 130425 w 130954"/>
                  <a:gd name="connsiteY3" fmla="*/ 159717 h 192057"/>
                  <a:gd name="connsiteX4" fmla="*/ 98611 w 130954"/>
                  <a:gd name="connsiteY4" fmla="*/ 8841 h 192057"/>
                  <a:gd name="connsiteX5" fmla="*/ 86324 w 130954"/>
                  <a:gd name="connsiteY5" fmla="*/ 78 h 192057"/>
                  <a:gd name="connsiteX6" fmla="*/ 18887 w 130954"/>
                  <a:gd name="connsiteY6" fmla="*/ 8174 h 192057"/>
                  <a:gd name="connsiteX7" fmla="*/ 123 w 130954"/>
                  <a:gd name="connsiteY7" fmla="*/ 31453 h 192057"/>
                  <a:gd name="connsiteX8" fmla="*/ 504 w 130954"/>
                  <a:gd name="connsiteY8" fmla="*/ 33797 h 192057"/>
                  <a:gd name="connsiteX9" fmla="*/ 29650 w 130954"/>
                  <a:gd name="connsiteY9" fmla="*/ 172004 h 192057"/>
                  <a:gd name="connsiteX10" fmla="*/ 57463 w 130954"/>
                  <a:gd name="connsiteY10" fmla="*/ 191911 h 19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0954" h="192057">
                    <a:moveTo>
                      <a:pt x="57463" y="191911"/>
                    </a:moveTo>
                    <a:lnTo>
                      <a:pt x="112042" y="185339"/>
                    </a:lnTo>
                    <a:cubicBezTo>
                      <a:pt x="123605" y="184158"/>
                      <a:pt x="132025" y="173824"/>
                      <a:pt x="130844" y="162260"/>
                    </a:cubicBezTo>
                    <a:cubicBezTo>
                      <a:pt x="130758" y="161403"/>
                      <a:pt x="130615" y="160555"/>
                      <a:pt x="130425" y="159717"/>
                    </a:cubicBezTo>
                    <a:lnTo>
                      <a:pt x="98611" y="8841"/>
                    </a:lnTo>
                    <a:cubicBezTo>
                      <a:pt x="97373" y="3193"/>
                      <a:pt x="92068" y="-598"/>
                      <a:pt x="86324" y="78"/>
                    </a:cubicBezTo>
                    <a:lnTo>
                      <a:pt x="18887" y="8174"/>
                    </a:lnTo>
                    <a:cubicBezTo>
                      <a:pt x="7276" y="9422"/>
                      <a:pt x="-1125" y="19842"/>
                      <a:pt x="123" y="31453"/>
                    </a:cubicBezTo>
                    <a:cubicBezTo>
                      <a:pt x="199" y="32244"/>
                      <a:pt x="332" y="33025"/>
                      <a:pt x="504" y="33797"/>
                    </a:cubicBezTo>
                    <a:lnTo>
                      <a:pt x="29650" y="172004"/>
                    </a:lnTo>
                    <a:cubicBezTo>
                      <a:pt x="32527" y="184739"/>
                      <a:pt x="44481" y="193293"/>
                      <a:pt x="57463" y="191911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0" name="Полилиния: фигура 139">
                <a:extLst>
                  <a:ext uri="{FF2B5EF4-FFF2-40B4-BE49-F238E27FC236}">
                    <a16:creationId xmlns:a16="http://schemas.microsoft.com/office/drawing/2014/main" id="{A565468C-9726-4FDD-ABDC-97110AB54229}"/>
                  </a:ext>
                </a:extLst>
              </p:cNvPr>
              <p:cNvSpPr/>
              <p:nvPr/>
            </p:nvSpPr>
            <p:spPr>
              <a:xfrm>
                <a:off x="4892297" y="2566935"/>
                <a:ext cx="51538" cy="48573"/>
              </a:xfrm>
              <a:custGeom>
                <a:avLst/>
                <a:gdLst>
                  <a:gd name="connsiteX0" fmla="*/ 18126 w 51538"/>
                  <a:gd name="connsiteY0" fmla="*/ 48534 h 48573"/>
                  <a:gd name="connsiteX1" fmla="*/ 42605 w 51538"/>
                  <a:gd name="connsiteY1" fmla="*/ 45486 h 48573"/>
                  <a:gd name="connsiteX2" fmla="*/ 51520 w 51538"/>
                  <a:gd name="connsiteY2" fmla="*/ 35389 h 48573"/>
                  <a:gd name="connsiteX3" fmla="*/ 51177 w 51538"/>
                  <a:gd name="connsiteY3" fmla="*/ 33389 h 48573"/>
                  <a:gd name="connsiteX4" fmla="*/ 46034 w 51538"/>
                  <a:gd name="connsiteY4" fmla="*/ 8624 h 48573"/>
                  <a:gd name="connsiteX5" fmla="*/ 34032 w 51538"/>
                  <a:gd name="connsiteY5" fmla="*/ 52 h 48573"/>
                  <a:gd name="connsiteX6" fmla="*/ 8791 w 51538"/>
                  <a:gd name="connsiteY6" fmla="*/ 3100 h 48573"/>
                  <a:gd name="connsiteX7" fmla="*/ 28 w 51538"/>
                  <a:gd name="connsiteY7" fmla="*/ 13329 h 48573"/>
                  <a:gd name="connsiteX8" fmla="*/ 314 w 51538"/>
                  <a:gd name="connsiteY8" fmla="*/ 15006 h 48573"/>
                  <a:gd name="connsiteX9" fmla="*/ 5457 w 51538"/>
                  <a:gd name="connsiteY9" fmla="*/ 38914 h 48573"/>
                  <a:gd name="connsiteX10" fmla="*/ 18126 w 51538"/>
                  <a:gd name="connsiteY10" fmla="*/ 48534 h 48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538" h="48573">
                    <a:moveTo>
                      <a:pt x="18126" y="48534"/>
                    </a:moveTo>
                    <a:lnTo>
                      <a:pt x="42605" y="45486"/>
                    </a:lnTo>
                    <a:cubicBezTo>
                      <a:pt x="47853" y="45162"/>
                      <a:pt x="51844" y="40638"/>
                      <a:pt x="51520" y="35389"/>
                    </a:cubicBezTo>
                    <a:cubicBezTo>
                      <a:pt x="51473" y="34713"/>
                      <a:pt x="51358" y="34037"/>
                      <a:pt x="51177" y="33389"/>
                    </a:cubicBezTo>
                    <a:lnTo>
                      <a:pt x="46034" y="8624"/>
                    </a:lnTo>
                    <a:cubicBezTo>
                      <a:pt x="44729" y="3176"/>
                      <a:pt x="39614" y="-482"/>
                      <a:pt x="34032" y="52"/>
                    </a:cubicBezTo>
                    <a:lnTo>
                      <a:pt x="8791" y="3100"/>
                    </a:lnTo>
                    <a:cubicBezTo>
                      <a:pt x="3543" y="3509"/>
                      <a:pt x="-372" y="8091"/>
                      <a:pt x="28" y="13329"/>
                    </a:cubicBezTo>
                    <a:cubicBezTo>
                      <a:pt x="76" y="13901"/>
                      <a:pt x="171" y="14453"/>
                      <a:pt x="314" y="15006"/>
                    </a:cubicBezTo>
                    <a:lnTo>
                      <a:pt x="5457" y="38914"/>
                    </a:lnTo>
                    <a:cubicBezTo>
                      <a:pt x="6600" y="44886"/>
                      <a:pt x="12068" y="49029"/>
                      <a:pt x="18126" y="48534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1" name="Полилиния: фигура 140">
                <a:extLst>
                  <a:ext uri="{FF2B5EF4-FFF2-40B4-BE49-F238E27FC236}">
                    <a16:creationId xmlns:a16="http://schemas.microsoft.com/office/drawing/2014/main" id="{C05BC9ED-B84C-4F6B-ABC7-CCE8F44C8B7E}"/>
                  </a:ext>
                </a:extLst>
              </p:cNvPr>
              <p:cNvSpPr/>
              <p:nvPr/>
            </p:nvSpPr>
            <p:spPr>
              <a:xfrm>
                <a:off x="4894393" y="2567031"/>
                <a:ext cx="48798" cy="46116"/>
              </a:xfrm>
              <a:custGeom>
                <a:avLst/>
                <a:gdLst>
                  <a:gd name="connsiteX0" fmla="*/ 17840 w 48798"/>
                  <a:gd name="connsiteY0" fmla="*/ 46057 h 46116"/>
                  <a:gd name="connsiteX1" fmla="*/ 40033 w 48798"/>
                  <a:gd name="connsiteY1" fmla="*/ 43390 h 46116"/>
                  <a:gd name="connsiteX2" fmla="*/ 48768 w 48798"/>
                  <a:gd name="connsiteY2" fmla="*/ 33132 h 46116"/>
                  <a:gd name="connsiteX3" fmla="*/ 48510 w 48798"/>
                  <a:gd name="connsiteY3" fmla="*/ 31579 h 46116"/>
                  <a:gd name="connsiteX4" fmla="*/ 43843 w 48798"/>
                  <a:gd name="connsiteY4" fmla="*/ 9576 h 46116"/>
                  <a:gd name="connsiteX5" fmla="*/ 30984 w 48798"/>
                  <a:gd name="connsiteY5" fmla="*/ 51 h 46116"/>
                  <a:gd name="connsiteX6" fmla="*/ 8791 w 48798"/>
                  <a:gd name="connsiteY6" fmla="*/ 2718 h 46116"/>
                  <a:gd name="connsiteX7" fmla="*/ 28 w 48798"/>
                  <a:gd name="connsiteY7" fmla="*/ 12948 h 46116"/>
                  <a:gd name="connsiteX8" fmla="*/ 314 w 48798"/>
                  <a:gd name="connsiteY8" fmla="*/ 14625 h 46116"/>
                  <a:gd name="connsiteX9" fmla="*/ 4981 w 48798"/>
                  <a:gd name="connsiteY9" fmla="*/ 36532 h 46116"/>
                  <a:gd name="connsiteX10" fmla="*/ 17840 w 48798"/>
                  <a:gd name="connsiteY10" fmla="*/ 46057 h 46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798" h="46116">
                    <a:moveTo>
                      <a:pt x="17840" y="46057"/>
                    </a:moveTo>
                    <a:lnTo>
                      <a:pt x="40033" y="43390"/>
                    </a:lnTo>
                    <a:cubicBezTo>
                      <a:pt x="45281" y="42971"/>
                      <a:pt x="49187" y="38380"/>
                      <a:pt x="48768" y="33132"/>
                    </a:cubicBezTo>
                    <a:cubicBezTo>
                      <a:pt x="48720" y="32608"/>
                      <a:pt x="48634" y="32093"/>
                      <a:pt x="48510" y="31579"/>
                    </a:cubicBezTo>
                    <a:lnTo>
                      <a:pt x="43843" y="9576"/>
                    </a:lnTo>
                    <a:cubicBezTo>
                      <a:pt x="42605" y="3595"/>
                      <a:pt x="37071" y="-511"/>
                      <a:pt x="30984" y="51"/>
                    </a:cubicBezTo>
                    <a:lnTo>
                      <a:pt x="8791" y="2718"/>
                    </a:lnTo>
                    <a:cubicBezTo>
                      <a:pt x="3543" y="3128"/>
                      <a:pt x="-372" y="7709"/>
                      <a:pt x="28" y="12948"/>
                    </a:cubicBezTo>
                    <a:cubicBezTo>
                      <a:pt x="76" y="13520"/>
                      <a:pt x="171" y="14072"/>
                      <a:pt x="314" y="14625"/>
                    </a:cubicBezTo>
                    <a:lnTo>
                      <a:pt x="4981" y="36532"/>
                    </a:lnTo>
                    <a:cubicBezTo>
                      <a:pt x="6181" y="42542"/>
                      <a:pt x="11744" y="46667"/>
                      <a:pt x="17840" y="4605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2" name="Полилиния: фигура 141">
                <a:extLst>
                  <a:ext uri="{FF2B5EF4-FFF2-40B4-BE49-F238E27FC236}">
                    <a16:creationId xmlns:a16="http://schemas.microsoft.com/office/drawing/2014/main" id="{2BCCBFB3-4EE2-4ACA-B863-4D5CF3139C76}"/>
                  </a:ext>
                </a:extLst>
              </p:cNvPr>
              <p:cNvSpPr/>
              <p:nvPr/>
            </p:nvSpPr>
            <p:spPr>
              <a:xfrm>
                <a:off x="4894393" y="2567031"/>
                <a:ext cx="48798" cy="46116"/>
              </a:xfrm>
              <a:custGeom>
                <a:avLst/>
                <a:gdLst>
                  <a:gd name="connsiteX0" fmla="*/ 17840 w 48798"/>
                  <a:gd name="connsiteY0" fmla="*/ 46057 h 46116"/>
                  <a:gd name="connsiteX1" fmla="*/ 40033 w 48798"/>
                  <a:gd name="connsiteY1" fmla="*/ 43390 h 46116"/>
                  <a:gd name="connsiteX2" fmla="*/ 48768 w 48798"/>
                  <a:gd name="connsiteY2" fmla="*/ 33132 h 46116"/>
                  <a:gd name="connsiteX3" fmla="*/ 48510 w 48798"/>
                  <a:gd name="connsiteY3" fmla="*/ 31579 h 46116"/>
                  <a:gd name="connsiteX4" fmla="*/ 43843 w 48798"/>
                  <a:gd name="connsiteY4" fmla="*/ 9576 h 46116"/>
                  <a:gd name="connsiteX5" fmla="*/ 30984 w 48798"/>
                  <a:gd name="connsiteY5" fmla="*/ 51 h 46116"/>
                  <a:gd name="connsiteX6" fmla="*/ 8791 w 48798"/>
                  <a:gd name="connsiteY6" fmla="*/ 2718 h 46116"/>
                  <a:gd name="connsiteX7" fmla="*/ 28 w 48798"/>
                  <a:gd name="connsiteY7" fmla="*/ 12948 h 46116"/>
                  <a:gd name="connsiteX8" fmla="*/ 314 w 48798"/>
                  <a:gd name="connsiteY8" fmla="*/ 14625 h 46116"/>
                  <a:gd name="connsiteX9" fmla="*/ 4981 w 48798"/>
                  <a:gd name="connsiteY9" fmla="*/ 36532 h 46116"/>
                  <a:gd name="connsiteX10" fmla="*/ 17840 w 48798"/>
                  <a:gd name="connsiteY10" fmla="*/ 46057 h 46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798" h="46116">
                    <a:moveTo>
                      <a:pt x="17840" y="46057"/>
                    </a:moveTo>
                    <a:lnTo>
                      <a:pt x="40033" y="43390"/>
                    </a:lnTo>
                    <a:cubicBezTo>
                      <a:pt x="45281" y="42971"/>
                      <a:pt x="49187" y="38380"/>
                      <a:pt x="48768" y="33132"/>
                    </a:cubicBezTo>
                    <a:cubicBezTo>
                      <a:pt x="48720" y="32608"/>
                      <a:pt x="48634" y="32093"/>
                      <a:pt x="48510" y="31579"/>
                    </a:cubicBezTo>
                    <a:lnTo>
                      <a:pt x="43843" y="9576"/>
                    </a:lnTo>
                    <a:cubicBezTo>
                      <a:pt x="42605" y="3595"/>
                      <a:pt x="37071" y="-511"/>
                      <a:pt x="30984" y="51"/>
                    </a:cubicBezTo>
                    <a:lnTo>
                      <a:pt x="8791" y="2718"/>
                    </a:lnTo>
                    <a:cubicBezTo>
                      <a:pt x="3543" y="3128"/>
                      <a:pt x="-372" y="7709"/>
                      <a:pt x="28" y="12948"/>
                    </a:cubicBezTo>
                    <a:cubicBezTo>
                      <a:pt x="76" y="13520"/>
                      <a:pt x="171" y="14072"/>
                      <a:pt x="314" y="14625"/>
                    </a:cubicBezTo>
                    <a:lnTo>
                      <a:pt x="4981" y="36532"/>
                    </a:lnTo>
                    <a:cubicBezTo>
                      <a:pt x="6181" y="42542"/>
                      <a:pt x="11744" y="46667"/>
                      <a:pt x="17840" y="46057"/>
                    </a:cubicBezTo>
                    <a:close/>
                  </a:path>
                </a:pathLst>
              </a:custGeom>
              <a:solidFill>
                <a:srgbClr val="FFFFFF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3" name="Полилиния: фигура 142">
                <a:extLst>
                  <a:ext uri="{FF2B5EF4-FFF2-40B4-BE49-F238E27FC236}">
                    <a16:creationId xmlns:a16="http://schemas.microsoft.com/office/drawing/2014/main" id="{081D8EE6-6868-4E72-83D8-9FF6A5192EC6}"/>
                  </a:ext>
                </a:extLst>
              </p:cNvPr>
              <p:cNvSpPr/>
              <p:nvPr/>
            </p:nvSpPr>
            <p:spPr>
              <a:xfrm>
                <a:off x="4893861" y="2655012"/>
                <a:ext cx="23217" cy="22260"/>
              </a:xfrm>
              <a:custGeom>
                <a:avLst/>
                <a:gdLst>
                  <a:gd name="connsiteX0" fmla="*/ 274 w 23217"/>
                  <a:gd name="connsiteY0" fmla="*/ 12654 h 22260"/>
                  <a:gd name="connsiteX1" fmla="*/ 13990 w 23217"/>
                  <a:gd name="connsiteY1" fmla="*/ 22179 h 22260"/>
                  <a:gd name="connsiteX2" fmla="*/ 23162 w 23217"/>
                  <a:gd name="connsiteY2" fmla="*/ 10882 h 22260"/>
                  <a:gd name="connsiteX3" fmla="*/ 22943 w 23217"/>
                  <a:gd name="connsiteY3" fmla="*/ 9606 h 22260"/>
                  <a:gd name="connsiteX4" fmla="*/ 9227 w 23217"/>
                  <a:gd name="connsiteY4" fmla="*/ 81 h 22260"/>
                  <a:gd name="connsiteX5" fmla="*/ 55 w 23217"/>
                  <a:gd name="connsiteY5" fmla="*/ 11378 h 22260"/>
                  <a:gd name="connsiteX6" fmla="*/ 274 w 23217"/>
                  <a:gd name="connsiteY6" fmla="*/ 12654 h 2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217" h="22260">
                    <a:moveTo>
                      <a:pt x="274" y="12654"/>
                    </a:moveTo>
                    <a:cubicBezTo>
                      <a:pt x="1807" y="18817"/>
                      <a:pt x="7675" y="22893"/>
                      <a:pt x="13990" y="22179"/>
                    </a:cubicBezTo>
                    <a:cubicBezTo>
                      <a:pt x="19638" y="21588"/>
                      <a:pt x="23743" y="16531"/>
                      <a:pt x="23162" y="10882"/>
                    </a:cubicBezTo>
                    <a:cubicBezTo>
                      <a:pt x="23115" y="10454"/>
                      <a:pt x="23039" y="10025"/>
                      <a:pt x="22943" y="9606"/>
                    </a:cubicBezTo>
                    <a:cubicBezTo>
                      <a:pt x="21410" y="3443"/>
                      <a:pt x="15542" y="-633"/>
                      <a:pt x="9227" y="81"/>
                    </a:cubicBezTo>
                    <a:cubicBezTo>
                      <a:pt x="3579" y="672"/>
                      <a:pt x="-526" y="5729"/>
                      <a:pt x="55" y="11378"/>
                    </a:cubicBezTo>
                    <a:cubicBezTo>
                      <a:pt x="102" y="11806"/>
                      <a:pt x="179" y="12235"/>
                      <a:pt x="274" y="126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4" name="Полилиния: фигура 143">
                <a:extLst>
                  <a:ext uri="{FF2B5EF4-FFF2-40B4-BE49-F238E27FC236}">
                    <a16:creationId xmlns:a16="http://schemas.microsoft.com/office/drawing/2014/main" id="{558AEF04-F03B-412A-9B8C-D243C7ADF138}"/>
                  </a:ext>
                </a:extLst>
              </p:cNvPr>
              <p:cNvSpPr/>
              <p:nvPr/>
            </p:nvSpPr>
            <p:spPr>
              <a:xfrm>
                <a:off x="5245417" y="2949130"/>
                <a:ext cx="81724" cy="75604"/>
              </a:xfrm>
              <a:custGeom>
                <a:avLst/>
                <a:gdLst>
                  <a:gd name="connsiteX0" fmla="*/ 81725 w 81724"/>
                  <a:gd name="connsiteY0" fmla="*/ 66389 h 75604"/>
                  <a:gd name="connsiteX1" fmla="*/ 12383 w 81724"/>
                  <a:gd name="connsiteY1" fmla="*/ 71819 h 75604"/>
                  <a:gd name="connsiteX2" fmla="*/ 0 w 81724"/>
                  <a:gd name="connsiteY2" fmla="*/ 0 h 75604"/>
                  <a:gd name="connsiteX3" fmla="*/ 71152 w 81724"/>
                  <a:gd name="connsiteY3" fmla="*/ 28575 h 75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724" h="75604">
                    <a:moveTo>
                      <a:pt x="81725" y="66389"/>
                    </a:moveTo>
                    <a:cubicBezTo>
                      <a:pt x="70295" y="83249"/>
                      <a:pt x="12383" y="71819"/>
                      <a:pt x="12383" y="71819"/>
                    </a:cubicBezTo>
                    <a:lnTo>
                      <a:pt x="0" y="0"/>
                    </a:lnTo>
                    <a:lnTo>
                      <a:pt x="71152" y="28575"/>
                    </a:ln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5" name="Полилиния: фигура 144">
                <a:extLst>
                  <a:ext uri="{FF2B5EF4-FFF2-40B4-BE49-F238E27FC236}">
                    <a16:creationId xmlns:a16="http://schemas.microsoft.com/office/drawing/2014/main" id="{A9A9FF7E-51F9-4004-A8C6-C3FF7EF151CF}"/>
                  </a:ext>
                </a:extLst>
              </p:cNvPr>
              <p:cNvSpPr/>
              <p:nvPr/>
            </p:nvSpPr>
            <p:spPr>
              <a:xfrm>
                <a:off x="5201474" y="2945415"/>
                <a:ext cx="69374" cy="81091"/>
              </a:xfrm>
              <a:custGeom>
                <a:avLst/>
                <a:gdLst>
                  <a:gd name="connsiteX0" fmla="*/ 58231 w 69374"/>
                  <a:gd name="connsiteY0" fmla="*/ 0 h 81091"/>
                  <a:gd name="connsiteX1" fmla="*/ 69375 w 69374"/>
                  <a:gd name="connsiteY1" fmla="*/ 74581 h 81091"/>
                  <a:gd name="connsiteX2" fmla="*/ 26512 w 69374"/>
                  <a:gd name="connsiteY2" fmla="*/ 81058 h 81091"/>
                  <a:gd name="connsiteX3" fmla="*/ 16416 w 69374"/>
                  <a:gd name="connsiteY3" fmla="*/ 73628 h 81091"/>
                  <a:gd name="connsiteX4" fmla="*/ 128 w 69374"/>
                  <a:gd name="connsiteY4" fmla="*/ 20193 h 81091"/>
                  <a:gd name="connsiteX5" fmla="*/ 3652 w 69374"/>
                  <a:gd name="connsiteY5" fmla="*/ 14383 h 8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74" h="81091">
                    <a:moveTo>
                      <a:pt x="58231" y="0"/>
                    </a:moveTo>
                    <a:lnTo>
                      <a:pt x="69375" y="74581"/>
                    </a:lnTo>
                    <a:lnTo>
                      <a:pt x="26512" y="81058"/>
                    </a:lnTo>
                    <a:cubicBezTo>
                      <a:pt x="21759" y="81458"/>
                      <a:pt x="17445" y="78286"/>
                      <a:pt x="16416" y="73628"/>
                    </a:cubicBezTo>
                    <a:lnTo>
                      <a:pt x="128" y="20193"/>
                    </a:lnTo>
                    <a:cubicBezTo>
                      <a:pt x="-472" y="17621"/>
                      <a:pt x="1090" y="15040"/>
                      <a:pt x="3652" y="14383"/>
                    </a:cubicBez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6" name="Полилиния: фигура 145">
                <a:extLst>
                  <a:ext uri="{FF2B5EF4-FFF2-40B4-BE49-F238E27FC236}">
                    <a16:creationId xmlns:a16="http://schemas.microsoft.com/office/drawing/2014/main" id="{D04219C3-DF42-4F54-AD1B-2928A8743429}"/>
                  </a:ext>
                </a:extLst>
              </p:cNvPr>
              <p:cNvSpPr/>
              <p:nvPr/>
            </p:nvSpPr>
            <p:spPr>
              <a:xfrm>
                <a:off x="5237130" y="2907220"/>
                <a:ext cx="50958" cy="76390"/>
              </a:xfrm>
              <a:custGeom>
                <a:avLst/>
                <a:gdLst>
                  <a:gd name="connsiteX0" fmla="*/ 3524 w 50958"/>
                  <a:gd name="connsiteY0" fmla="*/ 72104 h 76390"/>
                  <a:gd name="connsiteX1" fmla="*/ 27908 w 50958"/>
                  <a:gd name="connsiteY1" fmla="*/ 76391 h 76390"/>
                  <a:gd name="connsiteX2" fmla="*/ 50959 w 50958"/>
                  <a:gd name="connsiteY2" fmla="*/ 59055 h 76390"/>
                  <a:gd name="connsiteX3" fmla="*/ 42005 w 50958"/>
                  <a:gd name="connsiteY3" fmla="*/ 52673 h 76390"/>
                  <a:gd name="connsiteX4" fmla="*/ 30099 w 50958"/>
                  <a:gd name="connsiteY4" fmla="*/ 34766 h 76390"/>
                  <a:gd name="connsiteX5" fmla="*/ 27051 w 50958"/>
                  <a:gd name="connsiteY5" fmla="*/ 11716 h 76390"/>
                  <a:gd name="connsiteX6" fmla="*/ 27051 w 50958"/>
                  <a:gd name="connsiteY6" fmla="*/ 9049 h 76390"/>
                  <a:gd name="connsiteX7" fmla="*/ 18097 w 50958"/>
                  <a:gd name="connsiteY7" fmla="*/ 0 h 76390"/>
                  <a:gd name="connsiteX8" fmla="*/ 12097 w 50958"/>
                  <a:gd name="connsiteY8" fmla="*/ 4477 h 76390"/>
                  <a:gd name="connsiteX9" fmla="*/ 10477 w 50958"/>
                  <a:gd name="connsiteY9" fmla="*/ 28766 h 76390"/>
                  <a:gd name="connsiteX10" fmla="*/ 9525 w 50958"/>
                  <a:gd name="connsiteY10" fmla="*/ 41243 h 76390"/>
                  <a:gd name="connsiteX11" fmla="*/ 0 w 50958"/>
                  <a:gd name="connsiteY11" fmla="*/ 45529 h 76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0958" h="76390">
                    <a:moveTo>
                      <a:pt x="3524" y="72104"/>
                    </a:moveTo>
                    <a:lnTo>
                      <a:pt x="27908" y="76391"/>
                    </a:lnTo>
                    <a:lnTo>
                      <a:pt x="50959" y="59055"/>
                    </a:lnTo>
                    <a:lnTo>
                      <a:pt x="42005" y="52673"/>
                    </a:lnTo>
                    <a:cubicBezTo>
                      <a:pt x="35976" y="48368"/>
                      <a:pt x="31737" y="41996"/>
                      <a:pt x="30099" y="34766"/>
                    </a:cubicBezTo>
                    <a:cubicBezTo>
                      <a:pt x="28394" y="27184"/>
                      <a:pt x="27375" y="19479"/>
                      <a:pt x="27051" y="11716"/>
                    </a:cubicBezTo>
                    <a:lnTo>
                      <a:pt x="27051" y="9049"/>
                    </a:lnTo>
                    <a:cubicBezTo>
                      <a:pt x="26422" y="4372"/>
                      <a:pt x="22765" y="676"/>
                      <a:pt x="18097" y="0"/>
                    </a:cubicBezTo>
                    <a:lnTo>
                      <a:pt x="12097" y="4477"/>
                    </a:lnTo>
                    <a:cubicBezTo>
                      <a:pt x="9906" y="12383"/>
                      <a:pt x="9353" y="20641"/>
                      <a:pt x="10477" y="28766"/>
                    </a:cubicBezTo>
                    <a:lnTo>
                      <a:pt x="9525" y="41243"/>
                    </a:lnTo>
                    <a:lnTo>
                      <a:pt x="0" y="45529"/>
                    </a:ln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7" name="Полилиния: фигура 146">
                <a:extLst>
                  <a:ext uri="{FF2B5EF4-FFF2-40B4-BE49-F238E27FC236}">
                    <a16:creationId xmlns:a16="http://schemas.microsoft.com/office/drawing/2014/main" id="{23D547B2-4378-4761-A699-29AE81664084}"/>
                  </a:ext>
                </a:extLst>
              </p:cNvPr>
              <p:cNvSpPr/>
              <p:nvPr/>
            </p:nvSpPr>
            <p:spPr>
              <a:xfrm>
                <a:off x="5305425" y="2731293"/>
                <a:ext cx="451294" cy="296990"/>
              </a:xfrm>
              <a:custGeom>
                <a:avLst/>
                <a:gdLst>
                  <a:gd name="connsiteX0" fmla="*/ 405860 w 451294"/>
                  <a:gd name="connsiteY0" fmla="*/ 0 h 296990"/>
                  <a:gd name="connsiteX1" fmla="*/ 262985 w 451294"/>
                  <a:gd name="connsiteY1" fmla="*/ 196977 h 296990"/>
                  <a:gd name="connsiteX2" fmla="*/ 0 w 451294"/>
                  <a:gd name="connsiteY2" fmla="*/ 248698 h 296990"/>
                  <a:gd name="connsiteX3" fmla="*/ 0 w 451294"/>
                  <a:gd name="connsiteY3" fmla="*/ 291846 h 296990"/>
                  <a:gd name="connsiteX4" fmla="*/ 302609 w 451294"/>
                  <a:gd name="connsiteY4" fmla="*/ 277749 h 296990"/>
                  <a:gd name="connsiteX5" fmla="*/ 451295 w 451294"/>
                  <a:gd name="connsiteY5" fmla="*/ 49149 h 296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1294" h="296990">
                    <a:moveTo>
                      <a:pt x="405860" y="0"/>
                    </a:moveTo>
                    <a:lnTo>
                      <a:pt x="262985" y="196977"/>
                    </a:lnTo>
                    <a:lnTo>
                      <a:pt x="0" y="248698"/>
                    </a:lnTo>
                    <a:lnTo>
                      <a:pt x="0" y="291846"/>
                    </a:lnTo>
                    <a:cubicBezTo>
                      <a:pt x="0" y="291846"/>
                      <a:pt x="247174" y="310134"/>
                      <a:pt x="302609" y="277749"/>
                    </a:cubicBezTo>
                    <a:cubicBezTo>
                      <a:pt x="358045" y="245364"/>
                      <a:pt x="451295" y="49149"/>
                      <a:pt x="451295" y="49149"/>
                    </a:cubicBezTo>
                    <a:close/>
                  </a:path>
                </a:pathLst>
              </a:custGeom>
              <a:solidFill>
                <a:srgbClr val="FFB5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8" name="Полилиния: фигура 147">
                <a:extLst>
                  <a:ext uri="{FF2B5EF4-FFF2-40B4-BE49-F238E27FC236}">
                    <a16:creationId xmlns:a16="http://schemas.microsoft.com/office/drawing/2014/main" id="{4C2B9580-B38B-419E-8DB4-CD4C2E0FC4C7}"/>
                  </a:ext>
                </a:extLst>
              </p:cNvPr>
              <p:cNvSpPr/>
              <p:nvPr/>
            </p:nvSpPr>
            <p:spPr>
              <a:xfrm>
                <a:off x="5595366" y="2712086"/>
                <a:ext cx="162934" cy="215326"/>
              </a:xfrm>
              <a:custGeom>
                <a:avLst/>
                <a:gdLst>
                  <a:gd name="connsiteX0" fmla="*/ 143161 w 162934"/>
                  <a:gd name="connsiteY0" fmla="*/ 14349 h 215326"/>
                  <a:gd name="connsiteX1" fmla="*/ 118396 w 162934"/>
                  <a:gd name="connsiteY1" fmla="*/ 215327 h 215326"/>
                  <a:gd name="connsiteX2" fmla="*/ 0 w 162934"/>
                  <a:gd name="connsiteY2" fmla="*/ 145413 h 215326"/>
                  <a:gd name="connsiteX3" fmla="*/ 107823 w 162934"/>
                  <a:gd name="connsiteY3" fmla="*/ 5110 h 215326"/>
                  <a:gd name="connsiteX4" fmla="*/ 143161 w 162934"/>
                  <a:gd name="connsiteY4" fmla="*/ 14349 h 215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934" h="215326">
                    <a:moveTo>
                      <a:pt x="143161" y="14349"/>
                    </a:moveTo>
                    <a:cubicBezTo>
                      <a:pt x="176784" y="54164"/>
                      <a:pt x="166878" y="152652"/>
                      <a:pt x="118396" y="215327"/>
                    </a:cubicBezTo>
                    <a:lnTo>
                      <a:pt x="0" y="145413"/>
                    </a:lnTo>
                    <a:cubicBezTo>
                      <a:pt x="0" y="145413"/>
                      <a:pt x="69437" y="28161"/>
                      <a:pt x="107823" y="5110"/>
                    </a:cubicBezTo>
                    <a:cubicBezTo>
                      <a:pt x="124111" y="-4415"/>
                      <a:pt x="130778" y="-224"/>
                      <a:pt x="143161" y="1434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9" name="Полилиния: фигура 148">
                <a:extLst>
                  <a:ext uri="{FF2B5EF4-FFF2-40B4-BE49-F238E27FC236}">
                    <a16:creationId xmlns:a16="http://schemas.microsoft.com/office/drawing/2014/main" id="{0FCB5E58-F990-4C89-9E9A-F7A75DBC428E}"/>
                  </a:ext>
                </a:extLst>
              </p:cNvPr>
              <p:cNvSpPr/>
              <p:nvPr/>
            </p:nvSpPr>
            <p:spPr>
              <a:xfrm>
                <a:off x="5600700" y="2252567"/>
                <a:ext cx="133635" cy="123634"/>
              </a:xfrm>
              <a:custGeom>
                <a:avLst/>
                <a:gdLst>
                  <a:gd name="connsiteX0" fmla="*/ 0 w 133635"/>
                  <a:gd name="connsiteY0" fmla="*/ 42005 h 123634"/>
                  <a:gd name="connsiteX1" fmla="*/ 42100 w 133635"/>
                  <a:gd name="connsiteY1" fmla="*/ 0 h 123634"/>
                  <a:gd name="connsiteX2" fmla="*/ 45529 w 133635"/>
                  <a:gd name="connsiteY2" fmla="*/ 29147 h 123634"/>
                  <a:gd name="connsiteX3" fmla="*/ 91345 w 133635"/>
                  <a:gd name="connsiteY3" fmla="*/ 38672 h 123634"/>
                  <a:gd name="connsiteX4" fmla="*/ 133636 w 133635"/>
                  <a:gd name="connsiteY4" fmla="*/ 63246 h 123634"/>
                  <a:gd name="connsiteX5" fmla="*/ 73819 w 133635"/>
                  <a:gd name="connsiteY5" fmla="*/ 123635 h 123634"/>
                  <a:gd name="connsiteX6" fmla="*/ 33623 w 133635"/>
                  <a:gd name="connsiteY6" fmla="*/ 56960 h 123634"/>
                  <a:gd name="connsiteX7" fmla="*/ 32004 w 133635"/>
                  <a:gd name="connsiteY7" fmla="*/ 61722 h 123634"/>
                  <a:gd name="connsiteX8" fmla="*/ 0 w 133635"/>
                  <a:gd name="connsiteY8" fmla="*/ 42005 h 123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635" h="123634">
                    <a:moveTo>
                      <a:pt x="0" y="42005"/>
                    </a:moveTo>
                    <a:cubicBezTo>
                      <a:pt x="8734" y="23546"/>
                      <a:pt x="23622" y="8696"/>
                      <a:pt x="42100" y="0"/>
                    </a:cubicBezTo>
                    <a:cubicBezTo>
                      <a:pt x="45615" y="9287"/>
                      <a:pt x="46796" y="19298"/>
                      <a:pt x="45529" y="29147"/>
                    </a:cubicBezTo>
                    <a:cubicBezTo>
                      <a:pt x="61627" y="32480"/>
                      <a:pt x="75152" y="34957"/>
                      <a:pt x="91345" y="38672"/>
                    </a:cubicBezTo>
                    <a:cubicBezTo>
                      <a:pt x="107537" y="42386"/>
                      <a:pt x="127254" y="47435"/>
                      <a:pt x="133636" y="63246"/>
                    </a:cubicBezTo>
                    <a:cubicBezTo>
                      <a:pt x="118500" y="87620"/>
                      <a:pt x="98050" y="108271"/>
                      <a:pt x="73819" y="123635"/>
                    </a:cubicBezTo>
                    <a:cubicBezTo>
                      <a:pt x="56769" y="104585"/>
                      <a:pt x="38481" y="82106"/>
                      <a:pt x="33623" y="56960"/>
                    </a:cubicBezTo>
                    <a:lnTo>
                      <a:pt x="32004" y="61722"/>
                    </a:lnTo>
                    <a:cubicBezTo>
                      <a:pt x="20669" y="60674"/>
                      <a:pt x="8382" y="48292"/>
                      <a:pt x="0" y="42005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7" name="Рисунок 4">
              <a:extLst>
                <a:ext uri="{FF2B5EF4-FFF2-40B4-BE49-F238E27FC236}">
                  <a16:creationId xmlns:a16="http://schemas.microsoft.com/office/drawing/2014/main" id="{19669B10-70C3-4D4F-A83E-41FF3FD6D7B8}"/>
                </a:ext>
              </a:extLst>
            </p:cNvPr>
            <p:cNvGrpSpPr/>
            <p:nvPr/>
          </p:nvGrpSpPr>
          <p:grpSpPr>
            <a:xfrm>
              <a:off x="4479053" y="1720640"/>
              <a:ext cx="2778605" cy="2373871"/>
              <a:chOff x="4479053" y="1720640"/>
              <a:chExt cx="2778605" cy="2373871"/>
            </a:xfrm>
          </p:grpSpPr>
          <p:sp>
            <p:nvSpPr>
              <p:cNvPr id="18" name="Полилиния: фигура 17">
                <a:extLst>
                  <a:ext uri="{FF2B5EF4-FFF2-40B4-BE49-F238E27FC236}">
                    <a16:creationId xmlns:a16="http://schemas.microsoft.com/office/drawing/2014/main" id="{449F780E-6CB8-49E7-A6A7-6B61598186E9}"/>
                  </a:ext>
                </a:extLst>
              </p:cNvPr>
              <p:cNvSpPr/>
              <p:nvPr/>
            </p:nvSpPr>
            <p:spPr>
              <a:xfrm>
                <a:off x="5897706" y="1720640"/>
                <a:ext cx="292621" cy="241986"/>
              </a:xfrm>
              <a:custGeom>
                <a:avLst/>
                <a:gdLst>
                  <a:gd name="connsiteX0" fmla="*/ 125427 w 292621"/>
                  <a:gd name="connsiteY0" fmla="*/ 230556 h 241986"/>
                  <a:gd name="connsiteX1" fmla="*/ 97423 w 292621"/>
                  <a:gd name="connsiteY1" fmla="*/ 241986 h 241986"/>
                  <a:gd name="connsiteX2" fmla="*/ 96757 w 292621"/>
                  <a:gd name="connsiteY2" fmla="*/ 241986 h 241986"/>
                  <a:gd name="connsiteX3" fmla="*/ 78564 w 292621"/>
                  <a:gd name="connsiteY3" fmla="*/ 216935 h 241986"/>
                  <a:gd name="connsiteX4" fmla="*/ 36082 w 292621"/>
                  <a:gd name="connsiteY4" fmla="*/ 8243 h 241986"/>
                  <a:gd name="connsiteX5" fmla="*/ 152668 w 292621"/>
                  <a:gd name="connsiteY5" fmla="*/ 59392 h 241986"/>
                  <a:gd name="connsiteX6" fmla="*/ 288685 w 292621"/>
                  <a:gd name="connsiteY6" fmla="*/ 84347 h 241986"/>
                  <a:gd name="connsiteX7" fmla="*/ 125427 w 292621"/>
                  <a:gd name="connsiteY7" fmla="*/ 230556 h 241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2621" h="241986">
                    <a:moveTo>
                      <a:pt x="125427" y="230556"/>
                    </a:moveTo>
                    <a:lnTo>
                      <a:pt x="97423" y="241986"/>
                    </a:lnTo>
                    <a:lnTo>
                      <a:pt x="96757" y="241986"/>
                    </a:lnTo>
                    <a:lnTo>
                      <a:pt x="78564" y="216935"/>
                    </a:lnTo>
                    <a:cubicBezTo>
                      <a:pt x="22462" y="136925"/>
                      <a:pt x="-41832" y="48152"/>
                      <a:pt x="36082" y="8243"/>
                    </a:cubicBezTo>
                    <a:cubicBezTo>
                      <a:pt x="90184" y="-19570"/>
                      <a:pt x="132571" y="29483"/>
                      <a:pt x="152668" y="59392"/>
                    </a:cubicBezTo>
                    <a:cubicBezTo>
                      <a:pt x="185625" y="44533"/>
                      <a:pt x="258777" y="-2902"/>
                      <a:pt x="288685" y="84347"/>
                    </a:cubicBezTo>
                    <a:cubicBezTo>
                      <a:pt x="313641" y="157309"/>
                      <a:pt x="215248" y="191980"/>
                      <a:pt x="125427" y="230556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Полилиния: фигура 18">
                <a:extLst>
                  <a:ext uri="{FF2B5EF4-FFF2-40B4-BE49-F238E27FC236}">
                    <a16:creationId xmlns:a16="http://schemas.microsoft.com/office/drawing/2014/main" id="{737B639B-E583-488E-B307-BCC99290FE76}"/>
                  </a:ext>
                </a:extLst>
              </p:cNvPr>
              <p:cNvSpPr/>
              <p:nvPr/>
            </p:nvSpPr>
            <p:spPr>
              <a:xfrm>
                <a:off x="5923071" y="1753933"/>
                <a:ext cx="15816" cy="15800"/>
              </a:xfrm>
              <a:custGeom>
                <a:avLst/>
                <a:gdLst>
                  <a:gd name="connsiteX0" fmla="*/ 8337 w 15816"/>
                  <a:gd name="connsiteY0" fmla="*/ 0 h 15800"/>
                  <a:gd name="connsiteX1" fmla="*/ 15804 w 15816"/>
                  <a:gd name="connsiteY1" fmla="*/ 8323 h 15800"/>
                  <a:gd name="connsiteX2" fmla="*/ 7480 w 15816"/>
                  <a:gd name="connsiteY2" fmla="*/ 15789 h 15800"/>
                  <a:gd name="connsiteX3" fmla="*/ 12 w 15816"/>
                  <a:gd name="connsiteY3" fmla="*/ 7466 h 15800"/>
                  <a:gd name="connsiteX4" fmla="*/ 7480 w 15816"/>
                  <a:gd name="connsiteY4" fmla="*/ 0 h 1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16" h="15800">
                    <a:moveTo>
                      <a:pt x="8337" y="0"/>
                    </a:moveTo>
                    <a:cubicBezTo>
                      <a:pt x="12699" y="237"/>
                      <a:pt x="16043" y="3963"/>
                      <a:pt x="15804" y="8323"/>
                    </a:cubicBezTo>
                    <a:cubicBezTo>
                      <a:pt x="15566" y="12683"/>
                      <a:pt x="11842" y="16025"/>
                      <a:pt x="7480" y="15789"/>
                    </a:cubicBezTo>
                    <a:cubicBezTo>
                      <a:pt x="3117" y="15551"/>
                      <a:pt x="-226" y="11825"/>
                      <a:pt x="12" y="7466"/>
                    </a:cubicBezTo>
                    <a:cubicBezTo>
                      <a:pt x="231" y="3437"/>
                      <a:pt x="3451" y="219"/>
                      <a:pt x="7480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02040EC6-DC7A-42CC-9DAA-FC6DF6960961}"/>
                  </a:ext>
                </a:extLst>
              </p:cNvPr>
              <p:cNvSpPr/>
              <p:nvPr/>
            </p:nvSpPr>
            <p:spPr>
              <a:xfrm>
                <a:off x="5917739" y="1777745"/>
                <a:ext cx="20717" cy="67722"/>
              </a:xfrm>
              <a:custGeom>
                <a:avLst/>
                <a:gdLst>
                  <a:gd name="connsiteX0" fmla="*/ 20717 w 20717"/>
                  <a:gd name="connsiteY0" fmla="*/ 67723 h 67722"/>
                  <a:gd name="connsiteX1" fmla="*/ 11192 w 20717"/>
                  <a:gd name="connsiteY1" fmla="*/ 0 h 67722"/>
                  <a:gd name="connsiteX2" fmla="*/ 20717 w 20717"/>
                  <a:gd name="connsiteY2" fmla="*/ 67723 h 67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17" h="67722">
                    <a:moveTo>
                      <a:pt x="20717" y="67723"/>
                    </a:moveTo>
                    <a:cubicBezTo>
                      <a:pt x="4144" y="49911"/>
                      <a:pt x="35100" y="10001"/>
                      <a:pt x="11192" y="0"/>
                    </a:cubicBezTo>
                    <a:cubicBezTo>
                      <a:pt x="-8810" y="3429"/>
                      <a:pt x="238" y="45625"/>
                      <a:pt x="20717" y="67723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4785B705-5833-471E-B883-6333474846B9}"/>
                  </a:ext>
                </a:extLst>
              </p:cNvPr>
              <p:cNvSpPr/>
              <p:nvPr/>
            </p:nvSpPr>
            <p:spPr>
              <a:xfrm>
                <a:off x="5823955" y="1965753"/>
                <a:ext cx="159108" cy="131746"/>
              </a:xfrm>
              <a:custGeom>
                <a:avLst/>
                <a:gdLst>
                  <a:gd name="connsiteX0" fmla="*/ 67543 w 159108"/>
                  <a:gd name="connsiteY0" fmla="*/ 125556 h 131746"/>
                  <a:gd name="connsiteX1" fmla="*/ 52303 w 159108"/>
                  <a:gd name="connsiteY1" fmla="*/ 131747 h 131746"/>
                  <a:gd name="connsiteX2" fmla="*/ 52303 w 159108"/>
                  <a:gd name="connsiteY2" fmla="*/ 131747 h 131746"/>
                  <a:gd name="connsiteX3" fmla="*/ 42778 w 159108"/>
                  <a:gd name="connsiteY3" fmla="*/ 118126 h 131746"/>
                  <a:gd name="connsiteX4" fmla="*/ 19632 w 159108"/>
                  <a:gd name="connsiteY4" fmla="*/ 4493 h 131746"/>
                  <a:gd name="connsiteX5" fmla="*/ 83164 w 159108"/>
                  <a:gd name="connsiteY5" fmla="*/ 32306 h 131746"/>
                  <a:gd name="connsiteX6" fmla="*/ 157173 w 159108"/>
                  <a:gd name="connsiteY6" fmla="*/ 45927 h 131746"/>
                  <a:gd name="connsiteX7" fmla="*/ 67543 w 159108"/>
                  <a:gd name="connsiteY7" fmla="*/ 125556 h 131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9108" h="131746">
                    <a:moveTo>
                      <a:pt x="67543" y="125556"/>
                    </a:moveTo>
                    <a:lnTo>
                      <a:pt x="52303" y="131747"/>
                    </a:lnTo>
                    <a:lnTo>
                      <a:pt x="52303" y="131747"/>
                    </a:lnTo>
                    <a:lnTo>
                      <a:pt x="42778" y="118126"/>
                    </a:lnTo>
                    <a:cubicBezTo>
                      <a:pt x="12203" y="74502"/>
                      <a:pt x="-22754" y="26210"/>
                      <a:pt x="19632" y="4493"/>
                    </a:cubicBezTo>
                    <a:cubicBezTo>
                      <a:pt x="49064" y="-10652"/>
                      <a:pt x="72210" y="16018"/>
                      <a:pt x="83164" y="32306"/>
                    </a:cubicBezTo>
                    <a:cubicBezTo>
                      <a:pt x="101071" y="24210"/>
                      <a:pt x="140885" y="-1603"/>
                      <a:pt x="157173" y="45927"/>
                    </a:cubicBezTo>
                    <a:cubicBezTo>
                      <a:pt x="170032" y="85646"/>
                      <a:pt x="116406" y="104505"/>
                      <a:pt x="67543" y="125556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337F23D6-315A-4962-A8AC-FE25CC6EC938}"/>
                  </a:ext>
                </a:extLst>
              </p:cNvPr>
              <p:cNvSpPr/>
              <p:nvPr/>
            </p:nvSpPr>
            <p:spPr>
              <a:xfrm>
                <a:off x="5837619" y="1983962"/>
                <a:ext cx="8273" cy="8307"/>
              </a:xfrm>
              <a:custGeom>
                <a:avLst/>
                <a:gdLst>
                  <a:gd name="connsiteX0" fmla="*/ 3872 w 8273"/>
                  <a:gd name="connsiteY0" fmla="*/ 0 h 8307"/>
                  <a:gd name="connsiteX1" fmla="*/ 8273 w 8273"/>
                  <a:gd name="connsiteY1" fmla="*/ 4364 h 8307"/>
                  <a:gd name="connsiteX2" fmla="*/ 8064 w 8273"/>
                  <a:gd name="connsiteY2" fmla="*/ 5715 h 8307"/>
                  <a:gd name="connsiteX3" fmla="*/ 2587 w 8273"/>
                  <a:gd name="connsiteY3" fmla="*/ 7989 h 8307"/>
                  <a:gd name="connsiteX4" fmla="*/ 320 w 8273"/>
                  <a:gd name="connsiteY4" fmla="*/ 2516 h 8307"/>
                  <a:gd name="connsiteX5" fmla="*/ 3396 w 8273"/>
                  <a:gd name="connsiteY5" fmla="*/ 0 h 8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73" h="8307">
                    <a:moveTo>
                      <a:pt x="3872" y="0"/>
                    </a:moveTo>
                    <a:cubicBezTo>
                      <a:pt x="6292" y="-9"/>
                      <a:pt x="8264" y="1944"/>
                      <a:pt x="8273" y="4364"/>
                    </a:cubicBezTo>
                    <a:cubicBezTo>
                      <a:pt x="8273" y="4823"/>
                      <a:pt x="8206" y="5279"/>
                      <a:pt x="8064" y="5715"/>
                    </a:cubicBezTo>
                    <a:cubicBezTo>
                      <a:pt x="7178" y="7854"/>
                      <a:pt x="4730" y="8873"/>
                      <a:pt x="2587" y="7989"/>
                    </a:cubicBezTo>
                    <a:cubicBezTo>
                      <a:pt x="453" y="7106"/>
                      <a:pt x="-566" y="4655"/>
                      <a:pt x="320" y="2516"/>
                    </a:cubicBezTo>
                    <a:cubicBezTo>
                      <a:pt x="853" y="1213"/>
                      <a:pt x="2015" y="267"/>
                      <a:pt x="3396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F19FC445-4BBB-4724-9902-F7480D11DBFC}"/>
                  </a:ext>
                </a:extLst>
              </p:cNvPr>
              <p:cNvSpPr/>
              <p:nvPr/>
            </p:nvSpPr>
            <p:spPr>
              <a:xfrm>
                <a:off x="5834114" y="1996820"/>
                <a:ext cx="11250" cy="36956"/>
              </a:xfrm>
              <a:custGeom>
                <a:avLst/>
                <a:gdLst>
                  <a:gd name="connsiteX0" fmla="*/ 11188 w 11250"/>
                  <a:gd name="connsiteY0" fmla="*/ 36957 h 36956"/>
                  <a:gd name="connsiteX1" fmla="*/ 6140 w 11250"/>
                  <a:gd name="connsiteY1" fmla="*/ 0 h 36956"/>
                  <a:gd name="connsiteX2" fmla="*/ 11188 w 11250"/>
                  <a:gd name="connsiteY2" fmla="*/ 36957 h 36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250" h="36956">
                    <a:moveTo>
                      <a:pt x="11188" y="36957"/>
                    </a:moveTo>
                    <a:cubicBezTo>
                      <a:pt x="2235" y="27432"/>
                      <a:pt x="19094" y="5429"/>
                      <a:pt x="6140" y="0"/>
                    </a:cubicBezTo>
                    <a:cubicBezTo>
                      <a:pt x="-4814" y="1619"/>
                      <a:pt x="139" y="24860"/>
                      <a:pt x="11188" y="3695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24" name="Рисунок 4">
                <a:extLst>
                  <a:ext uri="{FF2B5EF4-FFF2-40B4-BE49-F238E27FC236}">
                    <a16:creationId xmlns:a16="http://schemas.microsoft.com/office/drawing/2014/main" id="{3B050AAE-61B4-4BE2-B0ED-DFF7DE2EC4DE}"/>
                  </a:ext>
                </a:extLst>
              </p:cNvPr>
              <p:cNvGrpSpPr/>
              <p:nvPr/>
            </p:nvGrpSpPr>
            <p:grpSpPr>
              <a:xfrm>
                <a:off x="5823955" y="1720640"/>
                <a:ext cx="366372" cy="376860"/>
                <a:chOff x="5823955" y="1720640"/>
                <a:chExt cx="366372" cy="376860"/>
              </a:xfrm>
            </p:grpSpPr>
            <p:sp>
              <p:nvSpPr>
                <p:cNvPr id="92" name="Полилиния: фигура 91">
                  <a:extLst>
                    <a:ext uri="{FF2B5EF4-FFF2-40B4-BE49-F238E27FC236}">
                      <a16:creationId xmlns:a16="http://schemas.microsoft.com/office/drawing/2014/main" id="{2718C382-A639-45CA-9A34-B25E23C9E2AB}"/>
                    </a:ext>
                  </a:extLst>
                </p:cNvPr>
                <p:cNvSpPr/>
                <p:nvPr/>
              </p:nvSpPr>
              <p:spPr>
                <a:xfrm>
                  <a:off x="5897706" y="1720640"/>
                  <a:ext cx="292621" cy="241986"/>
                </a:xfrm>
                <a:custGeom>
                  <a:avLst/>
                  <a:gdLst>
                    <a:gd name="connsiteX0" fmla="*/ 125427 w 292621"/>
                    <a:gd name="connsiteY0" fmla="*/ 230556 h 241986"/>
                    <a:gd name="connsiteX1" fmla="*/ 97423 w 292621"/>
                    <a:gd name="connsiteY1" fmla="*/ 241986 h 241986"/>
                    <a:gd name="connsiteX2" fmla="*/ 96757 w 292621"/>
                    <a:gd name="connsiteY2" fmla="*/ 241986 h 241986"/>
                    <a:gd name="connsiteX3" fmla="*/ 78564 w 292621"/>
                    <a:gd name="connsiteY3" fmla="*/ 216935 h 241986"/>
                    <a:gd name="connsiteX4" fmla="*/ 36082 w 292621"/>
                    <a:gd name="connsiteY4" fmla="*/ 8243 h 241986"/>
                    <a:gd name="connsiteX5" fmla="*/ 152668 w 292621"/>
                    <a:gd name="connsiteY5" fmla="*/ 59392 h 241986"/>
                    <a:gd name="connsiteX6" fmla="*/ 288685 w 292621"/>
                    <a:gd name="connsiteY6" fmla="*/ 84347 h 241986"/>
                    <a:gd name="connsiteX7" fmla="*/ 125427 w 292621"/>
                    <a:gd name="connsiteY7" fmla="*/ 230556 h 241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2621" h="241986">
                      <a:moveTo>
                        <a:pt x="125427" y="230556"/>
                      </a:moveTo>
                      <a:lnTo>
                        <a:pt x="97423" y="241986"/>
                      </a:lnTo>
                      <a:lnTo>
                        <a:pt x="96757" y="241986"/>
                      </a:lnTo>
                      <a:lnTo>
                        <a:pt x="78564" y="216935"/>
                      </a:lnTo>
                      <a:cubicBezTo>
                        <a:pt x="22462" y="136925"/>
                        <a:pt x="-41832" y="48152"/>
                        <a:pt x="36082" y="8243"/>
                      </a:cubicBezTo>
                      <a:cubicBezTo>
                        <a:pt x="90184" y="-19570"/>
                        <a:pt x="132571" y="29483"/>
                        <a:pt x="152668" y="59392"/>
                      </a:cubicBezTo>
                      <a:cubicBezTo>
                        <a:pt x="185625" y="44533"/>
                        <a:pt x="258777" y="-2902"/>
                        <a:pt x="288685" y="84347"/>
                      </a:cubicBezTo>
                      <a:cubicBezTo>
                        <a:pt x="313641" y="157309"/>
                        <a:pt x="215248" y="191980"/>
                        <a:pt x="125427" y="2305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3" name="Полилиния: фигура 92">
                  <a:extLst>
                    <a:ext uri="{FF2B5EF4-FFF2-40B4-BE49-F238E27FC236}">
                      <a16:creationId xmlns:a16="http://schemas.microsoft.com/office/drawing/2014/main" id="{A54C827E-6640-4882-B827-0E7730B126FE}"/>
                    </a:ext>
                  </a:extLst>
                </p:cNvPr>
                <p:cNvSpPr/>
                <p:nvPr/>
              </p:nvSpPr>
              <p:spPr>
                <a:xfrm>
                  <a:off x="5923071" y="1753933"/>
                  <a:ext cx="15816" cy="15800"/>
                </a:xfrm>
                <a:custGeom>
                  <a:avLst/>
                  <a:gdLst>
                    <a:gd name="connsiteX0" fmla="*/ 8337 w 15816"/>
                    <a:gd name="connsiteY0" fmla="*/ 0 h 15800"/>
                    <a:gd name="connsiteX1" fmla="*/ 15804 w 15816"/>
                    <a:gd name="connsiteY1" fmla="*/ 8323 h 15800"/>
                    <a:gd name="connsiteX2" fmla="*/ 7480 w 15816"/>
                    <a:gd name="connsiteY2" fmla="*/ 15789 h 15800"/>
                    <a:gd name="connsiteX3" fmla="*/ 12 w 15816"/>
                    <a:gd name="connsiteY3" fmla="*/ 7466 h 15800"/>
                    <a:gd name="connsiteX4" fmla="*/ 7480 w 15816"/>
                    <a:gd name="connsiteY4" fmla="*/ 0 h 15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16" h="15800">
                      <a:moveTo>
                        <a:pt x="8337" y="0"/>
                      </a:moveTo>
                      <a:cubicBezTo>
                        <a:pt x="12699" y="237"/>
                        <a:pt x="16043" y="3963"/>
                        <a:pt x="15804" y="8323"/>
                      </a:cubicBezTo>
                      <a:cubicBezTo>
                        <a:pt x="15566" y="12683"/>
                        <a:pt x="11842" y="16025"/>
                        <a:pt x="7480" y="15789"/>
                      </a:cubicBezTo>
                      <a:cubicBezTo>
                        <a:pt x="3117" y="15551"/>
                        <a:pt x="-226" y="11825"/>
                        <a:pt x="12" y="7466"/>
                      </a:cubicBezTo>
                      <a:cubicBezTo>
                        <a:pt x="231" y="3437"/>
                        <a:pt x="3451" y="219"/>
                        <a:pt x="748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4" name="Полилиния: фигура 93">
                  <a:extLst>
                    <a:ext uri="{FF2B5EF4-FFF2-40B4-BE49-F238E27FC236}">
                      <a16:creationId xmlns:a16="http://schemas.microsoft.com/office/drawing/2014/main" id="{4A6A7593-5CDD-4584-A101-0B8F5A725BAB}"/>
                    </a:ext>
                  </a:extLst>
                </p:cNvPr>
                <p:cNvSpPr/>
                <p:nvPr/>
              </p:nvSpPr>
              <p:spPr>
                <a:xfrm>
                  <a:off x="5917739" y="1777745"/>
                  <a:ext cx="20717" cy="67722"/>
                </a:xfrm>
                <a:custGeom>
                  <a:avLst/>
                  <a:gdLst>
                    <a:gd name="connsiteX0" fmla="*/ 20717 w 20717"/>
                    <a:gd name="connsiteY0" fmla="*/ 67723 h 67722"/>
                    <a:gd name="connsiteX1" fmla="*/ 11192 w 20717"/>
                    <a:gd name="connsiteY1" fmla="*/ 0 h 67722"/>
                    <a:gd name="connsiteX2" fmla="*/ 20717 w 20717"/>
                    <a:gd name="connsiteY2" fmla="*/ 67723 h 67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717" h="67722">
                      <a:moveTo>
                        <a:pt x="20717" y="67723"/>
                      </a:moveTo>
                      <a:cubicBezTo>
                        <a:pt x="4144" y="49911"/>
                        <a:pt x="35100" y="10001"/>
                        <a:pt x="11192" y="0"/>
                      </a:cubicBezTo>
                      <a:cubicBezTo>
                        <a:pt x="-8810" y="3429"/>
                        <a:pt x="238" y="45625"/>
                        <a:pt x="20717" y="67723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5" name="Полилиния: фигура 94">
                  <a:extLst>
                    <a:ext uri="{FF2B5EF4-FFF2-40B4-BE49-F238E27FC236}">
                      <a16:creationId xmlns:a16="http://schemas.microsoft.com/office/drawing/2014/main" id="{BDC1EA3A-63D9-432E-816F-7A2053A52799}"/>
                    </a:ext>
                  </a:extLst>
                </p:cNvPr>
                <p:cNvSpPr/>
                <p:nvPr/>
              </p:nvSpPr>
              <p:spPr>
                <a:xfrm>
                  <a:off x="5823955" y="1965753"/>
                  <a:ext cx="159108" cy="131746"/>
                </a:xfrm>
                <a:custGeom>
                  <a:avLst/>
                  <a:gdLst>
                    <a:gd name="connsiteX0" fmla="*/ 67543 w 159108"/>
                    <a:gd name="connsiteY0" fmla="*/ 125556 h 131746"/>
                    <a:gd name="connsiteX1" fmla="*/ 52303 w 159108"/>
                    <a:gd name="connsiteY1" fmla="*/ 131747 h 131746"/>
                    <a:gd name="connsiteX2" fmla="*/ 52303 w 159108"/>
                    <a:gd name="connsiteY2" fmla="*/ 131747 h 131746"/>
                    <a:gd name="connsiteX3" fmla="*/ 42778 w 159108"/>
                    <a:gd name="connsiteY3" fmla="*/ 118126 h 131746"/>
                    <a:gd name="connsiteX4" fmla="*/ 19632 w 159108"/>
                    <a:gd name="connsiteY4" fmla="*/ 4493 h 131746"/>
                    <a:gd name="connsiteX5" fmla="*/ 83164 w 159108"/>
                    <a:gd name="connsiteY5" fmla="*/ 32306 h 131746"/>
                    <a:gd name="connsiteX6" fmla="*/ 157173 w 159108"/>
                    <a:gd name="connsiteY6" fmla="*/ 45927 h 131746"/>
                    <a:gd name="connsiteX7" fmla="*/ 67543 w 159108"/>
                    <a:gd name="connsiteY7" fmla="*/ 125556 h 1317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9108" h="131746">
                      <a:moveTo>
                        <a:pt x="67543" y="125556"/>
                      </a:moveTo>
                      <a:lnTo>
                        <a:pt x="52303" y="131747"/>
                      </a:lnTo>
                      <a:lnTo>
                        <a:pt x="52303" y="131747"/>
                      </a:lnTo>
                      <a:lnTo>
                        <a:pt x="42778" y="118126"/>
                      </a:lnTo>
                      <a:cubicBezTo>
                        <a:pt x="12203" y="74502"/>
                        <a:pt x="-22754" y="26210"/>
                        <a:pt x="19632" y="4493"/>
                      </a:cubicBezTo>
                      <a:cubicBezTo>
                        <a:pt x="49064" y="-10652"/>
                        <a:pt x="72210" y="16018"/>
                        <a:pt x="83164" y="32306"/>
                      </a:cubicBezTo>
                      <a:cubicBezTo>
                        <a:pt x="101071" y="24210"/>
                        <a:pt x="140885" y="-1603"/>
                        <a:pt x="157173" y="45927"/>
                      </a:cubicBezTo>
                      <a:cubicBezTo>
                        <a:pt x="170032" y="85646"/>
                        <a:pt x="116406" y="104505"/>
                        <a:pt x="67543" y="1255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6" name="Полилиния: фигура 95">
                  <a:extLst>
                    <a:ext uri="{FF2B5EF4-FFF2-40B4-BE49-F238E27FC236}">
                      <a16:creationId xmlns:a16="http://schemas.microsoft.com/office/drawing/2014/main" id="{8654ECA7-32E6-4125-B0A7-130840DE0F4B}"/>
                    </a:ext>
                  </a:extLst>
                </p:cNvPr>
                <p:cNvSpPr/>
                <p:nvPr/>
              </p:nvSpPr>
              <p:spPr>
                <a:xfrm>
                  <a:off x="5837619" y="1983962"/>
                  <a:ext cx="8273" cy="8307"/>
                </a:xfrm>
                <a:custGeom>
                  <a:avLst/>
                  <a:gdLst>
                    <a:gd name="connsiteX0" fmla="*/ 3872 w 8273"/>
                    <a:gd name="connsiteY0" fmla="*/ 0 h 8307"/>
                    <a:gd name="connsiteX1" fmla="*/ 8273 w 8273"/>
                    <a:gd name="connsiteY1" fmla="*/ 4364 h 8307"/>
                    <a:gd name="connsiteX2" fmla="*/ 8064 w 8273"/>
                    <a:gd name="connsiteY2" fmla="*/ 5715 h 8307"/>
                    <a:gd name="connsiteX3" fmla="*/ 2587 w 8273"/>
                    <a:gd name="connsiteY3" fmla="*/ 7989 h 8307"/>
                    <a:gd name="connsiteX4" fmla="*/ 320 w 8273"/>
                    <a:gd name="connsiteY4" fmla="*/ 2516 h 8307"/>
                    <a:gd name="connsiteX5" fmla="*/ 3396 w 8273"/>
                    <a:gd name="connsiteY5" fmla="*/ 0 h 83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73" h="8307">
                      <a:moveTo>
                        <a:pt x="3872" y="0"/>
                      </a:moveTo>
                      <a:cubicBezTo>
                        <a:pt x="6292" y="-9"/>
                        <a:pt x="8264" y="1944"/>
                        <a:pt x="8273" y="4364"/>
                      </a:cubicBezTo>
                      <a:cubicBezTo>
                        <a:pt x="8273" y="4823"/>
                        <a:pt x="8206" y="5279"/>
                        <a:pt x="8064" y="5715"/>
                      </a:cubicBezTo>
                      <a:cubicBezTo>
                        <a:pt x="7178" y="7854"/>
                        <a:pt x="4730" y="8873"/>
                        <a:pt x="2587" y="7989"/>
                      </a:cubicBezTo>
                      <a:cubicBezTo>
                        <a:pt x="453" y="7106"/>
                        <a:pt x="-566" y="4655"/>
                        <a:pt x="320" y="2516"/>
                      </a:cubicBezTo>
                      <a:cubicBezTo>
                        <a:pt x="853" y="1213"/>
                        <a:pt x="2015" y="267"/>
                        <a:pt x="339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7" name="Полилиния: фигура 96">
                  <a:extLst>
                    <a:ext uri="{FF2B5EF4-FFF2-40B4-BE49-F238E27FC236}">
                      <a16:creationId xmlns:a16="http://schemas.microsoft.com/office/drawing/2014/main" id="{A3B75E97-0A99-40D7-A045-76629E152F34}"/>
                    </a:ext>
                  </a:extLst>
                </p:cNvPr>
                <p:cNvSpPr/>
                <p:nvPr/>
              </p:nvSpPr>
              <p:spPr>
                <a:xfrm>
                  <a:off x="5834114" y="1996820"/>
                  <a:ext cx="11250" cy="36956"/>
                </a:xfrm>
                <a:custGeom>
                  <a:avLst/>
                  <a:gdLst>
                    <a:gd name="connsiteX0" fmla="*/ 11188 w 11250"/>
                    <a:gd name="connsiteY0" fmla="*/ 36957 h 36956"/>
                    <a:gd name="connsiteX1" fmla="*/ 6140 w 11250"/>
                    <a:gd name="connsiteY1" fmla="*/ 0 h 36956"/>
                    <a:gd name="connsiteX2" fmla="*/ 11188 w 11250"/>
                    <a:gd name="connsiteY2" fmla="*/ 36957 h 36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1250" h="36956">
                      <a:moveTo>
                        <a:pt x="11188" y="36957"/>
                      </a:moveTo>
                      <a:cubicBezTo>
                        <a:pt x="2235" y="27432"/>
                        <a:pt x="19094" y="5429"/>
                        <a:pt x="6140" y="0"/>
                      </a:cubicBezTo>
                      <a:cubicBezTo>
                        <a:pt x="-4814" y="1619"/>
                        <a:pt x="139" y="24860"/>
                        <a:pt x="11188" y="3695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25" name="Полилиния: фигура 24">
                <a:extLst>
                  <a:ext uri="{FF2B5EF4-FFF2-40B4-BE49-F238E27FC236}">
                    <a16:creationId xmlns:a16="http://schemas.microsoft.com/office/drawing/2014/main" id="{A2FC6E26-4AE0-4D37-A59B-454FC2196ED8}"/>
                  </a:ext>
                </a:extLst>
              </p:cNvPr>
              <p:cNvSpPr/>
              <p:nvPr/>
            </p:nvSpPr>
            <p:spPr>
              <a:xfrm>
                <a:off x="5012962" y="3631767"/>
                <a:ext cx="145257" cy="222276"/>
              </a:xfrm>
              <a:custGeom>
                <a:avLst/>
                <a:gdLst>
                  <a:gd name="connsiteX0" fmla="*/ 1474 w 145257"/>
                  <a:gd name="connsiteY0" fmla="*/ 46978 h 222276"/>
                  <a:gd name="connsiteX1" fmla="*/ 52813 w 145257"/>
                  <a:gd name="connsiteY1" fmla="*/ 200806 h 222276"/>
                  <a:gd name="connsiteX2" fmla="*/ 90913 w 145257"/>
                  <a:gd name="connsiteY2" fmla="*/ 221285 h 222276"/>
                  <a:gd name="connsiteX3" fmla="*/ 124727 w 145257"/>
                  <a:gd name="connsiteY3" fmla="*/ 211760 h 222276"/>
                  <a:gd name="connsiteX4" fmla="*/ 144092 w 145257"/>
                  <a:gd name="connsiteY4" fmla="*/ 176289 h 222276"/>
                  <a:gd name="connsiteX5" fmla="*/ 143777 w 145257"/>
                  <a:gd name="connsiteY5" fmla="*/ 175279 h 222276"/>
                  <a:gd name="connsiteX6" fmla="*/ 92533 w 145257"/>
                  <a:gd name="connsiteY6" fmla="*/ 21451 h 222276"/>
                  <a:gd name="connsiteX7" fmla="*/ 54433 w 145257"/>
                  <a:gd name="connsiteY7" fmla="*/ 972 h 222276"/>
                  <a:gd name="connsiteX8" fmla="*/ 20619 w 145257"/>
                  <a:gd name="connsiteY8" fmla="*/ 10497 h 222276"/>
                  <a:gd name="connsiteX9" fmla="*/ 1140 w 145257"/>
                  <a:gd name="connsiteY9" fmla="*/ 45901 h 222276"/>
                  <a:gd name="connsiteX10" fmla="*/ 1474 w 145257"/>
                  <a:gd name="connsiteY10" fmla="*/ 46978 h 222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5257" h="222276">
                    <a:moveTo>
                      <a:pt x="1474" y="46978"/>
                    </a:moveTo>
                    <a:lnTo>
                      <a:pt x="52813" y="200806"/>
                    </a:lnTo>
                    <a:cubicBezTo>
                      <a:pt x="58281" y="216485"/>
                      <a:pt x="74826" y="225371"/>
                      <a:pt x="90913" y="221285"/>
                    </a:cubicBezTo>
                    <a:lnTo>
                      <a:pt x="124727" y="211760"/>
                    </a:lnTo>
                    <a:cubicBezTo>
                      <a:pt x="139872" y="207312"/>
                      <a:pt x="148540" y="191434"/>
                      <a:pt x="144092" y="176289"/>
                    </a:cubicBezTo>
                    <a:cubicBezTo>
                      <a:pt x="143996" y="175956"/>
                      <a:pt x="143891" y="175613"/>
                      <a:pt x="143777" y="175279"/>
                    </a:cubicBezTo>
                    <a:lnTo>
                      <a:pt x="92533" y="21451"/>
                    </a:lnTo>
                    <a:cubicBezTo>
                      <a:pt x="87027" y="5811"/>
                      <a:pt x="70520" y="-3067"/>
                      <a:pt x="54433" y="972"/>
                    </a:cubicBezTo>
                    <a:lnTo>
                      <a:pt x="20619" y="10497"/>
                    </a:lnTo>
                    <a:cubicBezTo>
                      <a:pt x="5465" y="14897"/>
                      <a:pt x="-3260" y="30747"/>
                      <a:pt x="1140" y="45901"/>
                    </a:cubicBezTo>
                    <a:cubicBezTo>
                      <a:pt x="1245" y="46263"/>
                      <a:pt x="1359" y="46625"/>
                      <a:pt x="1474" y="46978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40E7899A-5232-4D3C-A399-04BF130C543D}"/>
                  </a:ext>
                </a:extLst>
              </p:cNvPr>
              <p:cNvSpPr/>
              <p:nvPr/>
            </p:nvSpPr>
            <p:spPr>
              <a:xfrm>
                <a:off x="5012962" y="3631767"/>
                <a:ext cx="145257" cy="222276"/>
              </a:xfrm>
              <a:custGeom>
                <a:avLst/>
                <a:gdLst>
                  <a:gd name="connsiteX0" fmla="*/ 1474 w 145257"/>
                  <a:gd name="connsiteY0" fmla="*/ 46978 h 222276"/>
                  <a:gd name="connsiteX1" fmla="*/ 52813 w 145257"/>
                  <a:gd name="connsiteY1" fmla="*/ 200806 h 222276"/>
                  <a:gd name="connsiteX2" fmla="*/ 90913 w 145257"/>
                  <a:gd name="connsiteY2" fmla="*/ 221285 h 222276"/>
                  <a:gd name="connsiteX3" fmla="*/ 124727 w 145257"/>
                  <a:gd name="connsiteY3" fmla="*/ 211760 h 222276"/>
                  <a:gd name="connsiteX4" fmla="*/ 144092 w 145257"/>
                  <a:gd name="connsiteY4" fmla="*/ 176289 h 222276"/>
                  <a:gd name="connsiteX5" fmla="*/ 143777 w 145257"/>
                  <a:gd name="connsiteY5" fmla="*/ 175279 h 222276"/>
                  <a:gd name="connsiteX6" fmla="*/ 92533 w 145257"/>
                  <a:gd name="connsiteY6" fmla="*/ 21451 h 222276"/>
                  <a:gd name="connsiteX7" fmla="*/ 54433 w 145257"/>
                  <a:gd name="connsiteY7" fmla="*/ 972 h 222276"/>
                  <a:gd name="connsiteX8" fmla="*/ 20619 w 145257"/>
                  <a:gd name="connsiteY8" fmla="*/ 10497 h 222276"/>
                  <a:gd name="connsiteX9" fmla="*/ 1140 w 145257"/>
                  <a:gd name="connsiteY9" fmla="*/ 45901 h 222276"/>
                  <a:gd name="connsiteX10" fmla="*/ 1474 w 145257"/>
                  <a:gd name="connsiteY10" fmla="*/ 46978 h 222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5257" h="222276">
                    <a:moveTo>
                      <a:pt x="1474" y="46978"/>
                    </a:moveTo>
                    <a:lnTo>
                      <a:pt x="52813" y="200806"/>
                    </a:lnTo>
                    <a:cubicBezTo>
                      <a:pt x="58281" y="216485"/>
                      <a:pt x="74826" y="225371"/>
                      <a:pt x="90913" y="221285"/>
                    </a:cubicBezTo>
                    <a:lnTo>
                      <a:pt x="124727" y="211760"/>
                    </a:lnTo>
                    <a:cubicBezTo>
                      <a:pt x="139872" y="207312"/>
                      <a:pt x="148540" y="191434"/>
                      <a:pt x="144092" y="176289"/>
                    </a:cubicBezTo>
                    <a:cubicBezTo>
                      <a:pt x="143996" y="175956"/>
                      <a:pt x="143891" y="175613"/>
                      <a:pt x="143777" y="175279"/>
                    </a:cubicBezTo>
                    <a:lnTo>
                      <a:pt x="92533" y="21451"/>
                    </a:lnTo>
                    <a:cubicBezTo>
                      <a:pt x="87027" y="5811"/>
                      <a:pt x="70520" y="-3067"/>
                      <a:pt x="54433" y="972"/>
                    </a:cubicBezTo>
                    <a:lnTo>
                      <a:pt x="20619" y="10497"/>
                    </a:lnTo>
                    <a:cubicBezTo>
                      <a:pt x="5465" y="14897"/>
                      <a:pt x="-3260" y="30747"/>
                      <a:pt x="1140" y="45901"/>
                    </a:cubicBezTo>
                    <a:cubicBezTo>
                      <a:pt x="1245" y="46263"/>
                      <a:pt x="1359" y="46625"/>
                      <a:pt x="1474" y="46978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: фигура 26">
                <a:extLst>
                  <a:ext uri="{FF2B5EF4-FFF2-40B4-BE49-F238E27FC236}">
                    <a16:creationId xmlns:a16="http://schemas.microsoft.com/office/drawing/2014/main" id="{9240B8FE-B445-4E30-9514-DF5AD2FDBB92}"/>
                  </a:ext>
                </a:extLst>
              </p:cNvPr>
              <p:cNvSpPr/>
              <p:nvPr/>
            </p:nvSpPr>
            <p:spPr>
              <a:xfrm>
                <a:off x="4752975" y="3535108"/>
                <a:ext cx="301057" cy="378806"/>
              </a:xfrm>
              <a:custGeom>
                <a:avLst/>
                <a:gdLst>
                  <a:gd name="connsiteX0" fmla="*/ 0 w 301057"/>
                  <a:gd name="connsiteY0" fmla="*/ 217075 h 378806"/>
                  <a:gd name="connsiteX1" fmla="*/ 67627 w 301057"/>
                  <a:gd name="connsiteY1" fmla="*/ 343852 h 378806"/>
                  <a:gd name="connsiteX2" fmla="*/ 83344 w 301057"/>
                  <a:gd name="connsiteY2" fmla="*/ 360807 h 378806"/>
                  <a:gd name="connsiteX3" fmla="*/ 100203 w 301057"/>
                  <a:gd name="connsiteY3" fmla="*/ 371570 h 378806"/>
                  <a:gd name="connsiteX4" fmla="*/ 136588 w 301057"/>
                  <a:gd name="connsiteY4" fmla="*/ 377285 h 378806"/>
                  <a:gd name="connsiteX5" fmla="*/ 275082 w 301057"/>
                  <a:gd name="connsiteY5" fmla="*/ 339185 h 378806"/>
                  <a:gd name="connsiteX6" fmla="*/ 299895 w 301057"/>
                  <a:gd name="connsiteY6" fmla="*/ 296580 h 378806"/>
                  <a:gd name="connsiteX7" fmla="*/ 299085 w 301057"/>
                  <a:gd name="connsiteY7" fmla="*/ 293941 h 378806"/>
                  <a:gd name="connsiteX8" fmla="*/ 251460 w 301057"/>
                  <a:gd name="connsiteY8" fmla="*/ 150209 h 378806"/>
                  <a:gd name="connsiteX9" fmla="*/ 233077 w 301057"/>
                  <a:gd name="connsiteY9" fmla="*/ 125254 h 378806"/>
                  <a:gd name="connsiteX10" fmla="*/ 147352 w 301057"/>
                  <a:gd name="connsiteY10" fmla="*/ 62484 h 378806"/>
                  <a:gd name="connsiteX11" fmla="*/ 126492 w 301057"/>
                  <a:gd name="connsiteY11" fmla="*/ 0 h 378806"/>
                  <a:gd name="connsiteX12" fmla="*/ 87154 w 301057"/>
                  <a:gd name="connsiteY12" fmla="*/ 10858 h 378806"/>
                  <a:gd name="connsiteX13" fmla="*/ 62675 w 301057"/>
                  <a:gd name="connsiteY13" fmla="*/ 48958 h 378806"/>
                  <a:gd name="connsiteX14" fmla="*/ 69342 w 301057"/>
                  <a:gd name="connsiteY14" fmla="*/ 91249 h 378806"/>
                  <a:gd name="connsiteX15" fmla="*/ 76867 w 301057"/>
                  <a:gd name="connsiteY15" fmla="*/ 108204 h 378806"/>
                  <a:gd name="connsiteX16" fmla="*/ 113348 w 301057"/>
                  <a:gd name="connsiteY16" fmla="*/ 154019 h 378806"/>
                  <a:gd name="connsiteX17" fmla="*/ 14383 w 301057"/>
                  <a:gd name="connsiteY17" fmla="*/ 181356 h 378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1057" h="378806">
                    <a:moveTo>
                      <a:pt x="0" y="217075"/>
                    </a:moveTo>
                    <a:lnTo>
                      <a:pt x="67627" y="343852"/>
                    </a:lnTo>
                    <a:cubicBezTo>
                      <a:pt x="71352" y="350739"/>
                      <a:pt x="76752" y="356578"/>
                      <a:pt x="83344" y="360807"/>
                    </a:cubicBezTo>
                    <a:lnTo>
                      <a:pt x="100203" y="371570"/>
                    </a:lnTo>
                    <a:cubicBezTo>
                      <a:pt x="110995" y="378495"/>
                      <a:pt x="124196" y="380562"/>
                      <a:pt x="136588" y="377285"/>
                    </a:cubicBezTo>
                    <a:lnTo>
                      <a:pt x="275082" y="339185"/>
                    </a:lnTo>
                    <a:cubicBezTo>
                      <a:pt x="293694" y="334270"/>
                      <a:pt x="304810" y="315201"/>
                      <a:pt x="299895" y="296580"/>
                    </a:cubicBezTo>
                    <a:cubicBezTo>
                      <a:pt x="299657" y="295694"/>
                      <a:pt x="299390" y="294808"/>
                      <a:pt x="299085" y="293941"/>
                    </a:cubicBezTo>
                    <a:lnTo>
                      <a:pt x="251460" y="150209"/>
                    </a:lnTo>
                    <a:cubicBezTo>
                      <a:pt x="248069" y="140189"/>
                      <a:pt x="241640" y="131464"/>
                      <a:pt x="233077" y="125254"/>
                    </a:cubicBezTo>
                    <a:lnTo>
                      <a:pt x="147352" y="62484"/>
                    </a:lnTo>
                    <a:lnTo>
                      <a:pt x="126492" y="0"/>
                    </a:lnTo>
                    <a:lnTo>
                      <a:pt x="87154" y="10858"/>
                    </a:lnTo>
                    <a:cubicBezTo>
                      <a:pt x="70294" y="15221"/>
                      <a:pt x="59636" y="31813"/>
                      <a:pt x="62675" y="48958"/>
                    </a:cubicBezTo>
                    <a:lnTo>
                      <a:pt x="69342" y="91249"/>
                    </a:lnTo>
                    <a:cubicBezTo>
                      <a:pt x="70342" y="97460"/>
                      <a:pt x="72933" y="103298"/>
                      <a:pt x="76867" y="108204"/>
                    </a:cubicBezTo>
                    <a:lnTo>
                      <a:pt x="113348" y="154019"/>
                    </a:lnTo>
                    <a:lnTo>
                      <a:pt x="14383" y="181356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: фигура 27">
                <a:extLst>
                  <a:ext uri="{FF2B5EF4-FFF2-40B4-BE49-F238E27FC236}">
                    <a16:creationId xmlns:a16="http://schemas.microsoft.com/office/drawing/2014/main" id="{699A5D08-B38D-4006-80F5-3EF2D7903A01}"/>
                  </a:ext>
                </a:extLst>
              </p:cNvPr>
              <p:cNvSpPr/>
              <p:nvPr/>
            </p:nvSpPr>
            <p:spPr>
              <a:xfrm>
                <a:off x="4752975" y="3535108"/>
                <a:ext cx="301057" cy="378806"/>
              </a:xfrm>
              <a:custGeom>
                <a:avLst/>
                <a:gdLst>
                  <a:gd name="connsiteX0" fmla="*/ 0 w 301057"/>
                  <a:gd name="connsiteY0" fmla="*/ 217075 h 378806"/>
                  <a:gd name="connsiteX1" fmla="*/ 67627 w 301057"/>
                  <a:gd name="connsiteY1" fmla="*/ 343852 h 378806"/>
                  <a:gd name="connsiteX2" fmla="*/ 83344 w 301057"/>
                  <a:gd name="connsiteY2" fmla="*/ 360807 h 378806"/>
                  <a:gd name="connsiteX3" fmla="*/ 100203 w 301057"/>
                  <a:gd name="connsiteY3" fmla="*/ 371570 h 378806"/>
                  <a:gd name="connsiteX4" fmla="*/ 136588 w 301057"/>
                  <a:gd name="connsiteY4" fmla="*/ 377285 h 378806"/>
                  <a:gd name="connsiteX5" fmla="*/ 275082 w 301057"/>
                  <a:gd name="connsiteY5" fmla="*/ 339185 h 378806"/>
                  <a:gd name="connsiteX6" fmla="*/ 299895 w 301057"/>
                  <a:gd name="connsiteY6" fmla="*/ 296580 h 378806"/>
                  <a:gd name="connsiteX7" fmla="*/ 299085 w 301057"/>
                  <a:gd name="connsiteY7" fmla="*/ 293941 h 378806"/>
                  <a:gd name="connsiteX8" fmla="*/ 251460 w 301057"/>
                  <a:gd name="connsiteY8" fmla="*/ 150209 h 378806"/>
                  <a:gd name="connsiteX9" fmla="*/ 233077 w 301057"/>
                  <a:gd name="connsiteY9" fmla="*/ 125254 h 378806"/>
                  <a:gd name="connsiteX10" fmla="*/ 147352 w 301057"/>
                  <a:gd name="connsiteY10" fmla="*/ 62484 h 378806"/>
                  <a:gd name="connsiteX11" fmla="*/ 126492 w 301057"/>
                  <a:gd name="connsiteY11" fmla="*/ 0 h 378806"/>
                  <a:gd name="connsiteX12" fmla="*/ 87154 w 301057"/>
                  <a:gd name="connsiteY12" fmla="*/ 10858 h 378806"/>
                  <a:gd name="connsiteX13" fmla="*/ 62675 w 301057"/>
                  <a:gd name="connsiteY13" fmla="*/ 48958 h 378806"/>
                  <a:gd name="connsiteX14" fmla="*/ 69342 w 301057"/>
                  <a:gd name="connsiteY14" fmla="*/ 91249 h 378806"/>
                  <a:gd name="connsiteX15" fmla="*/ 76867 w 301057"/>
                  <a:gd name="connsiteY15" fmla="*/ 108204 h 378806"/>
                  <a:gd name="connsiteX16" fmla="*/ 113348 w 301057"/>
                  <a:gd name="connsiteY16" fmla="*/ 154019 h 378806"/>
                  <a:gd name="connsiteX17" fmla="*/ 14383 w 301057"/>
                  <a:gd name="connsiteY17" fmla="*/ 181356 h 378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1057" h="378806">
                    <a:moveTo>
                      <a:pt x="0" y="217075"/>
                    </a:moveTo>
                    <a:lnTo>
                      <a:pt x="67627" y="343852"/>
                    </a:lnTo>
                    <a:cubicBezTo>
                      <a:pt x="71352" y="350739"/>
                      <a:pt x="76752" y="356578"/>
                      <a:pt x="83344" y="360807"/>
                    </a:cubicBezTo>
                    <a:lnTo>
                      <a:pt x="100203" y="371570"/>
                    </a:lnTo>
                    <a:cubicBezTo>
                      <a:pt x="110995" y="378495"/>
                      <a:pt x="124196" y="380562"/>
                      <a:pt x="136588" y="377285"/>
                    </a:cubicBezTo>
                    <a:lnTo>
                      <a:pt x="275082" y="339185"/>
                    </a:lnTo>
                    <a:cubicBezTo>
                      <a:pt x="293694" y="334270"/>
                      <a:pt x="304810" y="315201"/>
                      <a:pt x="299895" y="296580"/>
                    </a:cubicBezTo>
                    <a:cubicBezTo>
                      <a:pt x="299657" y="295694"/>
                      <a:pt x="299390" y="294808"/>
                      <a:pt x="299085" y="293941"/>
                    </a:cubicBezTo>
                    <a:lnTo>
                      <a:pt x="251460" y="150209"/>
                    </a:lnTo>
                    <a:cubicBezTo>
                      <a:pt x="248069" y="140189"/>
                      <a:pt x="241640" y="131464"/>
                      <a:pt x="233077" y="125254"/>
                    </a:cubicBezTo>
                    <a:lnTo>
                      <a:pt x="147352" y="62484"/>
                    </a:lnTo>
                    <a:lnTo>
                      <a:pt x="126492" y="0"/>
                    </a:lnTo>
                    <a:lnTo>
                      <a:pt x="87154" y="10858"/>
                    </a:lnTo>
                    <a:cubicBezTo>
                      <a:pt x="70294" y="15221"/>
                      <a:pt x="59636" y="31813"/>
                      <a:pt x="62675" y="48958"/>
                    </a:cubicBezTo>
                    <a:lnTo>
                      <a:pt x="69342" y="91249"/>
                    </a:lnTo>
                    <a:cubicBezTo>
                      <a:pt x="70342" y="97460"/>
                      <a:pt x="72933" y="103298"/>
                      <a:pt x="76867" y="108204"/>
                    </a:cubicBezTo>
                    <a:lnTo>
                      <a:pt x="113348" y="154019"/>
                    </a:lnTo>
                    <a:lnTo>
                      <a:pt x="14383" y="181356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: фигура 28">
                <a:extLst>
                  <a:ext uri="{FF2B5EF4-FFF2-40B4-BE49-F238E27FC236}">
                    <a16:creationId xmlns:a16="http://schemas.microsoft.com/office/drawing/2014/main" id="{3503E974-5292-4EFC-9A3D-09D5117B0E42}"/>
                  </a:ext>
                </a:extLst>
              </p:cNvPr>
              <p:cNvSpPr/>
              <p:nvPr/>
            </p:nvSpPr>
            <p:spPr>
              <a:xfrm>
                <a:off x="4479053" y="3863994"/>
                <a:ext cx="105788" cy="160902"/>
              </a:xfrm>
              <a:custGeom>
                <a:avLst/>
                <a:gdLst>
                  <a:gd name="connsiteX0" fmla="*/ 104662 w 105788"/>
                  <a:gd name="connsiteY0" fmla="*/ 126981 h 160902"/>
                  <a:gd name="connsiteX1" fmla="*/ 67515 w 105788"/>
                  <a:gd name="connsiteY1" fmla="*/ 15634 h 160902"/>
                  <a:gd name="connsiteX2" fmla="*/ 39702 w 105788"/>
                  <a:gd name="connsiteY2" fmla="*/ 775 h 160902"/>
                  <a:gd name="connsiteX3" fmla="*/ 15223 w 105788"/>
                  <a:gd name="connsiteY3" fmla="*/ 7537 h 160902"/>
                  <a:gd name="connsiteX4" fmla="*/ 670 w 105788"/>
                  <a:gd name="connsiteY4" fmla="*/ 32417 h 160902"/>
                  <a:gd name="connsiteX5" fmla="*/ 1126 w 105788"/>
                  <a:gd name="connsiteY5" fmla="*/ 33922 h 160902"/>
                  <a:gd name="connsiteX6" fmla="*/ 38273 w 105788"/>
                  <a:gd name="connsiteY6" fmla="*/ 145269 h 160902"/>
                  <a:gd name="connsiteX7" fmla="*/ 66086 w 105788"/>
                  <a:gd name="connsiteY7" fmla="*/ 160128 h 160902"/>
                  <a:gd name="connsiteX8" fmla="*/ 90565 w 105788"/>
                  <a:gd name="connsiteY8" fmla="*/ 153365 h 160902"/>
                  <a:gd name="connsiteX9" fmla="*/ 105118 w 105788"/>
                  <a:gd name="connsiteY9" fmla="*/ 128486 h 160902"/>
                  <a:gd name="connsiteX10" fmla="*/ 104662 w 105788"/>
                  <a:gd name="connsiteY10" fmla="*/ 126981 h 160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5788" h="160902">
                    <a:moveTo>
                      <a:pt x="104662" y="126981"/>
                    </a:moveTo>
                    <a:lnTo>
                      <a:pt x="67515" y="15634"/>
                    </a:lnTo>
                    <a:cubicBezTo>
                      <a:pt x="63573" y="4156"/>
                      <a:pt x="51435" y="-2330"/>
                      <a:pt x="39702" y="775"/>
                    </a:cubicBezTo>
                    <a:lnTo>
                      <a:pt x="15223" y="7537"/>
                    </a:lnTo>
                    <a:cubicBezTo>
                      <a:pt x="4333" y="10395"/>
                      <a:pt x="-2182" y="21529"/>
                      <a:pt x="670" y="32417"/>
                    </a:cubicBezTo>
                    <a:cubicBezTo>
                      <a:pt x="803" y="32931"/>
                      <a:pt x="954" y="33426"/>
                      <a:pt x="1126" y="33922"/>
                    </a:cubicBezTo>
                    <a:lnTo>
                      <a:pt x="38273" y="145269"/>
                    </a:lnTo>
                    <a:cubicBezTo>
                      <a:pt x="42215" y="156747"/>
                      <a:pt x="54353" y="163233"/>
                      <a:pt x="66086" y="160128"/>
                    </a:cubicBezTo>
                    <a:lnTo>
                      <a:pt x="90565" y="153365"/>
                    </a:lnTo>
                    <a:cubicBezTo>
                      <a:pt x="101455" y="150508"/>
                      <a:pt x="107970" y="139373"/>
                      <a:pt x="105118" y="128486"/>
                    </a:cubicBezTo>
                    <a:cubicBezTo>
                      <a:pt x="104985" y="127972"/>
                      <a:pt x="104834" y="127476"/>
                      <a:pt x="104662" y="126981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: фигура 29">
                <a:extLst>
                  <a:ext uri="{FF2B5EF4-FFF2-40B4-BE49-F238E27FC236}">
                    <a16:creationId xmlns:a16="http://schemas.microsoft.com/office/drawing/2014/main" id="{F99C18E6-3DBE-4004-910D-EC8AF809F449}"/>
                  </a:ext>
                </a:extLst>
              </p:cNvPr>
              <p:cNvSpPr/>
              <p:nvPr/>
            </p:nvSpPr>
            <p:spPr>
              <a:xfrm>
                <a:off x="4479053" y="3863994"/>
                <a:ext cx="105788" cy="160902"/>
              </a:xfrm>
              <a:custGeom>
                <a:avLst/>
                <a:gdLst>
                  <a:gd name="connsiteX0" fmla="*/ 104662 w 105788"/>
                  <a:gd name="connsiteY0" fmla="*/ 126981 h 160902"/>
                  <a:gd name="connsiteX1" fmla="*/ 67515 w 105788"/>
                  <a:gd name="connsiteY1" fmla="*/ 15634 h 160902"/>
                  <a:gd name="connsiteX2" fmla="*/ 39702 w 105788"/>
                  <a:gd name="connsiteY2" fmla="*/ 775 h 160902"/>
                  <a:gd name="connsiteX3" fmla="*/ 15223 w 105788"/>
                  <a:gd name="connsiteY3" fmla="*/ 7537 h 160902"/>
                  <a:gd name="connsiteX4" fmla="*/ 670 w 105788"/>
                  <a:gd name="connsiteY4" fmla="*/ 32417 h 160902"/>
                  <a:gd name="connsiteX5" fmla="*/ 1126 w 105788"/>
                  <a:gd name="connsiteY5" fmla="*/ 33922 h 160902"/>
                  <a:gd name="connsiteX6" fmla="*/ 38273 w 105788"/>
                  <a:gd name="connsiteY6" fmla="*/ 145269 h 160902"/>
                  <a:gd name="connsiteX7" fmla="*/ 66086 w 105788"/>
                  <a:gd name="connsiteY7" fmla="*/ 160128 h 160902"/>
                  <a:gd name="connsiteX8" fmla="*/ 90565 w 105788"/>
                  <a:gd name="connsiteY8" fmla="*/ 153365 h 160902"/>
                  <a:gd name="connsiteX9" fmla="*/ 105118 w 105788"/>
                  <a:gd name="connsiteY9" fmla="*/ 128486 h 160902"/>
                  <a:gd name="connsiteX10" fmla="*/ 104662 w 105788"/>
                  <a:gd name="connsiteY10" fmla="*/ 126981 h 160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5788" h="160902">
                    <a:moveTo>
                      <a:pt x="104662" y="126981"/>
                    </a:moveTo>
                    <a:lnTo>
                      <a:pt x="67515" y="15634"/>
                    </a:lnTo>
                    <a:cubicBezTo>
                      <a:pt x="63573" y="4156"/>
                      <a:pt x="51435" y="-2330"/>
                      <a:pt x="39702" y="775"/>
                    </a:cubicBezTo>
                    <a:lnTo>
                      <a:pt x="15223" y="7537"/>
                    </a:lnTo>
                    <a:cubicBezTo>
                      <a:pt x="4333" y="10395"/>
                      <a:pt x="-2182" y="21529"/>
                      <a:pt x="670" y="32417"/>
                    </a:cubicBezTo>
                    <a:cubicBezTo>
                      <a:pt x="803" y="32931"/>
                      <a:pt x="954" y="33426"/>
                      <a:pt x="1126" y="33922"/>
                    </a:cubicBezTo>
                    <a:lnTo>
                      <a:pt x="38273" y="145269"/>
                    </a:lnTo>
                    <a:cubicBezTo>
                      <a:pt x="42215" y="156747"/>
                      <a:pt x="54353" y="163233"/>
                      <a:pt x="66086" y="160128"/>
                    </a:cubicBezTo>
                    <a:lnTo>
                      <a:pt x="90565" y="153365"/>
                    </a:lnTo>
                    <a:cubicBezTo>
                      <a:pt x="101455" y="150508"/>
                      <a:pt x="107970" y="139373"/>
                      <a:pt x="105118" y="128486"/>
                    </a:cubicBezTo>
                    <a:cubicBezTo>
                      <a:pt x="104985" y="127972"/>
                      <a:pt x="104834" y="127476"/>
                      <a:pt x="104662" y="126981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id="{C05A245F-94D3-4EC4-9985-B7E755601E23}"/>
                  </a:ext>
                </a:extLst>
              </p:cNvPr>
              <p:cNvSpPr/>
              <p:nvPr/>
            </p:nvSpPr>
            <p:spPr>
              <a:xfrm>
                <a:off x="4555072" y="3820218"/>
                <a:ext cx="217905" cy="274293"/>
              </a:xfrm>
              <a:custGeom>
                <a:avLst/>
                <a:gdLst>
                  <a:gd name="connsiteX0" fmla="*/ 217905 w 217905"/>
                  <a:gd name="connsiteY0" fmla="*/ 117131 h 274293"/>
                  <a:gd name="connsiteX1" fmla="*/ 169328 w 217905"/>
                  <a:gd name="connsiteY1" fmla="*/ 25310 h 274293"/>
                  <a:gd name="connsiteX2" fmla="*/ 157898 w 217905"/>
                  <a:gd name="connsiteY2" fmla="*/ 13023 h 274293"/>
                  <a:gd name="connsiteX3" fmla="*/ 145706 w 217905"/>
                  <a:gd name="connsiteY3" fmla="*/ 5212 h 274293"/>
                  <a:gd name="connsiteX4" fmla="*/ 119321 w 217905"/>
                  <a:gd name="connsiteY4" fmla="*/ 1117 h 274293"/>
                  <a:gd name="connsiteX5" fmla="*/ 18737 w 217905"/>
                  <a:gd name="connsiteY5" fmla="*/ 28834 h 274293"/>
                  <a:gd name="connsiteX6" fmla="*/ 838 w 217905"/>
                  <a:gd name="connsiteY6" fmla="*/ 59562 h 274293"/>
                  <a:gd name="connsiteX7" fmla="*/ 1402 w 217905"/>
                  <a:gd name="connsiteY7" fmla="*/ 61410 h 274293"/>
                  <a:gd name="connsiteX8" fmla="*/ 35978 w 217905"/>
                  <a:gd name="connsiteY8" fmla="*/ 165518 h 274293"/>
                  <a:gd name="connsiteX9" fmla="*/ 49217 w 217905"/>
                  <a:gd name="connsiteY9" fmla="*/ 183616 h 274293"/>
                  <a:gd name="connsiteX10" fmla="*/ 111511 w 217905"/>
                  <a:gd name="connsiteY10" fmla="*/ 229050 h 274293"/>
                  <a:gd name="connsiteX11" fmla="*/ 126560 w 217905"/>
                  <a:gd name="connsiteY11" fmla="*/ 274294 h 274293"/>
                  <a:gd name="connsiteX12" fmla="*/ 155135 w 217905"/>
                  <a:gd name="connsiteY12" fmla="*/ 266483 h 274293"/>
                  <a:gd name="connsiteX13" fmla="*/ 172947 w 217905"/>
                  <a:gd name="connsiteY13" fmla="*/ 239146 h 274293"/>
                  <a:gd name="connsiteX14" fmla="*/ 168089 w 217905"/>
                  <a:gd name="connsiteY14" fmla="*/ 208476 h 274293"/>
                  <a:gd name="connsiteX15" fmla="*/ 162660 w 217905"/>
                  <a:gd name="connsiteY15" fmla="*/ 196189 h 274293"/>
                  <a:gd name="connsiteX16" fmla="*/ 136276 w 217905"/>
                  <a:gd name="connsiteY16" fmla="*/ 163042 h 274293"/>
                  <a:gd name="connsiteX17" fmla="*/ 207904 w 217905"/>
                  <a:gd name="connsiteY17" fmla="*/ 143230 h 27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7905" h="274293">
                    <a:moveTo>
                      <a:pt x="217905" y="117131"/>
                    </a:moveTo>
                    <a:lnTo>
                      <a:pt x="169328" y="25310"/>
                    </a:lnTo>
                    <a:cubicBezTo>
                      <a:pt x="166613" y="20319"/>
                      <a:pt x="162679" y="16090"/>
                      <a:pt x="157898" y="13023"/>
                    </a:cubicBezTo>
                    <a:lnTo>
                      <a:pt x="145706" y="5212"/>
                    </a:lnTo>
                    <a:cubicBezTo>
                      <a:pt x="137876" y="212"/>
                      <a:pt x="128303" y="-1274"/>
                      <a:pt x="119321" y="1117"/>
                    </a:cubicBezTo>
                    <a:lnTo>
                      <a:pt x="18737" y="28834"/>
                    </a:lnTo>
                    <a:cubicBezTo>
                      <a:pt x="5309" y="32378"/>
                      <a:pt x="-2704" y="46132"/>
                      <a:pt x="838" y="59562"/>
                    </a:cubicBezTo>
                    <a:cubicBezTo>
                      <a:pt x="1002" y="60181"/>
                      <a:pt x="1190" y="60800"/>
                      <a:pt x="1402" y="61410"/>
                    </a:cubicBezTo>
                    <a:lnTo>
                      <a:pt x="35978" y="165518"/>
                    </a:lnTo>
                    <a:cubicBezTo>
                      <a:pt x="38376" y="172795"/>
                      <a:pt x="43009" y="179129"/>
                      <a:pt x="49217" y="183616"/>
                    </a:cubicBezTo>
                    <a:lnTo>
                      <a:pt x="111511" y="229050"/>
                    </a:lnTo>
                    <a:lnTo>
                      <a:pt x="126560" y="274294"/>
                    </a:lnTo>
                    <a:lnTo>
                      <a:pt x="155135" y="266483"/>
                    </a:lnTo>
                    <a:cubicBezTo>
                      <a:pt x="167251" y="263350"/>
                      <a:pt x="174976" y="251491"/>
                      <a:pt x="172947" y="239146"/>
                    </a:cubicBezTo>
                    <a:lnTo>
                      <a:pt x="168089" y="208476"/>
                    </a:lnTo>
                    <a:cubicBezTo>
                      <a:pt x="167365" y="203980"/>
                      <a:pt x="165499" y="199751"/>
                      <a:pt x="162660" y="196189"/>
                    </a:cubicBezTo>
                    <a:lnTo>
                      <a:pt x="136276" y="163042"/>
                    </a:lnTo>
                    <a:lnTo>
                      <a:pt x="207904" y="143230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id="{8275FD74-6363-414F-BB8C-67B19ABE555B}"/>
                  </a:ext>
                </a:extLst>
              </p:cNvPr>
              <p:cNvSpPr/>
              <p:nvPr/>
            </p:nvSpPr>
            <p:spPr>
              <a:xfrm>
                <a:off x="4555072" y="3820218"/>
                <a:ext cx="217905" cy="274293"/>
              </a:xfrm>
              <a:custGeom>
                <a:avLst/>
                <a:gdLst>
                  <a:gd name="connsiteX0" fmla="*/ 217905 w 217905"/>
                  <a:gd name="connsiteY0" fmla="*/ 117131 h 274293"/>
                  <a:gd name="connsiteX1" fmla="*/ 169328 w 217905"/>
                  <a:gd name="connsiteY1" fmla="*/ 25310 h 274293"/>
                  <a:gd name="connsiteX2" fmla="*/ 157898 w 217905"/>
                  <a:gd name="connsiteY2" fmla="*/ 13023 h 274293"/>
                  <a:gd name="connsiteX3" fmla="*/ 145706 w 217905"/>
                  <a:gd name="connsiteY3" fmla="*/ 5212 h 274293"/>
                  <a:gd name="connsiteX4" fmla="*/ 119321 w 217905"/>
                  <a:gd name="connsiteY4" fmla="*/ 1117 h 274293"/>
                  <a:gd name="connsiteX5" fmla="*/ 18737 w 217905"/>
                  <a:gd name="connsiteY5" fmla="*/ 28834 h 274293"/>
                  <a:gd name="connsiteX6" fmla="*/ 838 w 217905"/>
                  <a:gd name="connsiteY6" fmla="*/ 59562 h 274293"/>
                  <a:gd name="connsiteX7" fmla="*/ 1402 w 217905"/>
                  <a:gd name="connsiteY7" fmla="*/ 61410 h 274293"/>
                  <a:gd name="connsiteX8" fmla="*/ 35978 w 217905"/>
                  <a:gd name="connsiteY8" fmla="*/ 165518 h 274293"/>
                  <a:gd name="connsiteX9" fmla="*/ 49217 w 217905"/>
                  <a:gd name="connsiteY9" fmla="*/ 183616 h 274293"/>
                  <a:gd name="connsiteX10" fmla="*/ 111511 w 217905"/>
                  <a:gd name="connsiteY10" fmla="*/ 229050 h 274293"/>
                  <a:gd name="connsiteX11" fmla="*/ 126560 w 217905"/>
                  <a:gd name="connsiteY11" fmla="*/ 274294 h 274293"/>
                  <a:gd name="connsiteX12" fmla="*/ 155135 w 217905"/>
                  <a:gd name="connsiteY12" fmla="*/ 266483 h 274293"/>
                  <a:gd name="connsiteX13" fmla="*/ 172947 w 217905"/>
                  <a:gd name="connsiteY13" fmla="*/ 239146 h 274293"/>
                  <a:gd name="connsiteX14" fmla="*/ 168089 w 217905"/>
                  <a:gd name="connsiteY14" fmla="*/ 208476 h 274293"/>
                  <a:gd name="connsiteX15" fmla="*/ 162660 w 217905"/>
                  <a:gd name="connsiteY15" fmla="*/ 196189 h 274293"/>
                  <a:gd name="connsiteX16" fmla="*/ 136276 w 217905"/>
                  <a:gd name="connsiteY16" fmla="*/ 163042 h 274293"/>
                  <a:gd name="connsiteX17" fmla="*/ 207904 w 217905"/>
                  <a:gd name="connsiteY17" fmla="*/ 143230 h 27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7905" h="274293">
                    <a:moveTo>
                      <a:pt x="217905" y="117131"/>
                    </a:moveTo>
                    <a:lnTo>
                      <a:pt x="169328" y="25310"/>
                    </a:lnTo>
                    <a:cubicBezTo>
                      <a:pt x="166613" y="20319"/>
                      <a:pt x="162679" y="16090"/>
                      <a:pt x="157898" y="13023"/>
                    </a:cubicBezTo>
                    <a:lnTo>
                      <a:pt x="145706" y="5212"/>
                    </a:lnTo>
                    <a:cubicBezTo>
                      <a:pt x="137876" y="212"/>
                      <a:pt x="128303" y="-1274"/>
                      <a:pt x="119321" y="1117"/>
                    </a:cubicBezTo>
                    <a:lnTo>
                      <a:pt x="18737" y="28834"/>
                    </a:lnTo>
                    <a:cubicBezTo>
                      <a:pt x="5309" y="32378"/>
                      <a:pt x="-2704" y="46132"/>
                      <a:pt x="838" y="59562"/>
                    </a:cubicBezTo>
                    <a:cubicBezTo>
                      <a:pt x="1002" y="60181"/>
                      <a:pt x="1190" y="60800"/>
                      <a:pt x="1402" y="61410"/>
                    </a:cubicBezTo>
                    <a:lnTo>
                      <a:pt x="35978" y="165518"/>
                    </a:lnTo>
                    <a:cubicBezTo>
                      <a:pt x="38376" y="172795"/>
                      <a:pt x="43009" y="179129"/>
                      <a:pt x="49217" y="183616"/>
                    </a:cubicBezTo>
                    <a:lnTo>
                      <a:pt x="111511" y="229050"/>
                    </a:lnTo>
                    <a:lnTo>
                      <a:pt x="126560" y="274294"/>
                    </a:lnTo>
                    <a:lnTo>
                      <a:pt x="155135" y="266483"/>
                    </a:lnTo>
                    <a:cubicBezTo>
                      <a:pt x="167251" y="263350"/>
                      <a:pt x="174976" y="251491"/>
                      <a:pt x="172947" y="239146"/>
                    </a:cubicBezTo>
                    <a:lnTo>
                      <a:pt x="168089" y="208476"/>
                    </a:lnTo>
                    <a:cubicBezTo>
                      <a:pt x="167365" y="203980"/>
                      <a:pt x="165499" y="199751"/>
                      <a:pt x="162660" y="196189"/>
                    </a:cubicBezTo>
                    <a:lnTo>
                      <a:pt x="136276" y="163042"/>
                    </a:lnTo>
                    <a:lnTo>
                      <a:pt x="207904" y="143230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33" name="Рисунок 4">
                <a:extLst>
                  <a:ext uri="{FF2B5EF4-FFF2-40B4-BE49-F238E27FC236}">
                    <a16:creationId xmlns:a16="http://schemas.microsoft.com/office/drawing/2014/main" id="{8BC1B7F6-1464-4219-83CE-203A61639E29}"/>
                  </a:ext>
                </a:extLst>
              </p:cNvPr>
              <p:cNvGrpSpPr/>
              <p:nvPr/>
            </p:nvGrpSpPr>
            <p:grpSpPr>
              <a:xfrm>
                <a:off x="4479053" y="3631767"/>
                <a:ext cx="679166" cy="462743"/>
                <a:chOff x="4479053" y="3631767"/>
                <a:chExt cx="679166" cy="462743"/>
              </a:xfrm>
              <a:solidFill>
                <a:srgbClr val="FFFFFF"/>
              </a:solidFill>
            </p:grpSpPr>
            <p:sp>
              <p:nvSpPr>
                <p:cNvPr id="88" name="Полилиния: фигура 87">
                  <a:extLst>
                    <a:ext uri="{FF2B5EF4-FFF2-40B4-BE49-F238E27FC236}">
                      <a16:creationId xmlns:a16="http://schemas.microsoft.com/office/drawing/2014/main" id="{01D16D05-6367-45BA-8051-11DF085B0E49}"/>
                    </a:ext>
                  </a:extLst>
                </p:cNvPr>
                <p:cNvSpPr/>
                <p:nvPr/>
              </p:nvSpPr>
              <p:spPr>
                <a:xfrm>
                  <a:off x="5012962" y="3631767"/>
                  <a:ext cx="145257" cy="222276"/>
                </a:xfrm>
                <a:custGeom>
                  <a:avLst/>
                  <a:gdLst>
                    <a:gd name="connsiteX0" fmla="*/ 1474 w 145257"/>
                    <a:gd name="connsiteY0" fmla="*/ 46978 h 222276"/>
                    <a:gd name="connsiteX1" fmla="*/ 52813 w 145257"/>
                    <a:gd name="connsiteY1" fmla="*/ 200806 h 222276"/>
                    <a:gd name="connsiteX2" fmla="*/ 90913 w 145257"/>
                    <a:gd name="connsiteY2" fmla="*/ 221285 h 222276"/>
                    <a:gd name="connsiteX3" fmla="*/ 124727 w 145257"/>
                    <a:gd name="connsiteY3" fmla="*/ 211760 h 222276"/>
                    <a:gd name="connsiteX4" fmla="*/ 144092 w 145257"/>
                    <a:gd name="connsiteY4" fmla="*/ 176289 h 222276"/>
                    <a:gd name="connsiteX5" fmla="*/ 143777 w 145257"/>
                    <a:gd name="connsiteY5" fmla="*/ 175279 h 222276"/>
                    <a:gd name="connsiteX6" fmla="*/ 92533 w 145257"/>
                    <a:gd name="connsiteY6" fmla="*/ 21451 h 222276"/>
                    <a:gd name="connsiteX7" fmla="*/ 54433 w 145257"/>
                    <a:gd name="connsiteY7" fmla="*/ 972 h 222276"/>
                    <a:gd name="connsiteX8" fmla="*/ 20619 w 145257"/>
                    <a:gd name="connsiteY8" fmla="*/ 10497 h 222276"/>
                    <a:gd name="connsiteX9" fmla="*/ 1140 w 145257"/>
                    <a:gd name="connsiteY9" fmla="*/ 45901 h 222276"/>
                    <a:gd name="connsiteX10" fmla="*/ 1474 w 145257"/>
                    <a:gd name="connsiteY10" fmla="*/ 46978 h 2222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45257" h="222276">
                      <a:moveTo>
                        <a:pt x="1474" y="46978"/>
                      </a:moveTo>
                      <a:lnTo>
                        <a:pt x="52813" y="200806"/>
                      </a:lnTo>
                      <a:cubicBezTo>
                        <a:pt x="58281" y="216485"/>
                        <a:pt x="74826" y="225371"/>
                        <a:pt x="90913" y="221285"/>
                      </a:cubicBezTo>
                      <a:lnTo>
                        <a:pt x="124727" y="211760"/>
                      </a:lnTo>
                      <a:cubicBezTo>
                        <a:pt x="139872" y="207312"/>
                        <a:pt x="148540" y="191434"/>
                        <a:pt x="144092" y="176289"/>
                      </a:cubicBezTo>
                      <a:cubicBezTo>
                        <a:pt x="143996" y="175956"/>
                        <a:pt x="143891" y="175613"/>
                        <a:pt x="143777" y="175279"/>
                      </a:cubicBezTo>
                      <a:lnTo>
                        <a:pt x="92533" y="21451"/>
                      </a:lnTo>
                      <a:cubicBezTo>
                        <a:pt x="87027" y="5811"/>
                        <a:pt x="70520" y="-3067"/>
                        <a:pt x="54433" y="972"/>
                      </a:cubicBezTo>
                      <a:lnTo>
                        <a:pt x="20619" y="10497"/>
                      </a:lnTo>
                      <a:cubicBezTo>
                        <a:pt x="5465" y="14897"/>
                        <a:pt x="-3260" y="30747"/>
                        <a:pt x="1140" y="45901"/>
                      </a:cubicBezTo>
                      <a:cubicBezTo>
                        <a:pt x="1245" y="46263"/>
                        <a:pt x="1359" y="46625"/>
                        <a:pt x="1474" y="4697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9" name="Полилиния: фигура 88">
                  <a:extLst>
                    <a:ext uri="{FF2B5EF4-FFF2-40B4-BE49-F238E27FC236}">
                      <a16:creationId xmlns:a16="http://schemas.microsoft.com/office/drawing/2014/main" id="{48249E38-3928-4B95-826F-DE45CF9DFBE7}"/>
                    </a:ext>
                  </a:extLst>
                </p:cNvPr>
                <p:cNvSpPr/>
                <p:nvPr/>
              </p:nvSpPr>
              <p:spPr>
                <a:xfrm>
                  <a:off x="4479053" y="3863994"/>
                  <a:ext cx="105788" cy="160902"/>
                </a:xfrm>
                <a:custGeom>
                  <a:avLst/>
                  <a:gdLst>
                    <a:gd name="connsiteX0" fmla="*/ 104662 w 105788"/>
                    <a:gd name="connsiteY0" fmla="*/ 126981 h 160902"/>
                    <a:gd name="connsiteX1" fmla="*/ 67515 w 105788"/>
                    <a:gd name="connsiteY1" fmla="*/ 15634 h 160902"/>
                    <a:gd name="connsiteX2" fmla="*/ 39702 w 105788"/>
                    <a:gd name="connsiteY2" fmla="*/ 775 h 160902"/>
                    <a:gd name="connsiteX3" fmla="*/ 15223 w 105788"/>
                    <a:gd name="connsiteY3" fmla="*/ 7537 h 160902"/>
                    <a:gd name="connsiteX4" fmla="*/ 670 w 105788"/>
                    <a:gd name="connsiteY4" fmla="*/ 32417 h 160902"/>
                    <a:gd name="connsiteX5" fmla="*/ 1126 w 105788"/>
                    <a:gd name="connsiteY5" fmla="*/ 33922 h 160902"/>
                    <a:gd name="connsiteX6" fmla="*/ 38273 w 105788"/>
                    <a:gd name="connsiteY6" fmla="*/ 145269 h 160902"/>
                    <a:gd name="connsiteX7" fmla="*/ 66086 w 105788"/>
                    <a:gd name="connsiteY7" fmla="*/ 160128 h 160902"/>
                    <a:gd name="connsiteX8" fmla="*/ 90565 w 105788"/>
                    <a:gd name="connsiteY8" fmla="*/ 153365 h 160902"/>
                    <a:gd name="connsiteX9" fmla="*/ 105118 w 105788"/>
                    <a:gd name="connsiteY9" fmla="*/ 128486 h 160902"/>
                    <a:gd name="connsiteX10" fmla="*/ 104662 w 105788"/>
                    <a:gd name="connsiteY10" fmla="*/ 126981 h 160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5788" h="160902">
                      <a:moveTo>
                        <a:pt x="104662" y="126981"/>
                      </a:moveTo>
                      <a:lnTo>
                        <a:pt x="67515" y="15634"/>
                      </a:lnTo>
                      <a:cubicBezTo>
                        <a:pt x="63573" y="4156"/>
                        <a:pt x="51435" y="-2330"/>
                        <a:pt x="39702" y="775"/>
                      </a:cubicBezTo>
                      <a:lnTo>
                        <a:pt x="15223" y="7537"/>
                      </a:lnTo>
                      <a:cubicBezTo>
                        <a:pt x="4333" y="10395"/>
                        <a:pt x="-2182" y="21529"/>
                        <a:pt x="670" y="32417"/>
                      </a:cubicBezTo>
                      <a:cubicBezTo>
                        <a:pt x="803" y="32931"/>
                        <a:pt x="954" y="33426"/>
                        <a:pt x="1126" y="33922"/>
                      </a:cubicBezTo>
                      <a:lnTo>
                        <a:pt x="38273" y="145269"/>
                      </a:lnTo>
                      <a:cubicBezTo>
                        <a:pt x="42215" y="156747"/>
                        <a:pt x="54353" y="163233"/>
                        <a:pt x="66086" y="160128"/>
                      </a:cubicBezTo>
                      <a:lnTo>
                        <a:pt x="90565" y="153365"/>
                      </a:lnTo>
                      <a:cubicBezTo>
                        <a:pt x="101455" y="150508"/>
                        <a:pt x="107970" y="139373"/>
                        <a:pt x="105118" y="128486"/>
                      </a:cubicBezTo>
                      <a:cubicBezTo>
                        <a:pt x="104985" y="127972"/>
                        <a:pt x="104834" y="127476"/>
                        <a:pt x="104662" y="1269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0" name="Полилиния: фигура 89">
                  <a:extLst>
                    <a:ext uri="{FF2B5EF4-FFF2-40B4-BE49-F238E27FC236}">
                      <a16:creationId xmlns:a16="http://schemas.microsoft.com/office/drawing/2014/main" id="{9A3D05C0-1CA8-4816-84EC-C72020A60535}"/>
                    </a:ext>
                  </a:extLst>
                </p:cNvPr>
                <p:cNvSpPr/>
                <p:nvPr/>
              </p:nvSpPr>
              <p:spPr>
                <a:xfrm>
                  <a:off x="4555072" y="3820218"/>
                  <a:ext cx="217905" cy="274293"/>
                </a:xfrm>
                <a:custGeom>
                  <a:avLst/>
                  <a:gdLst>
                    <a:gd name="connsiteX0" fmla="*/ 217905 w 217905"/>
                    <a:gd name="connsiteY0" fmla="*/ 117131 h 274293"/>
                    <a:gd name="connsiteX1" fmla="*/ 169328 w 217905"/>
                    <a:gd name="connsiteY1" fmla="*/ 25310 h 274293"/>
                    <a:gd name="connsiteX2" fmla="*/ 157898 w 217905"/>
                    <a:gd name="connsiteY2" fmla="*/ 13023 h 274293"/>
                    <a:gd name="connsiteX3" fmla="*/ 145706 w 217905"/>
                    <a:gd name="connsiteY3" fmla="*/ 5212 h 274293"/>
                    <a:gd name="connsiteX4" fmla="*/ 119321 w 217905"/>
                    <a:gd name="connsiteY4" fmla="*/ 1117 h 274293"/>
                    <a:gd name="connsiteX5" fmla="*/ 18737 w 217905"/>
                    <a:gd name="connsiteY5" fmla="*/ 28834 h 274293"/>
                    <a:gd name="connsiteX6" fmla="*/ 838 w 217905"/>
                    <a:gd name="connsiteY6" fmla="*/ 59562 h 274293"/>
                    <a:gd name="connsiteX7" fmla="*/ 1402 w 217905"/>
                    <a:gd name="connsiteY7" fmla="*/ 61410 h 274293"/>
                    <a:gd name="connsiteX8" fmla="*/ 35978 w 217905"/>
                    <a:gd name="connsiteY8" fmla="*/ 165518 h 274293"/>
                    <a:gd name="connsiteX9" fmla="*/ 49217 w 217905"/>
                    <a:gd name="connsiteY9" fmla="*/ 183616 h 274293"/>
                    <a:gd name="connsiteX10" fmla="*/ 111511 w 217905"/>
                    <a:gd name="connsiteY10" fmla="*/ 229050 h 274293"/>
                    <a:gd name="connsiteX11" fmla="*/ 126560 w 217905"/>
                    <a:gd name="connsiteY11" fmla="*/ 274294 h 274293"/>
                    <a:gd name="connsiteX12" fmla="*/ 155135 w 217905"/>
                    <a:gd name="connsiteY12" fmla="*/ 266483 h 274293"/>
                    <a:gd name="connsiteX13" fmla="*/ 172947 w 217905"/>
                    <a:gd name="connsiteY13" fmla="*/ 239146 h 274293"/>
                    <a:gd name="connsiteX14" fmla="*/ 168089 w 217905"/>
                    <a:gd name="connsiteY14" fmla="*/ 208476 h 274293"/>
                    <a:gd name="connsiteX15" fmla="*/ 162660 w 217905"/>
                    <a:gd name="connsiteY15" fmla="*/ 196189 h 274293"/>
                    <a:gd name="connsiteX16" fmla="*/ 136276 w 217905"/>
                    <a:gd name="connsiteY16" fmla="*/ 163042 h 274293"/>
                    <a:gd name="connsiteX17" fmla="*/ 207904 w 217905"/>
                    <a:gd name="connsiteY17" fmla="*/ 143230 h 274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7905" h="274293">
                      <a:moveTo>
                        <a:pt x="217905" y="117131"/>
                      </a:moveTo>
                      <a:lnTo>
                        <a:pt x="169328" y="25310"/>
                      </a:lnTo>
                      <a:cubicBezTo>
                        <a:pt x="166613" y="20319"/>
                        <a:pt x="162679" y="16090"/>
                        <a:pt x="157898" y="13023"/>
                      </a:cubicBezTo>
                      <a:lnTo>
                        <a:pt x="145706" y="5212"/>
                      </a:lnTo>
                      <a:cubicBezTo>
                        <a:pt x="137876" y="212"/>
                        <a:pt x="128303" y="-1274"/>
                        <a:pt x="119321" y="1117"/>
                      </a:cubicBezTo>
                      <a:lnTo>
                        <a:pt x="18737" y="28834"/>
                      </a:lnTo>
                      <a:cubicBezTo>
                        <a:pt x="5309" y="32378"/>
                        <a:pt x="-2704" y="46132"/>
                        <a:pt x="838" y="59562"/>
                      </a:cubicBezTo>
                      <a:cubicBezTo>
                        <a:pt x="1002" y="60181"/>
                        <a:pt x="1190" y="60800"/>
                        <a:pt x="1402" y="61410"/>
                      </a:cubicBezTo>
                      <a:lnTo>
                        <a:pt x="35978" y="165518"/>
                      </a:lnTo>
                      <a:cubicBezTo>
                        <a:pt x="38376" y="172795"/>
                        <a:pt x="43009" y="179129"/>
                        <a:pt x="49217" y="183616"/>
                      </a:cubicBezTo>
                      <a:lnTo>
                        <a:pt x="111511" y="229050"/>
                      </a:lnTo>
                      <a:lnTo>
                        <a:pt x="126560" y="274294"/>
                      </a:lnTo>
                      <a:lnTo>
                        <a:pt x="155135" y="266483"/>
                      </a:lnTo>
                      <a:cubicBezTo>
                        <a:pt x="167251" y="263350"/>
                        <a:pt x="174976" y="251491"/>
                        <a:pt x="172947" y="239146"/>
                      </a:cubicBezTo>
                      <a:lnTo>
                        <a:pt x="168089" y="208476"/>
                      </a:lnTo>
                      <a:cubicBezTo>
                        <a:pt x="167365" y="203980"/>
                        <a:pt x="165499" y="199751"/>
                        <a:pt x="162660" y="196189"/>
                      </a:cubicBezTo>
                      <a:lnTo>
                        <a:pt x="136276" y="163042"/>
                      </a:lnTo>
                      <a:lnTo>
                        <a:pt x="207904" y="1432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91" name="Полилиния: фигура 90">
                  <a:extLst>
                    <a:ext uri="{FF2B5EF4-FFF2-40B4-BE49-F238E27FC236}">
                      <a16:creationId xmlns:a16="http://schemas.microsoft.com/office/drawing/2014/main" id="{36BAE8AE-44F5-43DE-BE12-BC69916D077E}"/>
                    </a:ext>
                  </a:extLst>
                </p:cNvPr>
                <p:cNvSpPr/>
                <p:nvPr/>
              </p:nvSpPr>
              <p:spPr>
                <a:xfrm>
                  <a:off x="4555072" y="3820218"/>
                  <a:ext cx="217905" cy="274293"/>
                </a:xfrm>
                <a:custGeom>
                  <a:avLst/>
                  <a:gdLst>
                    <a:gd name="connsiteX0" fmla="*/ 217905 w 217905"/>
                    <a:gd name="connsiteY0" fmla="*/ 117131 h 274293"/>
                    <a:gd name="connsiteX1" fmla="*/ 169328 w 217905"/>
                    <a:gd name="connsiteY1" fmla="*/ 25310 h 274293"/>
                    <a:gd name="connsiteX2" fmla="*/ 157898 w 217905"/>
                    <a:gd name="connsiteY2" fmla="*/ 13023 h 274293"/>
                    <a:gd name="connsiteX3" fmla="*/ 145706 w 217905"/>
                    <a:gd name="connsiteY3" fmla="*/ 5212 h 274293"/>
                    <a:gd name="connsiteX4" fmla="*/ 119321 w 217905"/>
                    <a:gd name="connsiteY4" fmla="*/ 1117 h 274293"/>
                    <a:gd name="connsiteX5" fmla="*/ 18737 w 217905"/>
                    <a:gd name="connsiteY5" fmla="*/ 28834 h 274293"/>
                    <a:gd name="connsiteX6" fmla="*/ 838 w 217905"/>
                    <a:gd name="connsiteY6" fmla="*/ 59562 h 274293"/>
                    <a:gd name="connsiteX7" fmla="*/ 1402 w 217905"/>
                    <a:gd name="connsiteY7" fmla="*/ 61410 h 274293"/>
                    <a:gd name="connsiteX8" fmla="*/ 35978 w 217905"/>
                    <a:gd name="connsiteY8" fmla="*/ 165518 h 274293"/>
                    <a:gd name="connsiteX9" fmla="*/ 49217 w 217905"/>
                    <a:gd name="connsiteY9" fmla="*/ 183616 h 274293"/>
                    <a:gd name="connsiteX10" fmla="*/ 111511 w 217905"/>
                    <a:gd name="connsiteY10" fmla="*/ 229050 h 274293"/>
                    <a:gd name="connsiteX11" fmla="*/ 126560 w 217905"/>
                    <a:gd name="connsiteY11" fmla="*/ 274294 h 274293"/>
                    <a:gd name="connsiteX12" fmla="*/ 155135 w 217905"/>
                    <a:gd name="connsiteY12" fmla="*/ 266483 h 274293"/>
                    <a:gd name="connsiteX13" fmla="*/ 172947 w 217905"/>
                    <a:gd name="connsiteY13" fmla="*/ 239146 h 274293"/>
                    <a:gd name="connsiteX14" fmla="*/ 168089 w 217905"/>
                    <a:gd name="connsiteY14" fmla="*/ 208476 h 274293"/>
                    <a:gd name="connsiteX15" fmla="*/ 162660 w 217905"/>
                    <a:gd name="connsiteY15" fmla="*/ 196189 h 274293"/>
                    <a:gd name="connsiteX16" fmla="*/ 136276 w 217905"/>
                    <a:gd name="connsiteY16" fmla="*/ 163042 h 274293"/>
                    <a:gd name="connsiteX17" fmla="*/ 207904 w 217905"/>
                    <a:gd name="connsiteY17" fmla="*/ 143230 h 274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217905" h="274293">
                      <a:moveTo>
                        <a:pt x="217905" y="117131"/>
                      </a:moveTo>
                      <a:lnTo>
                        <a:pt x="169328" y="25310"/>
                      </a:lnTo>
                      <a:cubicBezTo>
                        <a:pt x="166613" y="20319"/>
                        <a:pt x="162679" y="16090"/>
                        <a:pt x="157898" y="13023"/>
                      </a:cubicBezTo>
                      <a:lnTo>
                        <a:pt x="145706" y="5212"/>
                      </a:lnTo>
                      <a:cubicBezTo>
                        <a:pt x="137876" y="212"/>
                        <a:pt x="128303" y="-1274"/>
                        <a:pt x="119321" y="1117"/>
                      </a:cubicBezTo>
                      <a:lnTo>
                        <a:pt x="18737" y="28834"/>
                      </a:lnTo>
                      <a:cubicBezTo>
                        <a:pt x="5309" y="32378"/>
                        <a:pt x="-2704" y="46132"/>
                        <a:pt x="838" y="59562"/>
                      </a:cubicBezTo>
                      <a:cubicBezTo>
                        <a:pt x="1002" y="60181"/>
                        <a:pt x="1190" y="60800"/>
                        <a:pt x="1402" y="61410"/>
                      </a:cubicBezTo>
                      <a:lnTo>
                        <a:pt x="35978" y="165518"/>
                      </a:lnTo>
                      <a:cubicBezTo>
                        <a:pt x="38376" y="172795"/>
                        <a:pt x="43009" y="179129"/>
                        <a:pt x="49217" y="183616"/>
                      </a:cubicBezTo>
                      <a:lnTo>
                        <a:pt x="111511" y="229050"/>
                      </a:lnTo>
                      <a:lnTo>
                        <a:pt x="126560" y="274294"/>
                      </a:lnTo>
                      <a:lnTo>
                        <a:pt x="155135" y="266483"/>
                      </a:lnTo>
                      <a:cubicBezTo>
                        <a:pt x="167251" y="263350"/>
                        <a:pt x="174976" y="251491"/>
                        <a:pt x="172947" y="239146"/>
                      </a:cubicBezTo>
                      <a:lnTo>
                        <a:pt x="168089" y="208476"/>
                      </a:lnTo>
                      <a:cubicBezTo>
                        <a:pt x="167365" y="203980"/>
                        <a:pt x="165499" y="199751"/>
                        <a:pt x="162660" y="196189"/>
                      </a:cubicBezTo>
                      <a:lnTo>
                        <a:pt x="136276" y="163042"/>
                      </a:lnTo>
                      <a:lnTo>
                        <a:pt x="207904" y="1432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45BCDC8F-D32E-480C-B212-70372715B62D}"/>
                  </a:ext>
                </a:extLst>
              </p:cNvPr>
              <p:cNvSpPr/>
              <p:nvPr/>
            </p:nvSpPr>
            <p:spPr>
              <a:xfrm>
                <a:off x="6731126" y="2236565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  <a:gd name="connsiteX3" fmla="*/ 0 w 9525"/>
                  <a:gd name="connsiteY3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BA180C1F-E3C7-431F-9A64-22F942790F6D}"/>
                  </a:ext>
                </a:extLst>
              </p:cNvPr>
              <p:cNvSpPr/>
              <p:nvPr/>
            </p:nvSpPr>
            <p:spPr>
              <a:xfrm>
                <a:off x="6731126" y="2236565"/>
                <a:ext cx="4381" cy="3905"/>
              </a:xfrm>
              <a:custGeom>
                <a:avLst/>
                <a:gdLst>
                  <a:gd name="connsiteX0" fmla="*/ 4382 w 4381"/>
                  <a:gd name="connsiteY0" fmla="*/ 3905 h 3905"/>
                  <a:gd name="connsiteX1" fmla="*/ 0 w 4381"/>
                  <a:gd name="connsiteY1" fmla="*/ 0 h 3905"/>
                  <a:gd name="connsiteX2" fmla="*/ 4382 w 4381"/>
                  <a:gd name="connsiteY2" fmla="*/ 3905 h 3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381" h="3905">
                    <a:moveTo>
                      <a:pt x="4382" y="3905"/>
                    </a:moveTo>
                    <a:lnTo>
                      <a:pt x="0" y="0"/>
                    </a:lnTo>
                    <a:cubicBezTo>
                      <a:pt x="1924" y="667"/>
                      <a:pt x="3505" y="2067"/>
                      <a:pt x="4382" y="390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A45F86F7-9D3C-41C5-9E29-96C148E88619}"/>
                  </a:ext>
                </a:extLst>
              </p:cNvPr>
              <p:cNvSpPr/>
              <p:nvPr/>
            </p:nvSpPr>
            <p:spPr>
              <a:xfrm>
                <a:off x="6727983" y="2235946"/>
                <a:ext cx="3143" cy="142"/>
              </a:xfrm>
              <a:custGeom>
                <a:avLst/>
                <a:gdLst>
                  <a:gd name="connsiteX0" fmla="*/ 0 w 3143"/>
                  <a:gd name="connsiteY0" fmla="*/ 143 h 142"/>
                  <a:gd name="connsiteX1" fmla="*/ 3143 w 3143"/>
                  <a:gd name="connsiteY1" fmla="*/ 143 h 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43" h="142">
                    <a:moveTo>
                      <a:pt x="0" y="143"/>
                    </a:moveTo>
                    <a:cubicBezTo>
                      <a:pt x="1038" y="-48"/>
                      <a:pt x="2105" y="-48"/>
                      <a:pt x="3143" y="14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5EBAD040-5BD7-440B-BE38-32E41AEFD366}"/>
                  </a:ext>
                </a:extLst>
              </p:cNvPr>
              <p:cNvSpPr/>
              <p:nvPr/>
            </p:nvSpPr>
            <p:spPr>
              <a:xfrm>
                <a:off x="6704457" y="2232279"/>
                <a:ext cx="24002" cy="39147"/>
              </a:xfrm>
              <a:custGeom>
                <a:avLst/>
                <a:gdLst>
                  <a:gd name="connsiteX0" fmla="*/ 24003 w 24002"/>
                  <a:gd name="connsiteY0" fmla="*/ 39148 h 39147"/>
                  <a:gd name="connsiteX1" fmla="*/ 11525 w 24002"/>
                  <a:gd name="connsiteY1" fmla="*/ 19050 h 39147"/>
                  <a:gd name="connsiteX2" fmla="*/ 0 w 24002"/>
                  <a:gd name="connsiteY2" fmla="*/ 0 h 39147"/>
                  <a:gd name="connsiteX3" fmla="*/ 0 w 24002"/>
                  <a:gd name="connsiteY3" fmla="*/ 0 h 39147"/>
                  <a:gd name="connsiteX4" fmla="*/ 2286 w 24002"/>
                  <a:gd name="connsiteY4" fmla="*/ 0 h 39147"/>
                  <a:gd name="connsiteX5" fmla="*/ 7048 w 24002"/>
                  <a:gd name="connsiteY5" fmla="*/ 4000 h 39147"/>
                  <a:gd name="connsiteX6" fmla="*/ 12859 w 24002"/>
                  <a:gd name="connsiteY6" fmla="*/ 15811 h 39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002" h="39147">
                    <a:moveTo>
                      <a:pt x="24003" y="39148"/>
                    </a:moveTo>
                    <a:lnTo>
                      <a:pt x="11525" y="1905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286" y="0"/>
                    </a:lnTo>
                    <a:cubicBezTo>
                      <a:pt x="4363" y="619"/>
                      <a:pt x="6087" y="2067"/>
                      <a:pt x="7048" y="4000"/>
                    </a:cubicBezTo>
                    <a:lnTo>
                      <a:pt x="12859" y="15811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BE3EA358-B4E3-4421-8105-1690A629E7C7}"/>
                  </a:ext>
                </a:extLst>
              </p:cNvPr>
              <p:cNvSpPr/>
              <p:nvPr/>
            </p:nvSpPr>
            <p:spPr>
              <a:xfrm>
                <a:off x="6592538" y="2549080"/>
                <a:ext cx="50958" cy="44672"/>
              </a:xfrm>
              <a:custGeom>
                <a:avLst/>
                <a:gdLst>
                  <a:gd name="connsiteX0" fmla="*/ 50959 w 50958"/>
                  <a:gd name="connsiteY0" fmla="*/ 18764 h 44672"/>
                  <a:gd name="connsiteX1" fmla="*/ 16288 w 50958"/>
                  <a:gd name="connsiteY1" fmla="*/ 36957 h 44672"/>
                  <a:gd name="connsiteX2" fmla="*/ 3334 w 50958"/>
                  <a:gd name="connsiteY2" fmla="*/ 43815 h 44672"/>
                  <a:gd name="connsiteX3" fmla="*/ 0 w 50958"/>
                  <a:gd name="connsiteY3" fmla="*/ 44672 h 44672"/>
                  <a:gd name="connsiteX4" fmla="*/ 20193 w 50958"/>
                  <a:gd name="connsiteY4" fmla="*/ 0 h 44672"/>
                  <a:gd name="connsiteX5" fmla="*/ 22384 w 50958"/>
                  <a:gd name="connsiteY5" fmla="*/ 1333 h 44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0958" h="44672">
                    <a:moveTo>
                      <a:pt x="50959" y="18764"/>
                    </a:moveTo>
                    <a:lnTo>
                      <a:pt x="16288" y="36957"/>
                    </a:lnTo>
                    <a:lnTo>
                      <a:pt x="3334" y="43815"/>
                    </a:lnTo>
                    <a:cubicBezTo>
                      <a:pt x="2305" y="44358"/>
                      <a:pt x="1162" y="44644"/>
                      <a:pt x="0" y="44672"/>
                    </a:cubicBezTo>
                    <a:lnTo>
                      <a:pt x="20193" y="0"/>
                    </a:lnTo>
                    <a:lnTo>
                      <a:pt x="22384" y="1333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1A980F00-5D13-4197-B8ED-D21FA8C7D760}"/>
                  </a:ext>
                </a:extLst>
              </p:cNvPr>
              <p:cNvSpPr/>
              <p:nvPr/>
            </p:nvSpPr>
            <p:spPr>
              <a:xfrm>
                <a:off x="6515043" y="2232850"/>
                <a:ext cx="378987" cy="361006"/>
              </a:xfrm>
              <a:custGeom>
                <a:avLst/>
                <a:gdLst>
                  <a:gd name="connsiteX0" fmla="*/ 376484 w 378987"/>
                  <a:gd name="connsiteY0" fmla="*/ 145256 h 361006"/>
                  <a:gd name="connsiteX1" fmla="*/ 346861 w 378987"/>
                  <a:gd name="connsiteY1" fmla="*/ 173831 h 361006"/>
                  <a:gd name="connsiteX2" fmla="*/ 346861 w 378987"/>
                  <a:gd name="connsiteY2" fmla="*/ 173831 h 361006"/>
                  <a:gd name="connsiteX3" fmla="*/ 291616 w 378987"/>
                  <a:gd name="connsiteY3" fmla="*/ 227743 h 361006"/>
                  <a:gd name="connsiteX4" fmla="*/ 289330 w 378987"/>
                  <a:gd name="connsiteY4" fmla="*/ 234696 h 361006"/>
                  <a:gd name="connsiteX5" fmla="*/ 303809 w 378987"/>
                  <a:gd name="connsiteY5" fmla="*/ 318802 h 361006"/>
                  <a:gd name="connsiteX6" fmla="*/ 303809 w 378987"/>
                  <a:gd name="connsiteY6" fmla="*/ 318802 h 361006"/>
                  <a:gd name="connsiteX7" fmla="*/ 309333 w 378987"/>
                  <a:gd name="connsiteY7" fmla="*/ 351568 h 361006"/>
                  <a:gd name="connsiteX8" fmla="*/ 303027 w 378987"/>
                  <a:gd name="connsiteY8" fmla="*/ 360636 h 361006"/>
                  <a:gd name="connsiteX9" fmla="*/ 297998 w 378987"/>
                  <a:gd name="connsiteY9" fmla="*/ 359855 h 361006"/>
                  <a:gd name="connsiteX10" fmla="*/ 292378 w 378987"/>
                  <a:gd name="connsiteY10" fmla="*/ 356902 h 361006"/>
                  <a:gd name="connsiteX11" fmla="*/ 253802 w 378987"/>
                  <a:gd name="connsiteY11" fmla="*/ 336613 h 361006"/>
                  <a:gd name="connsiteX12" fmla="*/ 225227 w 378987"/>
                  <a:gd name="connsiteY12" fmla="*/ 321659 h 361006"/>
                  <a:gd name="connsiteX13" fmla="*/ 224655 w 378987"/>
                  <a:gd name="connsiteY13" fmla="*/ 321659 h 361006"/>
                  <a:gd name="connsiteX14" fmla="*/ 207796 w 378987"/>
                  <a:gd name="connsiteY14" fmla="*/ 312801 h 361006"/>
                  <a:gd name="connsiteX15" fmla="*/ 192842 w 378987"/>
                  <a:gd name="connsiteY15" fmla="*/ 304991 h 361006"/>
                  <a:gd name="connsiteX16" fmla="*/ 185508 w 378987"/>
                  <a:gd name="connsiteY16" fmla="*/ 304991 h 361006"/>
                  <a:gd name="connsiteX17" fmla="*/ 159314 w 378987"/>
                  <a:gd name="connsiteY17" fmla="*/ 318707 h 361006"/>
                  <a:gd name="connsiteX18" fmla="*/ 134073 w 378987"/>
                  <a:gd name="connsiteY18" fmla="*/ 332042 h 361006"/>
                  <a:gd name="connsiteX19" fmla="*/ 128263 w 378987"/>
                  <a:gd name="connsiteY19" fmla="*/ 335090 h 361006"/>
                  <a:gd name="connsiteX20" fmla="*/ 116356 w 378987"/>
                  <a:gd name="connsiteY20" fmla="*/ 341281 h 361006"/>
                  <a:gd name="connsiteX21" fmla="*/ 93592 w 378987"/>
                  <a:gd name="connsiteY21" fmla="*/ 353282 h 361006"/>
                  <a:gd name="connsiteX22" fmla="*/ 80638 w 378987"/>
                  <a:gd name="connsiteY22" fmla="*/ 360140 h 361006"/>
                  <a:gd name="connsiteX23" fmla="*/ 77304 w 378987"/>
                  <a:gd name="connsiteY23" fmla="*/ 360998 h 361006"/>
                  <a:gd name="connsiteX24" fmla="*/ 69046 w 378987"/>
                  <a:gd name="connsiteY24" fmla="*/ 353463 h 361006"/>
                  <a:gd name="connsiteX25" fmla="*/ 69208 w 378987"/>
                  <a:gd name="connsiteY25" fmla="*/ 351473 h 361006"/>
                  <a:gd name="connsiteX26" fmla="*/ 70446 w 378987"/>
                  <a:gd name="connsiteY26" fmla="*/ 344424 h 361006"/>
                  <a:gd name="connsiteX27" fmla="*/ 89496 w 378987"/>
                  <a:gd name="connsiteY27" fmla="*/ 234601 h 361006"/>
                  <a:gd name="connsiteX28" fmla="*/ 87210 w 378987"/>
                  <a:gd name="connsiteY28" fmla="*/ 227648 h 361006"/>
                  <a:gd name="connsiteX29" fmla="*/ 2342 w 378987"/>
                  <a:gd name="connsiteY29" fmla="*/ 144971 h 361006"/>
                  <a:gd name="connsiteX30" fmla="*/ 2294 w 378987"/>
                  <a:gd name="connsiteY30" fmla="*/ 133788 h 361006"/>
                  <a:gd name="connsiteX31" fmla="*/ 6724 w 378987"/>
                  <a:gd name="connsiteY31" fmla="*/ 131540 h 361006"/>
                  <a:gd name="connsiteX32" fmla="*/ 123881 w 378987"/>
                  <a:gd name="connsiteY32" fmla="*/ 114776 h 361006"/>
                  <a:gd name="connsiteX33" fmla="*/ 129787 w 378987"/>
                  <a:gd name="connsiteY33" fmla="*/ 110490 h 361006"/>
                  <a:gd name="connsiteX34" fmla="*/ 182269 w 378987"/>
                  <a:gd name="connsiteY34" fmla="*/ 4191 h 361006"/>
                  <a:gd name="connsiteX35" fmla="*/ 183793 w 378987"/>
                  <a:gd name="connsiteY35" fmla="*/ 2096 h 361006"/>
                  <a:gd name="connsiteX36" fmla="*/ 187508 w 378987"/>
                  <a:gd name="connsiteY36" fmla="*/ 0 h 361006"/>
                  <a:gd name="connsiteX37" fmla="*/ 189318 w 378987"/>
                  <a:gd name="connsiteY37" fmla="*/ 0 h 361006"/>
                  <a:gd name="connsiteX38" fmla="*/ 189318 w 378987"/>
                  <a:gd name="connsiteY38" fmla="*/ 0 h 361006"/>
                  <a:gd name="connsiteX39" fmla="*/ 190842 w 378987"/>
                  <a:gd name="connsiteY39" fmla="*/ 0 h 361006"/>
                  <a:gd name="connsiteX40" fmla="*/ 191604 w 378987"/>
                  <a:gd name="connsiteY40" fmla="*/ 0 h 361006"/>
                  <a:gd name="connsiteX41" fmla="*/ 196366 w 378987"/>
                  <a:gd name="connsiteY41" fmla="*/ 4000 h 361006"/>
                  <a:gd name="connsiteX42" fmla="*/ 202177 w 378987"/>
                  <a:gd name="connsiteY42" fmla="*/ 15812 h 361006"/>
                  <a:gd name="connsiteX43" fmla="*/ 209130 w 378987"/>
                  <a:gd name="connsiteY43" fmla="*/ 29813 h 361006"/>
                  <a:gd name="connsiteX44" fmla="*/ 213321 w 378987"/>
                  <a:gd name="connsiteY44" fmla="*/ 38386 h 361006"/>
                  <a:gd name="connsiteX45" fmla="*/ 213321 w 378987"/>
                  <a:gd name="connsiteY45" fmla="*/ 38386 h 361006"/>
                  <a:gd name="connsiteX46" fmla="*/ 223989 w 378987"/>
                  <a:gd name="connsiteY46" fmla="*/ 59912 h 361006"/>
                  <a:gd name="connsiteX47" fmla="*/ 231704 w 378987"/>
                  <a:gd name="connsiteY47" fmla="*/ 75629 h 361006"/>
                  <a:gd name="connsiteX48" fmla="*/ 231704 w 378987"/>
                  <a:gd name="connsiteY48" fmla="*/ 75629 h 361006"/>
                  <a:gd name="connsiteX49" fmla="*/ 248849 w 378987"/>
                  <a:gd name="connsiteY49" fmla="*/ 110300 h 361006"/>
                  <a:gd name="connsiteX50" fmla="*/ 254755 w 378987"/>
                  <a:gd name="connsiteY50" fmla="*/ 114586 h 361006"/>
                  <a:gd name="connsiteX51" fmla="*/ 323811 w 378987"/>
                  <a:gd name="connsiteY51" fmla="*/ 124587 h 361006"/>
                  <a:gd name="connsiteX52" fmla="*/ 359911 w 378987"/>
                  <a:gd name="connsiteY52" fmla="*/ 129826 h 361006"/>
                  <a:gd name="connsiteX53" fmla="*/ 372007 w 378987"/>
                  <a:gd name="connsiteY53" fmla="*/ 131636 h 361006"/>
                  <a:gd name="connsiteX54" fmla="*/ 378932 w 378987"/>
                  <a:gd name="connsiteY54" fmla="*/ 140418 h 361006"/>
                  <a:gd name="connsiteX55" fmla="*/ 376484 w 378987"/>
                  <a:gd name="connsiteY55" fmla="*/ 145256 h 361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78987" h="361006">
                    <a:moveTo>
                      <a:pt x="376484" y="145256"/>
                    </a:moveTo>
                    <a:lnTo>
                      <a:pt x="346861" y="173831"/>
                    </a:lnTo>
                    <a:lnTo>
                      <a:pt x="346861" y="173831"/>
                    </a:lnTo>
                    <a:lnTo>
                      <a:pt x="291616" y="227743"/>
                    </a:lnTo>
                    <a:cubicBezTo>
                      <a:pt x="289721" y="229514"/>
                      <a:pt x="288854" y="232143"/>
                      <a:pt x="289330" y="234696"/>
                    </a:cubicBezTo>
                    <a:lnTo>
                      <a:pt x="303809" y="318802"/>
                    </a:lnTo>
                    <a:lnTo>
                      <a:pt x="303809" y="318802"/>
                    </a:lnTo>
                    <a:lnTo>
                      <a:pt x="309333" y="351568"/>
                    </a:lnTo>
                    <a:cubicBezTo>
                      <a:pt x="310095" y="355816"/>
                      <a:pt x="307275" y="359874"/>
                      <a:pt x="303027" y="360636"/>
                    </a:cubicBezTo>
                    <a:cubicBezTo>
                      <a:pt x="301313" y="360940"/>
                      <a:pt x="299541" y="360664"/>
                      <a:pt x="297998" y="359855"/>
                    </a:cubicBezTo>
                    <a:lnTo>
                      <a:pt x="292378" y="356902"/>
                    </a:lnTo>
                    <a:lnTo>
                      <a:pt x="253802" y="336613"/>
                    </a:lnTo>
                    <a:lnTo>
                      <a:pt x="225227" y="321659"/>
                    </a:lnTo>
                    <a:lnTo>
                      <a:pt x="224655" y="321659"/>
                    </a:lnTo>
                    <a:lnTo>
                      <a:pt x="207796" y="312801"/>
                    </a:lnTo>
                    <a:lnTo>
                      <a:pt x="192842" y="304991"/>
                    </a:lnTo>
                    <a:cubicBezTo>
                      <a:pt x="190556" y="303752"/>
                      <a:pt x="187794" y="303752"/>
                      <a:pt x="185508" y="304991"/>
                    </a:cubicBezTo>
                    <a:lnTo>
                      <a:pt x="159314" y="318707"/>
                    </a:lnTo>
                    <a:lnTo>
                      <a:pt x="134073" y="332042"/>
                    </a:lnTo>
                    <a:lnTo>
                      <a:pt x="128263" y="335090"/>
                    </a:lnTo>
                    <a:lnTo>
                      <a:pt x="116356" y="341281"/>
                    </a:lnTo>
                    <a:lnTo>
                      <a:pt x="93592" y="353282"/>
                    </a:lnTo>
                    <a:lnTo>
                      <a:pt x="80638" y="360140"/>
                    </a:lnTo>
                    <a:cubicBezTo>
                      <a:pt x="79609" y="360683"/>
                      <a:pt x="78466" y="360969"/>
                      <a:pt x="77304" y="360998"/>
                    </a:cubicBezTo>
                    <a:cubicBezTo>
                      <a:pt x="72941" y="361198"/>
                      <a:pt x="69246" y="357826"/>
                      <a:pt x="69046" y="353463"/>
                    </a:cubicBezTo>
                    <a:cubicBezTo>
                      <a:pt x="69017" y="352797"/>
                      <a:pt x="69074" y="352130"/>
                      <a:pt x="69208" y="351473"/>
                    </a:cubicBezTo>
                    <a:lnTo>
                      <a:pt x="70446" y="344424"/>
                    </a:lnTo>
                    <a:lnTo>
                      <a:pt x="89496" y="234601"/>
                    </a:lnTo>
                    <a:cubicBezTo>
                      <a:pt x="89886" y="232048"/>
                      <a:pt x="89039" y="229467"/>
                      <a:pt x="87210" y="227648"/>
                    </a:cubicBezTo>
                    <a:lnTo>
                      <a:pt x="2342" y="144971"/>
                    </a:lnTo>
                    <a:cubicBezTo>
                      <a:pt x="-763" y="141894"/>
                      <a:pt x="-782" y="136893"/>
                      <a:pt x="2294" y="133788"/>
                    </a:cubicBezTo>
                    <a:cubicBezTo>
                      <a:pt x="3495" y="132588"/>
                      <a:pt x="5047" y="131797"/>
                      <a:pt x="6724" y="131540"/>
                    </a:cubicBezTo>
                    <a:lnTo>
                      <a:pt x="123881" y="114776"/>
                    </a:lnTo>
                    <a:cubicBezTo>
                      <a:pt x="126434" y="114395"/>
                      <a:pt x="128634" y="112795"/>
                      <a:pt x="129787" y="110490"/>
                    </a:cubicBezTo>
                    <a:lnTo>
                      <a:pt x="182269" y="4191"/>
                    </a:lnTo>
                    <a:cubicBezTo>
                      <a:pt x="182641" y="3400"/>
                      <a:pt x="183155" y="2696"/>
                      <a:pt x="183793" y="2096"/>
                    </a:cubicBezTo>
                    <a:cubicBezTo>
                      <a:pt x="184813" y="1057"/>
                      <a:pt x="186099" y="333"/>
                      <a:pt x="187508" y="0"/>
                    </a:cubicBezTo>
                    <a:lnTo>
                      <a:pt x="189318" y="0"/>
                    </a:lnTo>
                    <a:lnTo>
                      <a:pt x="189318" y="0"/>
                    </a:lnTo>
                    <a:lnTo>
                      <a:pt x="190842" y="0"/>
                    </a:lnTo>
                    <a:lnTo>
                      <a:pt x="191604" y="0"/>
                    </a:lnTo>
                    <a:cubicBezTo>
                      <a:pt x="193680" y="619"/>
                      <a:pt x="195404" y="2067"/>
                      <a:pt x="196366" y="4000"/>
                    </a:cubicBezTo>
                    <a:lnTo>
                      <a:pt x="202177" y="15812"/>
                    </a:lnTo>
                    <a:lnTo>
                      <a:pt x="209130" y="29813"/>
                    </a:lnTo>
                    <a:lnTo>
                      <a:pt x="213321" y="38386"/>
                    </a:lnTo>
                    <a:lnTo>
                      <a:pt x="213321" y="38386"/>
                    </a:lnTo>
                    <a:lnTo>
                      <a:pt x="223989" y="59912"/>
                    </a:lnTo>
                    <a:lnTo>
                      <a:pt x="231704" y="75629"/>
                    </a:lnTo>
                    <a:lnTo>
                      <a:pt x="231704" y="75629"/>
                    </a:lnTo>
                    <a:lnTo>
                      <a:pt x="248849" y="110300"/>
                    </a:lnTo>
                    <a:cubicBezTo>
                      <a:pt x="250002" y="112605"/>
                      <a:pt x="252202" y="114205"/>
                      <a:pt x="254755" y="114586"/>
                    </a:cubicBezTo>
                    <a:lnTo>
                      <a:pt x="323811" y="124587"/>
                    </a:lnTo>
                    <a:lnTo>
                      <a:pt x="359911" y="129826"/>
                    </a:lnTo>
                    <a:lnTo>
                      <a:pt x="372007" y="131636"/>
                    </a:lnTo>
                    <a:cubicBezTo>
                      <a:pt x="376341" y="132150"/>
                      <a:pt x="379446" y="136074"/>
                      <a:pt x="378932" y="140418"/>
                    </a:cubicBezTo>
                    <a:cubicBezTo>
                      <a:pt x="378713" y="142265"/>
                      <a:pt x="377846" y="143980"/>
                      <a:pt x="376484" y="145256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2D46737B-86A8-4EB1-BF0D-988674705E9D}"/>
                  </a:ext>
                </a:extLst>
              </p:cNvPr>
              <p:cNvSpPr/>
              <p:nvPr/>
            </p:nvSpPr>
            <p:spPr>
              <a:xfrm>
                <a:off x="6706361" y="2232945"/>
                <a:ext cx="211302" cy="371805"/>
              </a:xfrm>
              <a:custGeom>
                <a:avLst/>
                <a:gdLst>
                  <a:gd name="connsiteX0" fmla="*/ 208788 w 211302"/>
                  <a:gd name="connsiteY0" fmla="*/ 148304 h 371805"/>
                  <a:gd name="connsiteX1" fmla="*/ 143923 w 211302"/>
                  <a:gd name="connsiteY1" fmla="*/ 211455 h 371805"/>
                  <a:gd name="connsiteX2" fmla="*/ 123920 w 211302"/>
                  <a:gd name="connsiteY2" fmla="*/ 230981 h 371805"/>
                  <a:gd name="connsiteX3" fmla="*/ 121634 w 211302"/>
                  <a:gd name="connsiteY3" fmla="*/ 237935 h 371805"/>
                  <a:gd name="connsiteX4" fmla="*/ 126111 w 211302"/>
                  <a:gd name="connsiteY4" fmla="*/ 271367 h 371805"/>
                  <a:gd name="connsiteX5" fmla="*/ 138398 w 211302"/>
                  <a:gd name="connsiteY5" fmla="*/ 362617 h 371805"/>
                  <a:gd name="connsiteX6" fmla="*/ 132093 w 211302"/>
                  <a:gd name="connsiteY6" fmla="*/ 371685 h 371805"/>
                  <a:gd name="connsiteX7" fmla="*/ 127064 w 211302"/>
                  <a:gd name="connsiteY7" fmla="*/ 370903 h 371805"/>
                  <a:gd name="connsiteX8" fmla="*/ 100679 w 211302"/>
                  <a:gd name="connsiteY8" fmla="*/ 356902 h 371805"/>
                  <a:gd name="connsiteX9" fmla="*/ 62103 w 211302"/>
                  <a:gd name="connsiteY9" fmla="*/ 336518 h 371805"/>
                  <a:gd name="connsiteX10" fmla="*/ 33528 w 211302"/>
                  <a:gd name="connsiteY10" fmla="*/ 321469 h 371805"/>
                  <a:gd name="connsiteX11" fmla="*/ 62103 w 211302"/>
                  <a:gd name="connsiteY11" fmla="*/ 336423 h 371805"/>
                  <a:gd name="connsiteX12" fmla="*/ 100679 w 211302"/>
                  <a:gd name="connsiteY12" fmla="*/ 356711 h 371805"/>
                  <a:gd name="connsiteX13" fmla="*/ 106299 w 211302"/>
                  <a:gd name="connsiteY13" fmla="*/ 359664 h 371805"/>
                  <a:gd name="connsiteX14" fmla="*/ 116853 w 211302"/>
                  <a:gd name="connsiteY14" fmla="*/ 356407 h 371805"/>
                  <a:gd name="connsiteX15" fmla="*/ 117634 w 211302"/>
                  <a:gd name="connsiteY15" fmla="*/ 351377 h 371805"/>
                  <a:gd name="connsiteX16" fmla="*/ 112109 w 211302"/>
                  <a:gd name="connsiteY16" fmla="*/ 318611 h 371805"/>
                  <a:gd name="connsiteX17" fmla="*/ 112109 w 211302"/>
                  <a:gd name="connsiteY17" fmla="*/ 318611 h 371805"/>
                  <a:gd name="connsiteX18" fmla="*/ 97631 w 211302"/>
                  <a:gd name="connsiteY18" fmla="*/ 234506 h 371805"/>
                  <a:gd name="connsiteX19" fmla="*/ 99917 w 211302"/>
                  <a:gd name="connsiteY19" fmla="*/ 227552 h 371805"/>
                  <a:gd name="connsiteX20" fmla="*/ 155162 w 211302"/>
                  <a:gd name="connsiteY20" fmla="*/ 173641 h 371805"/>
                  <a:gd name="connsiteX21" fmla="*/ 184785 w 211302"/>
                  <a:gd name="connsiteY21" fmla="*/ 145066 h 371805"/>
                  <a:gd name="connsiteX22" fmla="*/ 184833 w 211302"/>
                  <a:gd name="connsiteY22" fmla="*/ 133883 h 371805"/>
                  <a:gd name="connsiteX23" fmla="*/ 180404 w 211302"/>
                  <a:gd name="connsiteY23" fmla="*/ 131636 h 371805"/>
                  <a:gd name="connsiteX24" fmla="*/ 168307 w 211302"/>
                  <a:gd name="connsiteY24" fmla="*/ 129826 h 371805"/>
                  <a:gd name="connsiteX25" fmla="*/ 132207 w 211302"/>
                  <a:gd name="connsiteY25" fmla="*/ 124587 h 371805"/>
                  <a:gd name="connsiteX26" fmla="*/ 63151 w 211302"/>
                  <a:gd name="connsiteY26" fmla="*/ 114586 h 371805"/>
                  <a:gd name="connsiteX27" fmla="*/ 57245 w 211302"/>
                  <a:gd name="connsiteY27" fmla="*/ 110299 h 371805"/>
                  <a:gd name="connsiteX28" fmla="*/ 40100 w 211302"/>
                  <a:gd name="connsiteY28" fmla="*/ 75628 h 371805"/>
                  <a:gd name="connsiteX29" fmla="*/ 40100 w 211302"/>
                  <a:gd name="connsiteY29" fmla="*/ 75628 h 371805"/>
                  <a:gd name="connsiteX30" fmla="*/ 32385 w 211302"/>
                  <a:gd name="connsiteY30" fmla="*/ 59912 h 371805"/>
                  <a:gd name="connsiteX31" fmla="*/ 21717 w 211302"/>
                  <a:gd name="connsiteY31" fmla="*/ 38386 h 371805"/>
                  <a:gd name="connsiteX32" fmla="*/ 21717 w 211302"/>
                  <a:gd name="connsiteY32" fmla="*/ 38386 h 371805"/>
                  <a:gd name="connsiteX33" fmla="*/ 17526 w 211302"/>
                  <a:gd name="connsiteY33" fmla="*/ 29813 h 371805"/>
                  <a:gd name="connsiteX34" fmla="*/ 17526 w 211302"/>
                  <a:gd name="connsiteY34" fmla="*/ 29813 h 371805"/>
                  <a:gd name="connsiteX35" fmla="*/ 10573 w 211302"/>
                  <a:gd name="connsiteY35" fmla="*/ 15811 h 371805"/>
                  <a:gd name="connsiteX36" fmla="*/ 4763 w 211302"/>
                  <a:gd name="connsiteY36" fmla="*/ 4000 h 371805"/>
                  <a:gd name="connsiteX37" fmla="*/ 0 w 211302"/>
                  <a:gd name="connsiteY37" fmla="*/ 0 h 371805"/>
                  <a:gd name="connsiteX38" fmla="*/ 21241 w 211302"/>
                  <a:gd name="connsiteY38" fmla="*/ 3048 h 371805"/>
                  <a:gd name="connsiteX39" fmla="*/ 24384 w 211302"/>
                  <a:gd name="connsiteY39" fmla="*/ 3048 h 371805"/>
                  <a:gd name="connsiteX40" fmla="*/ 25146 w 211302"/>
                  <a:gd name="connsiteY40" fmla="*/ 3715 h 371805"/>
                  <a:gd name="connsiteX41" fmla="*/ 28766 w 211302"/>
                  <a:gd name="connsiteY41" fmla="*/ 6953 h 371805"/>
                  <a:gd name="connsiteX42" fmla="*/ 41339 w 211302"/>
                  <a:gd name="connsiteY42" fmla="*/ 32385 h 371805"/>
                  <a:gd name="connsiteX43" fmla="*/ 43720 w 211302"/>
                  <a:gd name="connsiteY43" fmla="*/ 37148 h 371805"/>
                  <a:gd name="connsiteX44" fmla="*/ 48483 w 211302"/>
                  <a:gd name="connsiteY44" fmla="*/ 46673 h 371805"/>
                  <a:gd name="connsiteX45" fmla="*/ 81248 w 211302"/>
                  <a:gd name="connsiteY45" fmla="*/ 113348 h 371805"/>
                  <a:gd name="connsiteX46" fmla="*/ 87154 w 211302"/>
                  <a:gd name="connsiteY46" fmla="*/ 117634 h 371805"/>
                  <a:gd name="connsiteX47" fmla="*/ 132207 w 211302"/>
                  <a:gd name="connsiteY47" fmla="*/ 124206 h 371805"/>
                  <a:gd name="connsiteX48" fmla="*/ 168307 w 211302"/>
                  <a:gd name="connsiteY48" fmla="*/ 129445 h 371805"/>
                  <a:gd name="connsiteX49" fmla="*/ 204407 w 211302"/>
                  <a:gd name="connsiteY49" fmla="*/ 134684 h 371805"/>
                  <a:gd name="connsiteX50" fmla="*/ 211236 w 211302"/>
                  <a:gd name="connsiteY50" fmla="*/ 143532 h 371805"/>
                  <a:gd name="connsiteX51" fmla="*/ 208788 w 211302"/>
                  <a:gd name="connsiteY51" fmla="*/ 148304 h 371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211302" h="371805">
                    <a:moveTo>
                      <a:pt x="208788" y="148304"/>
                    </a:moveTo>
                    <a:lnTo>
                      <a:pt x="143923" y="211455"/>
                    </a:lnTo>
                    <a:lnTo>
                      <a:pt x="123920" y="230981"/>
                    </a:lnTo>
                    <a:cubicBezTo>
                      <a:pt x="122063" y="232782"/>
                      <a:pt x="121215" y="235382"/>
                      <a:pt x="121634" y="237935"/>
                    </a:cubicBezTo>
                    <a:lnTo>
                      <a:pt x="126111" y="271367"/>
                    </a:lnTo>
                    <a:lnTo>
                      <a:pt x="138398" y="362617"/>
                    </a:lnTo>
                    <a:cubicBezTo>
                      <a:pt x="139160" y="366865"/>
                      <a:pt x="136341" y="370923"/>
                      <a:pt x="132093" y="371685"/>
                    </a:cubicBezTo>
                    <a:cubicBezTo>
                      <a:pt x="130378" y="371989"/>
                      <a:pt x="128607" y="371713"/>
                      <a:pt x="127064" y="370903"/>
                    </a:cubicBezTo>
                    <a:lnTo>
                      <a:pt x="100679" y="356902"/>
                    </a:lnTo>
                    <a:lnTo>
                      <a:pt x="62103" y="336518"/>
                    </a:lnTo>
                    <a:lnTo>
                      <a:pt x="33528" y="321469"/>
                    </a:lnTo>
                    <a:lnTo>
                      <a:pt x="62103" y="336423"/>
                    </a:lnTo>
                    <a:lnTo>
                      <a:pt x="100679" y="356711"/>
                    </a:lnTo>
                    <a:lnTo>
                      <a:pt x="106299" y="359664"/>
                    </a:lnTo>
                    <a:cubicBezTo>
                      <a:pt x="110109" y="361674"/>
                      <a:pt x="114843" y="360216"/>
                      <a:pt x="116853" y="356407"/>
                    </a:cubicBezTo>
                    <a:cubicBezTo>
                      <a:pt x="117663" y="354863"/>
                      <a:pt x="117939" y="353092"/>
                      <a:pt x="117634" y="351377"/>
                    </a:cubicBezTo>
                    <a:lnTo>
                      <a:pt x="112109" y="318611"/>
                    </a:lnTo>
                    <a:lnTo>
                      <a:pt x="112109" y="318611"/>
                    </a:lnTo>
                    <a:lnTo>
                      <a:pt x="97631" y="234506"/>
                    </a:lnTo>
                    <a:cubicBezTo>
                      <a:pt x="97155" y="231953"/>
                      <a:pt x="98022" y="229324"/>
                      <a:pt x="99917" y="227552"/>
                    </a:cubicBezTo>
                    <a:lnTo>
                      <a:pt x="155162" y="173641"/>
                    </a:lnTo>
                    <a:lnTo>
                      <a:pt x="184785" y="145066"/>
                    </a:lnTo>
                    <a:cubicBezTo>
                      <a:pt x="187890" y="141989"/>
                      <a:pt x="187909" y="136989"/>
                      <a:pt x="184833" y="133883"/>
                    </a:cubicBezTo>
                    <a:cubicBezTo>
                      <a:pt x="183633" y="132683"/>
                      <a:pt x="182080" y="131893"/>
                      <a:pt x="180404" y="131636"/>
                    </a:cubicBezTo>
                    <a:lnTo>
                      <a:pt x="168307" y="129826"/>
                    </a:lnTo>
                    <a:lnTo>
                      <a:pt x="132207" y="124587"/>
                    </a:lnTo>
                    <a:lnTo>
                      <a:pt x="63151" y="114586"/>
                    </a:lnTo>
                    <a:cubicBezTo>
                      <a:pt x="60598" y="114205"/>
                      <a:pt x="58398" y="112605"/>
                      <a:pt x="57245" y="110299"/>
                    </a:cubicBezTo>
                    <a:lnTo>
                      <a:pt x="40100" y="75628"/>
                    </a:lnTo>
                    <a:lnTo>
                      <a:pt x="40100" y="75628"/>
                    </a:lnTo>
                    <a:lnTo>
                      <a:pt x="32385" y="59912"/>
                    </a:lnTo>
                    <a:lnTo>
                      <a:pt x="21717" y="38386"/>
                    </a:lnTo>
                    <a:lnTo>
                      <a:pt x="21717" y="38386"/>
                    </a:lnTo>
                    <a:lnTo>
                      <a:pt x="17526" y="29813"/>
                    </a:lnTo>
                    <a:lnTo>
                      <a:pt x="17526" y="29813"/>
                    </a:lnTo>
                    <a:lnTo>
                      <a:pt x="10573" y="15811"/>
                    </a:lnTo>
                    <a:lnTo>
                      <a:pt x="4763" y="4000"/>
                    </a:lnTo>
                    <a:cubicBezTo>
                      <a:pt x="3801" y="2067"/>
                      <a:pt x="2077" y="619"/>
                      <a:pt x="0" y="0"/>
                    </a:cubicBezTo>
                    <a:lnTo>
                      <a:pt x="21241" y="3048"/>
                    </a:lnTo>
                    <a:lnTo>
                      <a:pt x="24384" y="3048"/>
                    </a:lnTo>
                    <a:lnTo>
                      <a:pt x="25146" y="3715"/>
                    </a:lnTo>
                    <a:lnTo>
                      <a:pt x="28766" y="6953"/>
                    </a:lnTo>
                    <a:lnTo>
                      <a:pt x="41339" y="32385"/>
                    </a:lnTo>
                    <a:lnTo>
                      <a:pt x="43720" y="37148"/>
                    </a:lnTo>
                    <a:lnTo>
                      <a:pt x="48483" y="46673"/>
                    </a:lnTo>
                    <a:lnTo>
                      <a:pt x="81248" y="113348"/>
                    </a:lnTo>
                    <a:cubicBezTo>
                      <a:pt x="82401" y="115653"/>
                      <a:pt x="84601" y="117253"/>
                      <a:pt x="87154" y="117634"/>
                    </a:cubicBezTo>
                    <a:lnTo>
                      <a:pt x="132207" y="124206"/>
                    </a:lnTo>
                    <a:lnTo>
                      <a:pt x="168307" y="129445"/>
                    </a:lnTo>
                    <a:lnTo>
                      <a:pt x="204407" y="134684"/>
                    </a:lnTo>
                    <a:cubicBezTo>
                      <a:pt x="208740" y="135245"/>
                      <a:pt x="211798" y="139208"/>
                      <a:pt x="211236" y="143532"/>
                    </a:cubicBezTo>
                    <a:cubicBezTo>
                      <a:pt x="210998" y="145361"/>
                      <a:pt x="210131" y="147047"/>
                      <a:pt x="208788" y="148304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75020CA0-845E-4F14-A168-7FED7421C3A9}"/>
                  </a:ext>
                </a:extLst>
              </p:cNvPr>
              <p:cNvSpPr/>
              <p:nvPr/>
            </p:nvSpPr>
            <p:spPr>
              <a:xfrm>
                <a:off x="6592728" y="2536436"/>
                <a:ext cx="130301" cy="61329"/>
              </a:xfrm>
              <a:custGeom>
                <a:avLst/>
                <a:gdLst>
                  <a:gd name="connsiteX0" fmla="*/ 130302 w 130301"/>
                  <a:gd name="connsiteY0" fmla="*/ 9120 h 61329"/>
                  <a:gd name="connsiteX1" fmla="*/ 74771 w 130301"/>
                  <a:gd name="connsiteY1" fmla="*/ 38267 h 61329"/>
                  <a:gd name="connsiteX2" fmla="*/ 74771 w 130301"/>
                  <a:gd name="connsiteY2" fmla="*/ 38267 h 61329"/>
                  <a:gd name="connsiteX3" fmla="*/ 48482 w 130301"/>
                  <a:gd name="connsiteY3" fmla="*/ 52078 h 61329"/>
                  <a:gd name="connsiteX4" fmla="*/ 32195 w 130301"/>
                  <a:gd name="connsiteY4" fmla="*/ 60651 h 61329"/>
                  <a:gd name="connsiteX5" fmla="*/ 32195 w 130301"/>
                  <a:gd name="connsiteY5" fmla="*/ 60651 h 61329"/>
                  <a:gd name="connsiteX6" fmla="*/ 24384 w 130301"/>
                  <a:gd name="connsiteY6" fmla="*/ 60651 h 61329"/>
                  <a:gd name="connsiteX7" fmla="*/ 23908 w 130301"/>
                  <a:gd name="connsiteY7" fmla="*/ 60651 h 61329"/>
                  <a:gd name="connsiteX8" fmla="*/ 0 w 130301"/>
                  <a:gd name="connsiteY8" fmla="*/ 56936 h 61329"/>
                  <a:gd name="connsiteX9" fmla="*/ 0 w 130301"/>
                  <a:gd name="connsiteY9" fmla="*/ 56936 h 61329"/>
                  <a:gd name="connsiteX10" fmla="*/ 3334 w 130301"/>
                  <a:gd name="connsiteY10" fmla="*/ 56078 h 61329"/>
                  <a:gd name="connsiteX11" fmla="*/ 16288 w 130301"/>
                  <a:gd name="connsiteY11" fmla="*/ 49221 h 61329"/>
                  <a:gd name="connsiteX12" fmla="*/ 39053 w 130301"/>
                  <a:gd name="connsiteY12" fmla="*/ 37219 h 61329"/>
                  <a:gd name="connsiteX13" fmla="*/ 50959 w 130301"/>
                  <a:gd name="connsiteY13" fmla="*/ 31028 h 61329"/>
                  <a:gd name="connsiteX14" fmla="*/ 56769 w 130301"/>
                  <a:gd name="connsiteY14" fmla="*/ 27980 h 61329"/>
                  <a:gd name="connsiteX15" fmla="*/ 82010 w 130301"/>
                  <a:gd name="connsiteY15" fmla="*/ 14645 h 61329"/>
                  <a:gd name="connsiteX16" fmla="*/ 108204 w 130301"/>
                  <a:gd name="connsiteY16" fmla="*/ 929 h 61329"/>
                  <a:gd name="connsiteX17" fmla="*/ 115538 w 130301"/>
                  <a:gd name="connsiteY17" fmla="*/ 929 h 6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0301" h="61329">
                    <a:moveTo>
                      <a:pt x="130302" y="9120"/>
                    </a:moveTo>
                    <a:lnTo>
                      <a:pt x="74771" y="38267"/>
                    </a:lnTo>
                    <a:lnTo>
                      <a:pt x="74771" y="38267"/>
                    </a:lnTo>
                    <a:lnTo>
                      <a:pt x="48482" y="52078"/>
                    </a:lnTo>
                    <a:lnTo>
                      <a:pt x="32195" y="60651"/>
                    </a:lnTo>
                    <a:lnTo>
                      <a:pt x="32195" y="60651"/>
                    </a:lnTo>
                    <a:cubicBezTo>
                      <a:pt x="29671" y="61555"/>
                      <a:pt x="26908" y="61555"/>
                      <a:pt x="24384" y="60651"/>
                    </a:cubicBezTo>
                    <a:lnTo>
                      <a:pt x="23908" y="60651"/>
                    </a:lnTo>
                    <a:lnTo>
                      <a:pt x="0" y="56936"/>
                    </a:lnTo>
                    <a:lnTo>
                      <a:pt x="0" y="56936"/>
                    </a:lnTo>
                    <a:cubicBezTo>
                      <a:pt x="1162" y="56907"/>
                      <a:pt x="2305" y="56621"/>
                      <a:pt x="3334" y="56078"/>
                    </a:cubicBezTo>
                    <a:lnTo>
                      <a:pt x="16288" y="49221"/>
                    </a:lnTo>
                    <a:lnTo>
                      <a:pt x="39053" y="37219"/>
                    </a:lnTo>
                    <a:lnTo>
                      <a:pt x="50959" y="31028"/>
                    </a:lnTo>
                    <a:lnTo>
                      <a:pt x="56769" y="27980"/>
                    </a:lnTo>
                    <a:lnTo>
                      <a:pt x="82010" y="14645"/>
                    </a:lnTo>
                    <a:lnTo>
                      <a:pt x="108204" y="929"/>
                    </a:lnTo>
                    <a:cubicBezTo>
                      <a:pt x="110490" y="-310"/>
                      <a:pt x="113252" y="-310"/>
                      <a:pt x="115538" y="929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97963468-9000-4B65-A4D7-AB0196E5DF75}"/>
                  </a:ext>
                </a:extLst>
              </p:cNvPr>
              <p:cNvSpPr/>
              <p:nvPr/>
            </p:nvSpPr>
            <p:spPr>
              <a:xfrm>
                <a:off x="6706361" y="2232945"/>
                <a:ext cx="211302" cy="371805"/>
              </a:xfrm>
              <a:custGeom>
                <a:avLst/>
                <a:gdLst>
                  <a:gd name="connsiteX0" fmla="*/ 208788 w 211302"/>
                  <a:gd name="connsiteY0" fmla="*/ 148304 h 371805"/>
                  <a:gd name="connsiteX1" fmla="*/ 143923 w 211302"/>
                  <a:gd name="connsiteY1" fmla="*/ 211455 h 371805"/>
                  <a:gd name="connsiteX2" fmla="*/ 123920 w 211302"/>
                  <a:gd name="connsiteY2" fmla="*/ 230981 h 371805"/>
                  <a:gd name="connsiteX3" fmla="*/ 121634 w 211302"/>
                  <a:gd name="connsiteY3" fmla="*/ 237935 h 371805"/>
                  <a:gd name="connsiteX4" fmla="*/ 126111 w 211302"/>
                  <a:gd name="connsiteY4" fmla="*/ 271367 h 371805"/>
                  <a:gd name="connsiteX5" fmla="*/ 138398 w 211302"/>
                  <a:gd name="connsiteY5" fmla="*/ 362617 h 371805"/>
                  <a:gd name="connsiteX6" fmla="*/ 132093 w 211302"/>
                  <a:gd name="connsiteY6" fmla="*/ 371685 h 371805"/>
                  <a:gd name="connsiteX7" fmla="*/ 127064 w 211302"/>
                  <a:gd name="connsiteY7" fmla="*/ 370903 h 371805"/>
                  <a:gd name="connsiteX8" fmla="*/ 100679 w 211302"/>
                  <a:gd name="connsiteY8" fmla="*/ 356902 h 371805"/>
                  <a:gd name="connsiteX9" fmla="*/ 62103 w 211302"/>
                  <a:gd name="connsiteY9" fmla="*/ 336518 h 371805"/>
                  <a:gd name="connsiteX10" fmla="*/ 33528 w 211302"/>
                  <a:gd name="connsiteY10" fmla="*/ 321469 h 371805"/>
                  <a:gd name="connsiteX11" fmla="*/ 62103 w 211302"/>
                  <a:gd name="connsiteY11" fmla="*/ 336423 h 371805"/>
                  <a:gd name="connsiteX12" fmla="*/ 100679 w 211302"/>
                  <a:gd name="connsiteY12" fmla="*/ 356711 h 371805"/>
                  <a:gd name="connsiteX13" fmla="*/ 106299 w 211302"/>
                  <a:gd name="connsiteY13" fmla="*/ 359664 h 371805"/>
                  <a:gd name="connsiteX14" fmla="*/ 116853 w 211302"/>
                  <a:gd name="connsiteY14" fmla="*/ 356407 h 371805"/>
                  <a:gd name="connsiteX15" fmla="*/ 117634 w 211302"/>
                  <a:gd name="connsiteY15" fmla="*/ 351377 h 371805"/>
                  <a:gd name="connsiteX16" fmla="*/ 112109 w 211302"/>
                  <a:gd name="connsiteY16" fmla="*/ 318611 h 371805"/>
                  <a:gd name="connsiteX17" fmla="*/ 112109 w 211302"/>
                  <a:gd name="connsiteY17" fmla="*/ 318611 h 371805"/>
                  <a:gd name="connsiteX18" fmla="*/ 97631 w 211302"/>
                  <a:gd name="connsiteY18" fmla="*/ 234506 h 371805"/>
                  <a:gd name="connsiteX19" fmla="*/ 99917 w 211302"/>
                  <a:gd name="connsiteY19" fmla="*/ 227552 h 371805"/>
                  <a:gd name="connsiteX20" fmla="*/ 155162 w 211302"/>
                  <a:gd name="connsiteY20" fmla="*/ 173641 h 371805"/>
                  <a:gd name="connsiteX21" fmla="*/ 184785 w 211302"/>
                  <a:gd name="connsiteY21" fmla="*/ 145066 h 371805"/>
                  <a:gd name="connsiteX22" fmla="*/ 184833 w 211302"/>
                  <a:gd name="connsiteY22" fmla="*/ 133883 h 371805"/>
                  <a:gd name="connsiteX23" fmla="*/ 180404 w 211302"/>
                  <a:gd name="connsiteY23" fmla="*/ 131636 h 371805"/>
                  <a:gd name="connsiteX24" fmla="*/ 168307 w 211302"/>
                  <a:gd name="connsiteY24" fmla="*/ 129826 h 371805"/>
                  <a:gd name="connsiteX25" fmla="*/ 132207 w 211302"/>
                  <a:gd name="connsiteY25" fmla="*/ 124587 h 371805"/>
                  <a:gd name="connsiteX26" fmla="*/ 63151 w 211302"/>
                  <a:gd name="connsiteY26" fmla="*/ 114586 h 371805"/>
                  <a:gd name="connsiteX27" fmla="*/ 57245 w 211302"/>
                  <a:gd name="connsiteY27" fmla="*/ 110299 h 371805"/>
                  <a:gd name="connsiteX28" fmla="*/ 40100 w 211302"/>
                  <a:gd name="connsiteY28" fmla="*/ 75628 h 371805"/>
                  <a:gd name="connsiteX29" fmla="*/ 40100 w 211302"/>
                  <a:gd name="connsiteY29" fmla="*/ 75628 h 371805"/>
                  <a:gd name="connsiteX30" fmla="*/ 32385 w 211302"/>
                  <a:gd name="connsiteY30" fmla="*/ 59912 h 371805"/>
                  <a:gd name="connsiteX31" fmla="*/ 21717 w 211302"/>
                  <a:gd name="connsiteY31" fmla="*/ 38386 h 371805"/>
                  <a:gd name="connsiteX32" fmla="*/ 21717 w 211302"/>
                  <a:gd name="connsiteY32" fmla="*/ 38386 h 371805"/>
                  <a:gd name="connsiteX33" fmla="*/ 17526 w 211302"/>
                  <a:gd name="connsiteY33" fmla="*/ 29813 h 371805"/>
                  <a:gd name="connsiteX34" fmla="*/ 17526 w 211302"/>
                  <a:gd name="connsiteY34" fmla="*/ 29813 h 371805"/>
                  <a:gd name="connsiteX35" fmla="*/ 10573 w 211302"/>
                  <a:gd name="connsiteY35" fmla="*/ 15811 h 371805"/>
                  <a:gd name="connsiteX36" fmla="*/ 4763 w 211302"/>
                  <a:gd name="connsiteY36" fmla="*/ 4000 h 371805"/>
                  <a:gd name="connsiteX37" fmla="*/ 0 w 211302"/>
                  <a:gd name="connsiteY37" fmla="*/ 0 h 371805"/>
                  <a:gd name="connsiteX38" fmla="*/ 21241 w 211302"/>
                  <a:gd name="connsiteY38" fmla="*/ 3048 h 371805"/>
                  <a:gd name="connsiteX39" fmla="*/ 24384 w 211302"/>
                  <a:gd name="connsiteY39" fmla="*/ 3048 h 371805"/>
                  <a:gd name="connsiteX40" fmla="*/ 25146 w 211302"/>
                  <a:gd name="connsiteY40" fmla="*/ 3715 h 371805"/>
                  <a:gd name="connsiteX41" fmla="*/ 28766 w 211302"/>
                  <a:gd name="connsiteY41" fmla="*/ 6953 h 371805"/>
                  <a:gd name="connsiteX42" fmla="*/ 41339 w 211302"/>
                  <a:gd name="connsiteY42" fmla="*/ 32385 h 371805"/>
                  <a:gd name="connsiteX43" fmla="*/ 43720 w 211302"/>
                  <a:gd name="connsiteY43" fmla="*/ 37148 h 371805"/>
                  <a:gd name="connsiteX44" fmla="*/ 48483 w 211302"/>
                  <a:gd name="connsiteY44" fmla="*/ 46673 h 371805"/>
                  <a:gd name="connsiteX45" fmla="*/ 81248 w 211302"/>
                  <a:gd name="connsiteY45" fmla="*/ 113348 h 371805"/>
                  <a:gd name="connsiteX46" fmla="*/ 87154 w 211302"/>
                  <a:gd name="connsiteY46" fmla="*/ 117634 h 371805"/>
                  <a:gd name="connsiteX47" fmla="*/ 132207 w 211302"/>
                  <a:gd name="connsiteY47" fmla="*/ 124206 h 371805"/>
                  <a:gd name="connsiteX48" fmla="*/ 168307 w 211302"/>
                  <a:gd name="connsiteY48" fmla="*/ 129445 h 371805"/>
                  <a:gd name="connsiteX49" fmla="*/ 204407 w 211302"/>
                  <a:gd name="connsiteY49" fmla="*/ 134684 h 371805"/>
                  <a:gd name="connsiteX50" fmla="*/ 211236 w 211302"/>
                  <a:gd name="connsiteY50" fmla="*/ 143532 h 371805"/>
                  <a:gd name="connsiteX51" fmla="*/ 208788 w 211302"/>
                  <a:gd name="connsiteY51" fmla="*/ 148304 h 371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211302" h="371805">
                    <a:moveTo>
                      <a:pt x="208788" y="148304"/>
                    </a:moveTo>
                    <a:lnTo>
                      <a:pt x="143923" y="211455"/>
                    </a:lnTo>
                    <a:lnTo>
                      <a:pt x="123920" y="230981"/>
                    </a:lnTo>
                    <a:cubicBezTo>
                      <a:pt x="122063" y="232782"/>
                      <a:pt x="121215" y="235382"/>
                      <a:pt x="121634" y="237935"/>
                    </a:cubicBezTo>
                    <a:lnTo>
                      <a:pt x="126111" y="271367"/>
                    </a:lnTo>
                    <a:lnTo>
                      <a:pt x="138398" y="362617"/>
                    </a:lnTo>
                    <a:cubicBezTo>
                      <a:pt x="139160" y="366865"/>
                      <a:pt x="136341" y="370923"/>
                      <a:pt x="132093" y="371685"/>
                    </a:cubicBezTo>
                    <a:cubicBezTo>
                      <a:pt x="130378" y="371989"/>
                      <a:pt x="128607" y="371713"/>
                      <a:pt x="127064" y="370903"/>
                    </a:cubicBezTo>
                    <a:lnTo>
                      <a:pt x="100679" y="356902"/>
                    </a:lnTo>
                    <a:lnTo>
                      <a:pt x="62103" y="336518"/>
                    </a:lnTo>
                    <a:lnTo>
                      <a:pt x="33528" y="321469"/>
                    </a:lnTo>
                    <a:lnTo>
                      <a:pt x="62103" y="336423"/>
                    </a:lnTo>
                    <a:lnTo>
                      <a:pt x="100679" y="356711"/>
                    </a:lnTo>
                    <a:lnTo>
                      <a:pt x="106299" y="359664"/>
                    </a:lnTo>
                    <a:cubicBezTo>
                      <a:pt x="110109" y="361674"/>
                      <a:pt x="114843" y="360216"/>
                      <a:pt x="116853" y="356407"/>
                    </a:cubicBezTo>
                    <a:cubicBezTo>
                      <a:pt x="117663" y="354863"/>
                      <a:pt x="117939" y="353092"/>
                      <a:pt x="117634" y="351377"/>
                    </a:cubicBezTo>
                    <a:lnTo>
                      <a:pt x="112109" y="318611"/>
                    </a:lnTo>
                    <a:lnTo>
                      <a:pt x="112109" y="318611"/>
                    </a:lnTo>
                    <a:lnTo>
                      <a:pt x="97631" y="234506"/>
                    </a:lnTo>
                    <a:cubicBezTo>
                      <a:pt x="97155" y="231953"/>
                      <a:pt x="98022" y="229324"/>
                      <a:pt x="99917" y="227552"/>
                    </a:cubicBezTo>
                    <a:lnTo>
                      <a:pt x="155162" y="173641"/>
                    </a:lnTo>
                    <a:lnTo>
                      <a:pt x="184785" y="145066"/>
                    </a:lnTo>
                    <a:cubicBezTo>
                      <a:pt x="187890" y="141989"/>
                      <a:pt x="187909" y="136989"/>
                      <a:pt x="184833" y="133883"/>
                    </a:cubicBezTo>
                    <a:cubicBezTo>
                      <a:pt x="183633" y="132683"/>
                      <a:pt x="182080" y="131893"/>
                      <a:pt x="180404" y="131636"/>
                    </a:cubicBezTo>
                    <a:lnTo>
                      <a:pt x="168307" y="129826"/>
                    </a:lnTo>
                    <a:lnTo>
                      <a:pt x="132207" y="124587"/>
                    </a:lnTo>
                    <a:lnTo>
                      <a:pt x="63151" y="114586"/>
                    </a:lnTo>
                    <a:cubicBezTo>
                      <a:pt x="60598" y="114205"/>
                      <a:pt x="58398" y="112605"/>
                      <a:pt x="57245" y="110299"/>
                    </a:cubicBezTo>
                    <a:lnTo>
                      <a:pt x="40100" y="75628"/>
                    </a:lnTo>
                    <a:lnTo>
                      <a:pt x="40100" y="75628"/>
                    </a:lnTo>
                    <a:lnTo>
                      <a:pt x="32385" y="59912"/>
                    </a:lnTo>
                    <a:lnTo>
                      <a:pt x="21717" y="38386"/>
                    </a:lnTo>
                    <a:lnTo>
                      <a:pt x="21717" y="38386"/>
                    </a:lnTo>
                    <a:lnTo>
                      <a:pt x="17526" y="29813"/>
                    </a:lnTo>
                    <a:lnTo>
                      <a:pt x="17526" y="29813"/>
                    </a:lnTo>
                    <a:lnTo>
                      <a:pt x="10573" y="15811"/>
                    </a:lnTo>
                    <a:lnTo>
                      <a:pt x="4763" y="4000"/>
                    </a:lnTo>
                    <a:cubicBezTo>
                      <a:pt x="3801" y="2067"/>
                      <a:pt x="2077" y="619"/>
                      <a:pt x="0" y="0"/>
                    </a:cubicBezTo>
                    <a:lnTo>
                      <a:pt x="21241" y="3048"/>
                    </a:lnTo>
                    <a:lnTo>
                      <a:pt x="24384" y="3048"/>
                    </a:lnTo>
                    <a:lnTo>
                      <a:pt x="25146" y="3715"/>
                    </a:lnTo>
                    <a:lnTo>
                      <a:pt x="28766" y="6953"/>
                    </a:lnTo>
                    <a:lnTo>
                      <a:pt x="41339" y="32385"/>
                    </a:lnTo>
                    <a:lnTo>
                      <a:pt x="43720" y="37148"/>
                    </a:lnTo>
                    <a:lnTo>
                      <a:pt x="48483" y="46673"/>
                    </a:lnTo>
                    <a:lnTo>
                      <a:pt x="81248" y="113348"/>
                    </a:lnTo>
                    <a:cubicBezTo>
                      <a:pt x="82401" y="115653"/>
                      <a:pt x="84601" y="117253"/>
                      <a:pt x="87154" y="117634"/>
                    </a:cubicBezTo>
                    <a:lnTo>
                      <a:pt x="132207" y="124206"/>
                    </a:lnTo>
                    <a:lnTo>
                      <a:pt x="168307" y="129445"/>
                    </a:lnTo>
                    <a:lnTo>
                      <a:pt x="204407" y="134684"/>
                    </a:lnTo>
                    <a:cubicBezTo>
                      <a:pt x="208740" y="135245"/>
                      <a:pt x="211798" y="139208"/>
                      <a:pt x="211236" y="143532"/>
                    </a:cubicBezTo>
                    <a:cubicBezTo>
                      <a:pt x="210998" y="145361"/>
                      <a:pt x="210131" y="147047"/>
                      <a:pt x="208788" y="148304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2CC41782-ECEA-41A7-8A6B-7E6787424969}"/>
                  </a:ext>
                </a:extLst>
              </p:cNvPr>
              <p:cNvSpPr/>
              <p:nvPr/>
            </p:nvSpPr>
            <p:spPr>
              <a:xfrm>
                <a:off x="6592728" y="2536436"/>
                <a:ext cx="130301" cy="61329"/>
              </a:xfrm>
              <a:custGeom>
                <a:avLst/>
                <a:gdLst>
                  <a:gd name="connsiteX0" fmla="*/ 130302 w 130301"/>
                  <a:gd name="connsiteY0" fmla="*/ 9120 h 61329"/>
                  <a:gd name="connsiteX1" fmla="*/ 74771 w 130301"/>
                  <a:gd name="connsiteY1" fmla="*/ 38267 h 61329"/>
                  <a:gd name="connsiteX2" fmla="*/ 74771 w 130301"/>
                  <a:gd name="connsiteY2" fmla="*/ 38267 h 61329"/>
                  <a:gd name="connsiteX3" fmla="*/ 48482 w 130301"/>
                  <a:gd name="connsiteY3" fmla="*/ 52078 h 61329"/>
                  <a:gd name="connsiteX4" fmla="*/ 32195 w 130301"/>
                  <a:gd name="connsiteY4" fmla="*/ 60651 h 61329"/>
                  <a:gd name="connsiteX5" fmla="*/ 32195 w 130301"/>
                  <a:gd name="connsiteY5" fmla="*/ 60651 h 61329"/>
                  <a:gd name="connsiteX6" fmla="*/ 24384 w 130301"/>
                  <a:gd name="connsiteY6" fmla="*/ 60651 h 61329"/>
                  <a:gd name="connsiteX7" fmla="*/ 23908 w 130301"/>
                  <a:gd name="connsiteY7" fmla="*/ 60651 h 61329"/>
                  <a:gd name="connsiteX8" fmla="*/ 0 w 130301"/>
                  <a:gd name="connsiteY8" fmla="*/ 56936 h 61329"/>
                  <a:gd name="connsiteX9" fmla="*/ 0 w 130301"/>
                  <a:gd name="connsiteY9" fmla="*/ 56936 h 61329"/>
                  <a:gd name="connsiteX10" fmla="*/ 3334 w 130301"/>
                  <a:gd name="connsiteY10" fmla="*/ 56078 h 61329"/>
                  <a:gd name="connsiteX11" fmla="*/ 16288 w 130301"/>
                  <a:gd name="connsiteY11" fmla="*/ 49221 h 61329"/>
                  <a:gd name="connsiteX12" fmla="*/ 39053 w 130301"/>
                  <a:gd name="connsiteY12" fmla="*/ 37219 h 61329"/>
                  <a:gd name="connsiteX13" fmla="*/ 50959 w 130301"/>
                  <a:gd name="connsiteY13" fmla="*/ 31028 h 61329"/>
                  <a:gd name="connsiteX14" fmla="*/ 56769 w 130301"/>
                  <a:gd name="connsiteY14" fmla="*/ 27980 h 61329"/>
                  <a:gd name="connsiteX15" fmla="*/ 82010 w 130301"/>
                  <a:gd name="connsiteY15" fmla="*/ 14645 h 61329"/>
                  <a:gd name="connsiteX16" fmla="*/ 108204 w 130301"/>
                  <a:gd name="connsiteY16" fmla="*/ 929 h 61329"/>
                  <a:gd name="connsiteX17" fmla="*/ 115538 w 130301"/>
                  <a:gd name="connsiteY17" fmla="*/ 929 h 61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0301" h="61329">
                    <a:moveTo>
                      <a:pt x="130302" y="9120"/>
                    </a:moveTo>
                    <a:lnTo>
                      <a:pt x="74771" y="38267"/>
                    </a:lnTo>
                    <a:lnTo>
                      <a:pt x="74771" y="38267"/>
                    </a:lnTo>
                    <a:lnTo>
                      <a:pt x="48482" y="52078"/>
                    </a:lnTo>
                    <a:lnTo>
                      <a:pt x="32195" y="60651"/>
                    </a:lnTo>
                    <a:lnTo>
                      <a:pt x="32195" y="60651"/>
                    </a:lnTo>
                    <a:cubicBezTo>
                      <a:pt x="29671" y="61555"/>
                      <a:pt x="26908" y="61555"/>
                      <a:pt x="24384" y="60651"/>
                    </a:cubicBezTo>
                    <a:lnTo>
                      <a:pt x="23908" y="60651"/>
                    </a:lnTo>
                    <a:lnTo>
                      <a:pt x="0" y="56936"/>
                    </a:lnTo>
                    <a:lnTo>
                      <a:pt x="0" y="56936"/>
                    </a:lnTo>
                    <a:cubicBezTo>
                      <a:pt x="1162" y="56907"/>
                      <a:pt x="2305" y="56621"/>
                      <a:pt x="3334" y="56078"/>
                    </a:cubicBezTo>
                    <a:lnTo>
                      <a:pt x="16288" y="49221"/>
                    </a:lnTo>
                    <a:lnTo>
                      <a:pt x="39053" y="37219"/>
                    </a:lnTo>
                    <a:lnTo>
                      <a:pt x="50959" y="31028"/>
                    </a:lnTo>
                    <a:lnTo>
                      <a:pt x="56769" y="27980"/>
                    </a:lnTo>
                    <a:lnTo>
                      <a:pt x="82010" y="14645"/>
                    </a:lnTo>
                    <a:lnTo>
                      <a:pt x="108204" y="929"/>
                    </a:lnTo>
                    <a:cubicBezTo>
                      <a:pt x="110490" y="-310"/>
                      <a:pt x="113252" y="-310"/>
                      <a:pt x="115538" y="929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EEFB51B5-355C-4B6D-A2EF-B3B91898E746}"/>
                  </a:ext>
                </a:extLst>
              </p:cNvPr>
              <p:cNvSpPr/>
              <p:nvPr/>
            </p:nvSpPr>
            <p:spPr>
              <a:xfrm>
                <a:off x="6584272" y="2231802"/>
                <a:ext cx="140377" cy="361577"/>
              </a:xfrm>
              <a:custGeom>
                <a:avLst/>
                <a:gdLst>
                  <a:gd name="connsiteX0" fmla="*/ 140377 w 140377"/>
                  <a:gd name="connsiteY0" fmla="*/ 31052 h 361577"/>
                  <a:gd name="connsiteX1" fmla="*/ 140377 w 140377"/>
                  <a:gd name="connsiteY1" fmla="*/ 32290 h 361577"/>
                  <a:gd name="connsiteX2" fmla="*/ 50747 w 140377"/>
                  <a:gd name="connsiteY2" fmla="*/ 330422 h 361577"/>
                  <a:gd name="connsiteX3" fmla="*/ 47318 w 140377"/>
                  <a:gd name="connsiteY3" fmla="*/ 341852 h 361577"/>
                  <a:gd name="connsiteX4" fmla="*/ 24553 w 140377"/>
                  <a:gd name="connsiteY4" fmla="*/ 353854 h 361577"/>
                  <a:gd name="connsiteX5" fmla="*/ 11599 w 140377"/>
                  <a:gd name="connsiteY5" fmla="*/ 360712 h 361577"/>
                  <a:gd name="connsiteX6" fmla="*/ 8265 w 140377"/>
                  <a:gd name="connsiteY6" fmla="*/ 361569 h 361577"/>
                  <a:gd name="connsiteX7" fmla="*/ 7 w 140377"/>
                  <a:gd name="connsiteY7" fmla="*/ 354035 h 361577"/>
                  <a:gd name="connsiteX8" fmla="*/ 169 w 140377"/>
                  <a:gd name="connsiteY8" fmla="*/ 352044 h 361577"/>
                  <a:gd name="connsiteX9" fmla="*/ 1407 w 140377"/>
                  <a:gd name="connsiteY9" fmla="*/ 344996 h 361577"/>
                  <a:gd name="connsiteX10" fmla="*/ 114659 w 140377"/>
                  <a:gd name="connsiteY10" fmla="*/ 2096 h 361577"/>
                  <a:gd name="connsiteX11" fmla="*/ 118374 w 140377"/>
                  <a:gd name="connsiteY11" fmla="*/ 0 h 361577"/>
                  <a:gd name="connsiteX12" fmla="*/ 121327 w 140377"/>
                  <a:gd name="connsiteY12" fmla="*/ 0 h 361577"/>
                  <a:gd name="connsiteX13" fmla="*/ 122089 w 140377"/>
                  <a:gd name="connsiteY13" fmla="*/ 0 h 361577"/>
                  <a:gd name="connsiteX14" fmla="*/ 126851 w 140377"/>
                  <a:gd name="connsiteY14" fmla="*/ 4001 h 361577"/>
                  <a:gd name="connsiteX15" fmla="*/ 132662 w 140377"/>
                  <a:gd name="connsiteY15" fmla="*/ 15812 h 361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0377" h="361577">
                    <a:moveTo>
                      <a:pt x="140377" y="31052"/>
                    </a:moveTo>
                    <a:lnTo>
                      <a:pt x="140377" y="32290"/>
                    </a:lnTo>
                    <a:lnTo>
                      <a:pt x="50747" y="330422"/>
                    </a:lnTo>
                    <a:lnTo>
                      <a:pt x="47318" y="341852"/>
                    </a:lnTo>
                    <a:lnTo>
                      <a:pt x="24553" y="353854"/>
                    </a:lnTo>
                    <a:lnTo>
                      <a:pt x="11599" y="360712"/>
                    </a:lnTo>
                    <a:cubicBezTo>
                      <a:pt x="10570" y="361255"/>
                      <a:pt x="9428" y="361540"/>
                      <a:pt x="8265" y="361569"/>
                    </a:cubicBezTo>
                    <a:cubicBezTo>
                      <a:pt x="3903" y="361769"/>
                      <a:pt x="207" y="358397"/>
                      <a:pt x="7" y="354035"/>
                    </a:cubicBezTo>
                    <a:cubicBezTo>
                      <a:pt x="-21" y="353368"/>
                      <a:pt x="36" y="352701"/>
                      <a:pt x="169" y="352044"/>
                    </a:cubicBezTo>
                    <a:lnTo>
                      <a:pt x="1407" y="344996"/>
                    </a:lnTo>
                    <a:lnTo>
                      <a:pt x="114659" y="2096"/>
                    </a:lnTo>
                    <a:cubicBezTo>
                      <a:pt x="115679" y="1057"/>
                      <a:pt x="116965" y="333"/>
                      <a:pt x="118374" y="0"/>
                    </a:cubicBezTo>
                    <a:lnTo>
                      <a:pt x="121327" y="0"/>
                    </a:lnTo>
                    <a:lnTo>
                      <a:pt x="122089" y="0"/>
                    </a:lnTo>
                    <a:cubicBezTo>
                      <a:pt x="124166" y="619"/>
                      <a:pt x="125890" y="2067"/>
                      <a:pt x="126851" y="4001"/>
                    </a:cubicBezTo>
                    <a:lnTo>
                      <a:pt x="132662" y="15812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2E0DBAB7-5065-4507-8E5F-5CCE4A376C8B}"/>
                  </a:ext>
                </a:extLst>
              </p:cNvPr>
              <p:cNvSpPr/>
              <p:nvPr/>
            </p:nvSpPr>
            <p:spPr>
              <a:xfrm>
                <a:off x="6649211" y="2292953"/>
                <a:ext cx="97631" cy="271843"/>
              </a:xfrm>
              <a:custGeom>
                <a:avLst/>
                <a:gdLst>
                  <a:gd name="connsiteX0" fmla="*/ 97631 w 97631"/>
                  <a:gd name="connsiteY0" fmla="*/ 15716 h 271843"/>
                  <a:gd name="connsiteX1" fmla="*/ 97631 w 97631"/>
                  <a:gd name="connsiteY1" fmla="*/ 15716 h 271843"/>
                  <a:gd name="connsiteX2" fmla="*/ 25337 w 97631"/>
                  <a:gd name="connsiteY2" fmla="*/ 258509 h 271843"/>
                  <a:gd name="connsiteX3" fmla="*/ 0 w 97631"/>
                  <a:gd name="connsiteY3" fmla="*/ 271844 h 271843"/>
                  <a:gd name="connsiteX4" fmla="*/ 89916 w 97631"/>
                  <a:gd name="connsiteY4" fmla="*/ 0 h 271843"/>
                  <a:gd name="connsiteX5" fmla="*/ 97631 w 97631"/>
                  <a:gd name="connsiteY5" fmla="*/ 15716 h 271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631" h="271843">
                    <a:moveTo>
                      <a:pt x="97631" y="15716"/>
                    </a:moveTo>
                    <a:lnTo>
                      <a:pt x="97631" y="15716"/>
                    </a:lnTo>
                    <a:lnTo>
                      <a:pt x="25337" y="258509"/>
                    </a:lnTo>
                    <a:lnTo>
                      <a:pt x="0" y="271844"/>
                    </a:lnTo>
                    <a:lnTo>
                      <a:pt x="89916" y="0"/>
                    </a:lnTo>
                    <a:lnTo>
                      <a:pt x="97631" y="15716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46" name="Рисунок 4">
                <a:extLst>
                  <a:ext uri="{FF2B5EF4-FFF2-40B4-BE49-F238E27FC236}">
                    <a16:creationId xmlns:a16="http://schemas.microsoft.com/office/drawing/2014/main" id="{F9551AFB-FBD2-441C-AD7A-CFCD7CA48678}"/>
                  </a:ext>
                </a:extLst>
              </p:cNvPr>
              <p:cNvGrpSpPr/>
              <p:nvPr/>
            </p:nvGrpSpPr>
            <p:grpSpPr>
              <a:xfrm>
                <a:off x="6704457" y="2230850"/>
                <a:ext cx="31051" cy="39147"/>
                <a:chOff x="6704457" y="2230850"/>
                <a:chExt cx="31051" cy="39147"/>
              </a:xfrm>
              <a:solidFill>
                <a:srgbClr val="FFFFFF"/>
              </a:solidFill>
            </p:grpSpPr>
            <p:sp>
              <p:nvSpPr>
                <p:cNvPr id="84" name="Полилиния: фигура 83">
                  <a:extLst>
                    <a:ext uri="{FF2B5EF4-FFF2-40B4-BE49-F238E27FC236}">
                      <a16:creationId xmlns:a16="http://schemas.microsoft.com/office/drawing/2014/main" id="{EE44231E-9828-4679-A505-2494D745A9DA}"/>
                    </a:ext>
                  </a:extLst>
                </p:cNvPr>
                <p:cNvSpPr/>
                <p:nvPr/>
              </p:nvSpPr>
              <p:spPr>
                <a:xfrm>
                  <a:off x="6731126" y="2235136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0 h 9525"/>
                    <a:gd name="connsiteX1" fmla="*/ 0 w 9525"/>
                    <a:gd name="connsiteY1" fmla="*/ 0 h 9525"/>
                    <a:gd name="connsiteX2" fmla="*/ 0 w 9525"/>
                    <a:gd name="connsiteY2" fmla="*/ 0 h 9525"/>
                    <a:gd name="connsiteX3" fmla="*/ 0 w 9525"/>
                    <a:gd name="connsiteY3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5" name="Полилиния: фигура 84">
                  <a:extLst>
                    <a:ext uri="{FF2B5EF4-FFF2-40B4-BE49-F238E27FC236}">
                      <a16:creationId xmlns:a16="http://schemas.microsoft.com/office/drawing/2014/main" id="{F17C4464-E106-47CA-AD42-2508DCA0AEA9}"/>
                    </a:ext>
                  </a:extLst>
                </p:cNvPr>
                <p:cNvSpPr/>
                <p:nvPr/>
              </p:nvSpPr>
              <p:spPr>
                <a:xfrm>
                  <a:off x="6731126" y="2235136"/>
                  <a:ext cx="4381" cy="3905"/>
                </a:xfrm>
                <a:custGeom>
                  <a:avLst/>
                  <a:gdLst>
                    <a:gd name="connsiteX0" fmla="*/ 4382 w 4381"/>
                    <a:gd name="connsiteY0" fmla="*/ 3905 h 3905"/>
                    <a:gd name="connsiteX1" fmla="*/ 0 w 4381"/>
                    <a:gd name="connsiteY1" fmla="*/ 0 h 3905"/>
                    <a:gd name="connsiteX2" fmla="*/ 4382 w 4381"/>
                    <a:gd name="connsiteY2" fmla="*/ 3905 h 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381" h="3905">
                      <a:moveTo>
                        <a:pt x="4382" y="3905"/>
                      </a:moveTo>
                      <a:lnTo>
                        <a:pt x="0" y="0"/>
                      </a:lnTo>
                      <a:cubicBezTo>
                        <a:pt x="1943" y="638"/>
                        <a:pt x="3524" y="2048"/>
                        <a:pt x="4382" y="39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6" name="Полилиния: фигура 85">
                  <a:extLst>
                    <a:ext uri="{FF2B5EF4-FFF2-40B4-BE49-F238E27FC236}">
                      <a16:creationId xmlns:a16="http://schemas.microsoft.com/office/drawing/2014/main" id="{F777E725-1663-410A-9680-36660E301C21}"/>
                    </a:ext>
                  </a:extLst>
                </p:cNvPr>
                <p:cNvSpPr/>
                <p:nvPr/>
              </p:nvSpPr>
              <p:spPr>
                <a:xfrm>
                  <a:off x="6727983" y="2234481"/>
                  <a:ext cx="3143" cy="178"/>
                </a:xfrm>
                <a:custGeom>
                  <a:avLst/>
                  <a:gdLst>
                    <a:gd name="connsiteX0" fmla="*/ 0 w 3143"/>
                    <a:gd name="connsiteY0" fmla="*/ 179 h 178"/>
                    <a:gd name="connsiteX1" fmla="*/ 3143 w 3143"/>
                    <a:gd name="connsiteY1" fmla="*/ 179 h 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43" h="178">
                      <a:moveTo>
                        <a:pt x="0" y="179"/>
                      </a:moveTo>
                      <a:cubicBezTo>
                        <a:pt x="1038" y="-60"/>
                        <a:pt x="2105" y="-60"/>
                        <a:pt x="3143" y="1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7" name="Полилиния: фигура 86">
                  <a:extLst>
                    <a:ext uri="{FF2B5EF4-FFF2-40B4-BE49-F238E27FC236}">
                      <a16:creationId xmlns:a16="http://schemas.microsoft.com/office/drawing/2014/main" id="{B7BAC745-20D5-4942-85F2-B6DF92162CEF}"/>
                    </a:ext>
                  </a:extLst>
                </p:cNvPr>
                <p:cNvSpPr/>
                <p:nvPr/>
              </p:nvSpPr>
              <p:spPr>
                <a:xfrm>
                  <a:off x="6704457" y="2230850"/>
                  <a:ext cx="24002" cy="39147"/>
                </a:xfrm>
                <a:custGeom>
                  <a:avLst/>
                  <a:gdLst>
                    <a:gd name="connsiteX0" fmla="*/ 24003 w 24002"/>
                    <a:gd name="connsiteY0" fmla="*/ 39148 h 39147"/>
                    <a:gd name="connsiteX1" fmla="*/ 11525 w 24002"/>
                    <a:gd name="connsiteY1" fmla="*/ 19050 h 39147"/>
                    <a:gd name="connsiteX2" fmla="*/ 0 w 24002"/>
                    <a:gd name="connsiteY2" fmla="*/ 0 h 39147"/>
                    <a:gd name="connsiteX3" fmla="*/ 0 w 24002"/>
                    <a:gd name="connsiteY3" fmla="*/ 0 h 39147"/>
                    <a:gd name="connsiteX4" fmla="*/ 2286 w 24002"/>
                    <a:gd name="connsiteY4" fmla="*/ 0 h 39147"/>
                    <a:gd name="connsiteX5" fmla="*/ 7048 w 24002"/>
                    <a:gd name="connsiteY5" fmla="*/ 4096 h 39147"/>
                    <a:gd name="connsiteX6" fmla="*/ 12859 w 24002"/>
                    <a:gd name="connsiteY6" fmla="*/ 15812 h 391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002" h="39147">
                      <a:moveTo>
                        <a:pt x="24003" y="39148"/>
                      </a:moveTo>
                      <a:lnTo>
                        <a:pt x="11525" y="1905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2286" y="0"/>
                      </a:lnTo>
                      <a:cubicBezTo>
                        <a:pt x="4363" y="657"/>
                        <a:pt x="6087" y="2143"/>
                        <a:pt x="7048" y="4096"/>
                      </a:cubicBezTo>
                      <a:lnTo>
                        <a:pt x="12859" y="1581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E06F50C6-36D5-4511-BF65-1C987A1E0AFE}"/>
                  </a:ext>
                </a:extLst>
              </p:cNvPr>
              <p:cNvSpPr/>
              <p:nvPr/>
            </p:nvSpPr>
            <p:spPr>
              <a:xfrm>
                <a:off x="6515400" y="2230397"/>
                <a:ext cx="378837" cy="361267"/>
              </a:xfrm>
              <a:custGeom>
                <a:avLst/>
                <a:gdLst>
                  <a:gd name="connsiteX0" fmla="*/ 376509 w 378837"/>
                  <a:gd name="connsiteY0" fmla="*/ 145518 h 361267"/>
                  <a:gd name="connsiteX1" fmla="*/ 346886 w 378837"/>
                  <a:gd name="connsiteY1" fmla="*/ 174093 h 361267"/>
                  <a:gd name="connsiteX2" fmla="*/ 346886 w 378837"/>
                  <a:gd name="connsiteY2" fmla="*/ 174093 h 361267"/>
                  <a:gd name="connsiteX3" fmla="*/ 291641 w 378837"/>
                  <a:gd name="connsiteY3" fmla="*/ 228005 h 361267"/>
                  <a:gd name="connsiteX4" fmla="*/ 289355 w 378837"/>
                  <a:gd name="connsiteY4" fmla="*/ 234958 h 361267"/>
                  <a:gd name="connsiteX5" fmla="*/ 303738 w 378837"/>
                  <a:gd name="connsiteY5" fmla="*/ 319064 h 361267"/>
                  <a:gd name="connsiteX6" fmla="*/ 303738 w 378837"/>
                  <a:gd name="connsiteY6" fmla="*/ 319064 h 361267"/>
                  <a:gd name="connsiteX7" fmla="*/ 309357 w 378837"/>
                  <a:gd name="connsiteY7" fmla="*/ 351734 h 361267"/>
                  <a:gd name="connsiteX8" fmla="*/ 303119 w 378837"/>
                  <a:gd name="connsiteY8" fmla="*/ 360850 h 361267"/>
                  <a:gd name="connsiteX9" fmla="*/ 297927 w 378837"/>
                  <a:gd name="connsiteY9" fmla="*/ 360021 h 361267"/>
                  <a:gd name="connsiteX10" fmla="*/ 292403 w 378837"/>
                  <a:gd name="connsiteY10" fmla="*/ 357164 h 361267"/>
                  <a:gd name="connsiteX11" fmla="*/ 253826 w 378837"/>
                  <a:gd name="connsiteY11" fmla="*/ 336780 h 361267"/>
                  <a:gd name="connsiteX12" fmla="*/ 225251 w 378837"/>
                  <a:gd name="connsiteY12" fmla="*/ 321921 h 361267"/>
                  <a:gd name="connsiteX13" fmla="*/ 224680 w 378837"/>
                  <a:gd name="connsiteY13" fmla="*/ 321921 h 361267"/>
                  <a:gd name="connsiteX14" fmla="*/ 207821 w 378837"/>
                  <a:gd name="connsiteY14" fmla="*/ 313063 h 361267"/>
                  <a:gd name="connsiteX15" fmla="*/ 192867 w 378837"/>
                  <a:gd name="connsiteY15" fmla="*/ 305157 h 361267"/>
                  <a:gd name="connsiteX16" fmla="*/ 185532 w 378837"/>
                  <a:gd name="connsiteY16" fmla="*/ 305157 h 361267"/>
                  <a:gd name="connsiteX17" fmla="*/ 159339 w 378837"/>
                  <a:gd name="connsiteY17" fmla="*/ 318968 h 361267"/>
                  <a:gd name="connsiteX18" fmla="*/ 134002 w 378837"/>
                  <a:gd name="connsiteY18" fmla="*/ 332303 h 361267"/>
                  <a:gd name="connsiteX19" fmla="*/ 128287 w 378837"/>
                  <a:gd name="connsiteY19" fmla="*/ 335256 h 361267"/>
                  <a:gd name="connsiteX20" fmla="*/ 116381 w 378837"/>
                  <a:gd name="connsiteY20" fmla="*/ 341543 h 361267"/>
                  <a:gd name="connsiteX21" fmla="*/ 93616 w 378837"/>
                  <a:gd name="connsiteY21" fmla="*/ 353544 h 361267"/>
                  <a:gd name="connsiteX22" fmla="*/ 80662 w 378837"/>
                  <a:gd name="connsiteY22" fmla="*/ 360307 h 361267"/>
                  <a:gd name="connsiteX23" fmla="*/ 77328 w 378837"/>
                  <a:gd name="connsiteY23" fmla="*/ 361259 h 361267"/>
                  <a:gd name="connsiteX24" fmla="*/ 69070 w 378837"/>
                  <a:gd name="connsiteY24" fmla="*/ 353725 h 361267"/>
                  <a:gd name="connsiteX25" fmla="*/ 69232 w 378837"/>
                  <a:gd name="connsiteY25" fmla="*/ 351734 h 361267"/>
                  <a:gd name="connsiteX26" fmla="*/ 70470 w 378837"/>
                  <a:gd name="connsiteY26" fmla="*/ 344781 h 361267"/>
                  <a:gd name="connsiteX27" fmla="*/ 89520 w 378837"/>
                  <a:gd name="connsiteY27" fmla="*/ 234958 h 361267"/>
                  <a:gd name="connsiteX28" fmla="*/ 87234 w 378837"/>
                  <a:gd name="connsiteY28" fmla="*/ 228005 h 361267"/>
                  <a:gd name="connsiteX29" fmla="*/ 2367 w 378837"/>
                  <a:gd name="connsiteY29" fmla="*/ 145232 h 361267"/>
                  <a:gd name="connsiteX30" fmla="*/ 2214 w 378837"/>
                  <a:gd name="connsiteY30" fmla="*/ 134183 h 361267"/>
                  <a:gd name="connsiteX31" fmla="*/ 6748 w 378837"/>
                  <a:gd name="connsiteY31" fmla="*/ 131897 h 361267"/>
                  <a:gd name="connsiteX32" fmla="*/ 124001 w 378837"/>
                  <a:gd name="connsiteY32" fmla="*/ 114848 h 361267"/>
                  <a:gd name="connsiteX33" fmla="*/ 129906 w 378837"/>
                  <a:gd name="connsiteY33" fmla="*/ 110466 h 361267"/>
                  <a:gd name="connsiteX34" fmla="*/ 182389 w 378837"/>
                  <a:gd name="connsiteY34" fmla="*/ 4262 h 361267"/>
                  <a:gd name="connsiteX35" fmla="*/ 183913 w 378837"/>
                  <a:gd name="connsiteY35" fmla="*/ 2072 h 361267"/>
                  <a:gd name="connsiteX36" fmla="*/ 187628 w 378837"/>
                  <a:gd name="connsiteY36" fmla="*/ 71 h 361267"/>
                  <a:gd name="connsiteX37" fmla="*/ 189438 w 378837"/>
                  <a:gd name="connsiteY37" fmla="*/ 71 h 361267"/>
                  <a:gd name="connsiteX38" fmla="*/ 190961 w 378837"/>
                  <a:gd name="connsiteY38" fmla="*/ 71 h 361267"/>
                  <a:gd name="connsiteX39" fmla="*/ 191724 w 378837"/>
                  <a:gd name="connsiteY39" fmla="*/ 71 h 361267"/>
                  <a:gd name="connsiteX40" fmla="*/ 196486 w 378837"/>
                  <a:gd name="connsiteY40" fmla="*/ 4167 h 361267"/>
                  <a:gd name="connsiteX41" fmla="*/ 202296 w 378837"/>
                  <a:gd name="connsiteY41" fmla="*/ 15883 h 361267"/>
                  <a:gd name="connsiteX42" fmla="*/ 209250 w 378837"/>
                  <a:gd name="connsiteY42" fmla="*/ 29980 h 361267"/>
                  <a:gd name="connsiteX43" fmla="*/ 213441 w 378837"/>
                  <a:gd name="connsiteY43" fmla="*/ 38552 h 361267"/>
                  <a:gd name="connsiteX44" fmla="*/ 213441 w 378837"/>
                  <a:gd name="connsiteY44" fmla="*/ 38552 h 361267"/>
                  <a:gd name="connsiteX45" fmla="*/ 224109 w 378837"/>
                  <a:gd name="connsiteY45" fmla="*/ 60079 h 361267"/>
                  <a:gd name="connsiteX46" fmla="*/ 231824 w 378837"/>
                  <a:gd name="connsiteY46" fmla="*/ 75795 h 361267"/>
                  <a:gd name="connsiteX47" fmla="*/ 231824 w 378837"/>
                  <a:gd name="connsiteY47" fmla="*/ 75795 h 361267"/>
                  <a:gd name="connsiteX48" fmla="*/ 248874 w 378837"/>
                  <a:gd name="connsiteY48" fmla="*/ 110371 h 361267"/>
                  <a:gd name="connsiteX49" fmla="*/ 254874 w 378837"/>
                  <a:gd name="connsiteY49" fmla="*/ 114752 h 361267"/>
                  <a:gd name="connsiteX50" fmla="*/ 323550 w 378837"/>
                  <a:gd name="connsiteY50" fmla="*/ 125135 h 361267"/>
                  <a:gd name="connsiteX51" fmla="*/ 359744 w 378837"/>
                  <a:gd name="connsiteY51" fmla="*/ 130373 h 361267"/>
                  <a:gd name="connsiteX52" fmla="*/ 371841 w 378837"/>
                  <a:gd name="connsiteY52" fmla="*/ 132183 h 361267"/>
                  <a:gd name="connsiteX53" fmla="*/ 378794 w 378837"/>
                  <a:gd name="connsiteY53" fmla="*/ 140765 h 361267"/>
                  <a:gd name="connsiteX54" fmla="*/ 376509 w 378837"/>
                  <a:gd name="connsiteY54" fmla="*/ 145518 h 361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378837" h="361267">
                    <a:moveTo>
                      <a:pt x="376509" y="145518"/>
                    </a:moveTo>
                    <a:lnTo>
                      <a:pt x="346886" y="174093"/>
                    </a:lnTo>
                    <a:lnTo>
                      <a:pt x="346886" y="174093"/>
                    </a:lnTo>
                    <a:lnTo>
                      <a:pt x="291641" y="228005"/>
                    </a:lnTo>
                    <a:cubicBezTo>
                      <a:pt x="289745" y="229776"/>
                      <a:pt x="288878" y="232405"/>
                      <a:pt x="289355" y="234958"/>
                    </a:cubicBezTo>
                    <a:lnTo>
                      <a:pt x="303738" y="319064"/>
                    </a:lnTo>
                    <a:lnTo>
                      <a:pt x="303738" y="319064"/>
                    </a:lnTo>
                    <a:lnTo>
                      <a:pt x="309357" y="351734"/>
                    </a:lnTo>
                    <a:cubicBezTo>
                      <a:pt x="310148" y="355973"/>
                      <a:pt x="307357" y="360059"/>
                      <a:pt x="303119" y="360850"/>
                    </a:cubicBezTo>
                    <a:cubicBezTo>
                      <a:pt x="301347" y="361183"/>
                      <a:pt x="299509" y="360888"/>
                      <a:pt x="297927" y="360021"/>
                    </a:cubicBezTo>
                    <a:lnTo>
                      <a:pt x="292403" y="357164"/>
                    </a:lnTo>
                    <a:lnTo>
                      <a:pt x="253826" y="336780"/>
                    </a:lnTo>
                    <a:lnTo>
                      <a:pt x="225251" y="321921"/>
                    </a:lnTo>
                    <a:lnTo>
                      <a:pt x="224680" y="321921"/>
                    </a:lnTo>
                    <a:lnTo>
                      <a:pt x="207821" y="313063"/>
                    </a:lnTo>
                    <a:lnTo>
                      <a:pt x="192867" y="305157"/>
                    </a:lnTo>
                    <a:cubicBezTo>
                      <a:pt x="190581" y="303919"/>
                      <a:pt x="187818" y="303919"/>
                      <a:pt x="185532" y="305157"/>
                    </a:cubicBezTo>
                    <a:lnTo>
                      <a:pt x="159339" y="318968"/>
                    </a:lnTo>
                    <a:lnTo>
                      <a:pt x="134002" y="332303"/>
                    </a:lnTo>
                    <a:lnTo>
                      <a:pt x="128287" y="335256"/>
                    </a:lnTo>
                    <a:lnTo>
                      <a:pt x="116381" y="341543"/>
                    </a:lnTo>
                    <a:lnTo>
                      <a:pt x="93616" y="353544"/>
                    </a:lnTo>
                    <a:lnTo>
                      <a:pt x="80662" y="360307"/>
                    </a:lnTo>
                    <a:cubicBezTo>
                      <a:pt x="79614" y="360821"/>
                      <a:pt x="78490" y="361145"/>
                      <a:pt x="77328" y="361259"/>
                    </a:cubicBezTo>
                    <a:cubicBezTo>
                      <a:pt x="72966" y="361459"/>
                      <a:pt x="69270" y="358088"/>
                      <a:pt x="69070" y="353725"/>
                    </a:cubicBezTo>
                    <a:cubicBezTo>
                      <a:pt x="69042" y="353058"/>
                      <a:pt x="69099" y="352392"/>
                      <a:pt x="69232" y="351734"/>
                    </a:cubicBezTo>
                    <a:lnTo>
                      <a:pt x="70470" y="344781"/>
                    </a:lnTo>
                    <a:lnTo>
                      <a:pt x="89520" y="234958"/>
                    </a:lnTo>
                    <a:cubicBezTo>
                      <a:pt x="89911" y="232405"/>
                      <a:pt x="89063" y="229824"/>
                      <a:pt x="87234" y="228005"/>
                    </a:cubicBezTo>
                    <a:lnTo>
                      <a:pt x="2367" y="145232"/>
                    </a:lnTo>
                    <a:cubicBezTo>
                      <a:pt x="-729" y="142222"/>
                      <a:pt x="-796" y="137279"/>
                      <a:pt x="2214" y="134183"/>
                    </a:cubicBezTo>
                    <a:cubicBezTo>
                      <a:pt x="3433" y="132945"/>
                      <a:pt x="5024" y="132136"/>
                      <a:pt x="6748" y="131897"/>
                    </a:cubicBezTo>
                    <a:lnTo>
                      <a:pt x="124001" y="114848"/>
                    </a:lnTo>
                    <a:cubicBezTo>
                      <a:pt x="126573" y="114467"/>
                      <a:pt x="128792" y="112819"/>
                      <a:pt x="129906" y="110466"/>
                    </a:cubicBezTo>
                    <a:lnTo>
                      <a:pt x="182389" y="4262"/>
                    </a:lnTo>
                    <a:cubicBezTo>
                      <a:pt x="182751" y="3443"/>
                      <a:pt x="183265" y="2700"/>
                      <a:pt x="183913" y="2072"/>
                    </a:cubicBezTo>
                    <a:cubicBezTo>
                      <a:pt x="184932" y="1062"/>
                      <a:pt x="186228" y="367"/>
                      <a:pt x="187628" y="71"/>
                    </a:cubicBezTo>
                    <a:cubicBezTo>
                      <a:pt x="188228" y="-24"/>
                      <a:pt x="188837" y="-24"/>
                      <a:pt x="189438" y="71"/>
                    </a:cubicBezTo>
                    <a:lnTo>
                      <a:pt x="190961" y="71"/>
                    </a:lnTo>
                    <a:lnTo>
                      <a:pt x="191724" y="71"/>
                    </a:lnTo>
                    <a:cubicBezTo>
                      <a:pt x="193819" y="700"/>
                      <a:pt x="195553" y="2186"/>
                      <a:pt x="196486" y="4167"/>
                    </a:cubicBezTo>
                    <a:lnTo>
                      <a:pt x="202296" y="15883"/>
                    </a:lnTo>
                    <a:lnTo>
                      <a:pt x="209250" y="29980"/>
                    </a:lnTo>
                    <a:lnTo>
                      <a:pt x="213441" y="38552"/>
                    </a:lnTo>
                    <a:lnTo>
                      <a:pt x="213441" y="38552"/>
                    </a:lnTo>
                    <a:lnTo>
                      <a:pt x="224109" y="60079"/>
                    </a:lnTo>
                    <a:lnTo>
                      <a:pt x="231824" y="75795"/>
                    </a:lnTo>
                    <a:lnTo>
                      <a:pt x="231824" y="75795"/>
                    </a:lnTo>
                    <a:lnTo>
                      <a:pt x="248874" y="110371"/>
                    </a:lnTo>
                    <a:cubicBezTo>
                      <a:pt x="250017" y="112743"/>
                      <a:pt x="252274" y="114381"/>
                      <a:pt x="254874" y="114752"/>
                    </a:cubicBezTo>
                    <a:lnTo>
                      <a:pt x="323550" y="125135"/>
                    </a:lnTo>
                    <a:lnTo>
                      <a:pt x="359744" y="130373"/>
                    </a:lnTo>
                    <a:lnTo>
                      <a:pt x="371841" y="132183"/>
                    </a:lnTo>
                    <a:cubicBezTo>
                      <a:pt x="376127" y="132631"/>
                      <a:pt x="379242" y="136469"/>
                      <a:pt x="378794" y="140765"/>
                    </a:cubicBezTo>
                    <a:cubicBezTo>
                      <a:pt x="378614" y="142565"/>
                      <a:pt x="377804" y="144251"/>
                      <a:pt x="376509" y="145518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1B604B41-9D28-4A52-ABFB-8F4E322D505D}"/>
                  </a:ext>
                </a:extLst>
              </p:cNvPr>
              <p:cNvSpPr/>
              <p:nvPr/>
            </p:nvSpPr>
            <p:spPr>
              <a:xfrm>
                <a:off x="7146226" y="2234088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  <a:gd name="connsiteX3" fmla="*/ 0 w 9525"/>
                  <a:gd name="connsiteY3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B04C756E-116E-44D6-A9B4-F8B8F24CFE2A}"/>
                  </a:ext>
                </a:extLst>
              </p:cNvPr>
              <p:cNvSpPr/>
              <p:nvPr/>
            </p:nvSpPr>
            <p:spPr>
              <a:xfrm>
                <a:off x="7146226" y="2234088"/>
                <a:ext cx="2571" cy="2381"/>
              </a:xfrm>
              <a:custGeom>
                <a:avLst/>
                <a:gdLst>
                  <a:gd name="connsiteX0" fmla="*/ 2572 w 2571"/>
                  <a:gd name="connsiteY0" fmla="*/ 2381 h 2381"/>
                  <a:gd name="connsiteX1" fmla="*/ 0 w 2571"/>
                  <a:gd name="connsiteY1" fmla="*/ 0 h 2381"/>
                  <a:gd name="connsiteX2" fmla="*/ 2572 w 2571"/>
                  <a:gd name="connsiteY2" fmla="*/ 2381 h 2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71" h="2381">
                    <a:moveTo>
                      <a:pt x="2572" y="2381"/>
                    </a:moveTo>
                    <a:lnTo>
                      <a:pt x="0" y="0"/>
                    </a:lnTo>
                    <a:cubicBezTo>
                      <a:pt x="1143" y="410"/>
                      <a:pt x="2076" y="1267"/>
                      <a:pt x="2572" y="238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C1A217C4-D6CD-4393-8CEA-DB8B2E3B5CC7}"/>
                  </a:ext>
                </a:extLst>
              </p:cNvPr>
              <p:cNvSpPr/>
              <p:nvPr/>
            </p:nvSpPr>
            <p:spPr>
              <a:xfrm>
                <a:off x="7144416" y="2233731"/>
                <a:ext cx="1809" cy="71"/>
              </a:xfrm>
              <a:custGeom>
                <a:avLst/>
                <a:gdLst>
                  <a:gd name="connsiteX0" fmla="*/ 0 w 1809"/>
                  <a:gd name="connsiteY0" fmla="*/ 71 h 71"/>
                  <a:gd name="connsiteX1" fmla="*/ 1810 w 1809"/>
                  <a:gd name="connsiteY1" fmla="*/ 71 h 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9" h="71">
                    <a:moveTo>
                      <a:pt x="0" y="71"/>
                    </a:moveTo>
                    <a:cubicBezTo>
                      <a:pt x="600" y="-24"/>
                      <a:pt x="1210" y="-24"/>
                      <a:pt x="1810" y="7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C521B2D0-A17B-4EE8-8DE3-D22FD503FB5B}"/>
                  </a:ext>
                </a:extLst>
              </p:cNvPr>
              <p:cNvSpPr/>
              <p:nvPr/>
            </p:nvSpPr>
            <p:spPr>
              <a:xfrm>
                <a:off x="7130415" y="2231802"/>
                <a:ext cx="14192" cy="23050"/>
              </a:xfrm>
              <a:custGeom>
                <a:avLst/>
                <a:gdLst>
                  <a:gd name="connsiteX0" fmla="*/ 14192 w 14192"/>
                  <a:gd name="connsiteY0" fmla="*/ 23051 h 23050"/>
                  <a:gd name="connsiteX1" fmla="*/ 6858 w 14192"/>
                  <a:gd name="connsiteY1" fmla="*/ 11144 h 23050"/>
                  <a:gd name="connsiteX2" fmla="*/ 0 w 14192"/>
                  <a:gd name="connsiteY2" fmla="*/ 0 h 23050"/>
                  <a:gd name="connsiteX3" fmla="*/ 0 w 14192"/>
                  <a:gd name="connsiteY3" fmla="*/ 0 h 23050"/>
                  <a:gd name="connsiteX4" fmla="*/ 1333 w 14192"/>
                  <a:gd name="connsiteY4" fmla="*/ 0 h 23050"/>
                  <a:gd name="connsiteX5" fmla="*/ 4191 w 14192"/>
                  <a:gd name="connsiteY5" fmla="*/ 2381 h 23050"/>
                  <a:gd name="connsiteX6" fmla="*/ 7620 w 14192"/>
                  <a:gd name="connsiteY6" fmla="*/ 9430 h 23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92" h="23050">
                    <a:moveTo>
                      <a:pt x="14192" y="23051"/>
                    </a:moveTo>
                    <a:lnTo>
                      <a:pt x="6858" y="1114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333" y="0"/>
                    </a:lnTo>
                    <a:cubicBezTo>
                      <a:pt x="2562" y="391"/>
                      <a:pt x="3581" y="1248"/>
                      <a:pt x="4191" y="2381"/>
                    </a:cubicBezTo>
                    <a:lnTo>
                      <a:pt x="7620" y="943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BCD8A27B-B44F-4CD6-9E81-5854E6875CBA}"/>
                  </a:ext>
                </a:extLst>
              </p:cNvPr>
              <p:cNvSpPr/>
              <p:nvPr/>
            </p:nvSpPr>
            <p:spPr>
              <a:xfrm>
                <a:off x="7063835" y="2419730"/>
                <a:ext cx="30384" cy="26574"/>
              </a:xfrm>
              <a:custGeom>
                <a:avLst/>
                <a:gdLst>
                  <a:gd name="connsiteX0" fmla="*/ 30385 w 30384"/>
                  <a:gd name="connsiteY0" fmla="*/ 11240 h 26574"/>
                  <a:gd name="connsiteX1" fmla="*/ 9716 w 30384"/>
                  <a:gd name="connsiteY1" fmla="*/ 22003 h 26574"/>
                  <a:gd name="connsiteX2" fmla="*/ 2000 w 30384"/>
                  <a:gd name="connsiteY2" fmla="*/ 26099 h 26574"/>
                  <a:gd name="connsiteX3" fmla="*/ 0 w 30384"/>
                  <a:gd name="connsiteY3" fmla="*/ 26575 h 26574"/>
                  <a:gd name="connsiteX4" fmla="*/ 12097 w 30384"/>
                  <a:gd name="connsiteY4" fmla="*/ 0 h 26574"/>
                  <a:gd name="connsiteX5" fmla="*/ 13335 w 30384"/>
                  <a:gd name="connsiteY5" fmla="*/ 857 h 26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384" h="26574">
                    <a:moveTo>
                      <a:pt x="30385" y="11240"/>
                    </a:moveTo>
                    <a:lnTo>
                      <a:pt x="9716" y="22003"/>
                    </a:lnTo>
                    <a:lnTo>
                      <a:pt x="2000" y="26099"/>
                    </a:lnTo>
                    <a:cubicBezTo>
                      <a:pt x="1372" y="26403"/>
                      <a:pt x="696" y="26565"/>
                      <a:pt x="0" y="26575"/>
                    </a:cubicBezTo>
                    <a:lnTo>
                      <a:pt x="12097" y="0"/>
                    </a:lnTo>
                    <a:lnTo>
                      <a:pt x="13335" y="857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EC00CE86-A164-4E3C-A02C-45E2F72AAB05}"/>
                  </a:ext>
                </a:extLst>
              </p:cNvPr>
              <p:cNvSpPr/>
              <p:nvPr/>
            </p:nvSpPr>
            <p:spPr>
              <a:xfrm>
                <a:off x="7018382" y="2231707"/>
                <a:ext cx="224725" cy="214410"/>
              </a:xfrm>
              <a:custGeom>
                <a:avLst/>
                <a:gdLst>
                  <a:gd name="connsiteX0" fmla="*/ 223094 w 224725"/>
                  <a:gd name="connsiteY0" fmla="*/ 86487 h 214410"/>
                  <a:gd name="connsiteX1" fmla="*/ 205568 w 224725"/>
                  <a:gd name="connsiteY1" fmla="*/ 103632 h 214410"/>
                  <a:gd name="connsiteX2" fmla="*/ 205568 w 224725"/>
                  <a:gd name="connsiteY2" fmla="*/ 103632 h 214410"/>
                  <a:gd name="connsiteX3" fmla="*/ 172992 w 224725"/>
                  <a:gd name="connsiteY3" fmla="*/ 135636 h 214410"/>
                  <a:gd name="connsiteX4" fmla="*/ 171658 w 224725"/>
                  <a:gd name="connsiteY4" fmla="*/ 139732 h 214410"/>
                  <a:gd name="connsiteX5" fmla="*/ 180231 w 224725"/>
                  <a:gd name="connsiteY5" fmla="*/ 189738 h 214410"/>
                  <a:gd name="connsiteX6" fmla="*/ 180231 w 224725"/>
                  <a:gd name="connsiteY6" fmla="*/ 189738 h 214410"/>
                  <a:gd name="connsiteX7" fmla="*/ 183565 w 224725"/>
                  <a:gd name="connsiteY7" fmla="*/ 208788 h 214410"/>
                  <a:gd name="connsiteX8" fmla="*/ 179793 w 224725"/>
                  <a:gd name="connsiteY8" fmla="*/ 214198 h 214410"/>
                  <a:gd name="connsiteX9" fmla="*/ 176802 w 224725"/>
                  <a:gd name="connsiteY9" fmla="*/ 213741 h 214410"/>
                  <a:gd name="connsiteX10" fmla="*/ 173468 w 224725"/>
                  <a:gd name="connsiteY10" fmla="*/ 211931 h 214410"/>
                  <a:gd name="connsiteX11" fmla="*/ 150513 w 224725"/>
                  <a:gd name="connsiteY11" fmla="*/ 199930 h 214410"/>
                  <a:gd name="connsiteX12" fmla="*/ 133654 w 224725"/>
                  <a:gd name="connsiteY12" fmla="*/ 191071 h 214410"/>
                  <a:gd name="connsiteX13" fmla="*/ 133654 w 224725"/>
                  <a:gd name="connsiteY13" fmla="*/ 191071 h 214410"/>
                  <a:gd name="connsiteX14" fmla="*/ 123653 w 224725"/>
                  <a:gd name="connsiteY14" fmla="*/ 185833 h 214410"/>
                  <a:gd name="connsiteX15" fmla="*/ 114699 w 224725"/>
                  <a:gd name="connsiteY15" fmla="*/ 181166 h 214410"/>
                  <a:gd name="connsiteX16" fmla="*/ 110413 w 224725"/>
                  <a:gd name="connsiteY16" fmla="*/ 181166 h 214410"/>
                  <a:gd name="connsiteX17" fmla="*/ 94792 w 224725"/>
                  <a:gd name="connsiteY17" fmla="*/ 189357 h 214410"/>
                  <a:gd name="connsiteX18" fmla="*/ 79742 w 224725"/>
                  <a:gd name="connsiteY18" fmla="*/ 197263 h 214410"/>
                  <a:gd name="connsiteX19" fmla="*/ 76408 w 224725"/>
                  <a:gd name="connsiteY19" fmla="*/ 199072 h 214410"/>
                  <a:gd name="connsiteX20" fmla="*/ 69265 w 224725"/>
                  <a:gd name="connsiteY20" fmla="*/ 202692 h 214410"/>
                  <a:gd name="connsiteX21" fmla="*/ 55739 w 224725"/>
                  <a:gd name="connsiteY21" fmla="*/ 209836 h 214410"/>
                  <a:gd name="connsiteX22" fmla="*/ 48024 w 224725"/>
                  <a:gd name="connsiteY22" fmla="*/ 213931 h 214410"/>
                  <a:gd name="connsiteX23" fmla="*/ 46024 w 224725"/>
                  <a:gd name="connsiteY23" fmla="*/ 214408 h 214410"/>
                  <a:gd name="connsiteX24" fmla="*/ 41204 w 224725"/>
                  <a:gd name="connsiteY24" fmla="*/ 209902 h 214410"/>
                  <a:gd name="connsiteX25" fmla="*/ 41261 w 224725"/>
                  <a:gd name="connsiteY25" fmla="*/ 208979 h 214410"/>
                  <a:gd name="connsiteX26" fmla="*/ 42023 w 224725"/>
                  <a:gd name="connsiteY26" fmla="*/ 204788 h 214410"/>
                  <a:gd name="connsiteX27" fmla="*/ 53168 w 224725"/>
                  <a:gd name="connsiteY27" fmla="*/ 139541 h 214410"/>
                  <a:gd name="connsiteX28" fmla="*/ 51834 w 224725"/>
                  <a:gd name="connsiteY28" fmla="*/ 135446 h 214410"/>
                  <a:gd name="connsiteX29" fmla="*/ 1447 w 224725"/>
                  <a:gd name="connsiteY29" fmla="*/ 86296 h 214410"/>
                  <a:gd name="connsiteX30" fmla="*/ 1285 w 224725"/>
                  <a:gd name="connsiteY30" fmla="*/ 79696 h 214410"/>
                  <a:gd name="connsiteX31" fmla="*/ 4019 w 224725"/>
                  <a:gd name="connsiteY31" fmla="*/ 78296 h 214410"/>
                  <a:gd name="connsiteX32" fmla="*/ 73741 w 224725"/>
                  <a:gd name="connsiteY32" fmla="*/ 68199 h 214410"/>
                  <a:gd name="connsiteX33" fmla="*/ 77266 w 224725"/>
                  <a:gd name="connsiteY33" fmla="*/ 65627 h 214410"/>
                  <a:gd name="connsiteX34" fmla="*/ 108413 w 224725"/>
                  <a:gd name="connsiteY34" fmla="*/ 2476 h 214410"/>
                  <a:gd name="connsiteX35" fmla="*/ 109270 w 224725"/>
                  <a:gd name="connsiteY35" fmla="*/ 1238 h 214410"/>
                  <a:gd name="connsiteX36" fmla="*/ 111556 w 224725"/>
                  <a:gd name="connsiteY36" fmla="*/ 0 h 214410"/>
                  <a:gd name="connsiteX37" fmla="*/ 113937 w 224725"/>
                  <a:gd name="connsiteY37" fmla="*/ 0 h 214410"/>
                  <a:gd name="connsiteX38" fmla="*/ 116795 w 224725"/>
                  <a:gd name="connsiteY38" fmla="*/ 2381 h 214410"/>
                  <a:gd name="connsiteX39" fmla="*/ 120223 w 224725"/>
                  <a:gd name="connsiteY39" fmla="*/ 9430 h 214410"/>
                  <a:gd name="connsiteX40" fmla="*/ 124319 w 224725"/>
                  <a:gd name="connsiteY40" fmla="*/ 17717 h 214410"/>
                  <a:gd name="connsiteX41" fmla="*/ 126796 w 224725"/>
                  <a:gd name="connsiteY41" fmla="*/ 22860 h 214410"/>
                  <a:gd name="connsiteX42" fmla="*/ 126796 w 224725"/>
                  <a:gd name="connsiteY42" fmla="*/ 22860 h 214410"/>
                  <a:gd name="connsiteX43" fmla="*/ 133178 w 224725"/>
                  <a:gd name="connsiteY43" fmla="*/ 35623 h 214410"/>
                  <a:gd name="connsiteX44" fmla="*/ 137749 w 224725"/>
                  <a:gd name="connsiteY44" fmla="*/ 45148 h 214410"/>
                  <a:gd name="connsiteX45" fmla="*/ 137749 w 224725"/>
                  <a:gd name="connsiteY45" fmla="*/ 45148 h 214410"/>
                  <a:gd name="connsiteX46" fmla="*/ 147941 w 224725"/>
                  <a:gd name="connsiteY46" fmla="*/ 65722 h 214410"/>
                  <a:gd name="connsiteX47" fmla="*/ 151465 w 224725"/>
                  <a:gd name="connsiteY47" fmla="*/ 68294 h 214410"/>
                  <a:gd name="connsiteX48" fmla="*/ 192423 w 224725"/>
                  <a:gd name="connsiteY48" fmla="*/ 74295 h 214410"/>
                  <a:gd name="connsiteX49" fmla="*/ 213949 w 224725"/>
                  <a:gd name="connsiteY49" fmla="*/ 77343 h 214410"/>
                  <a:gd name="connsiteX50" fmla="*/ 221093 w 224725"/>
                  <a:gd name="connsiteY50" fmla="*/ 78391 h 214410"/>
                  <a:gd name="connsiteX51" fmla="*/ 224608 w 224725"/>
                  <a:gd name="connsiteY51" fmla="*/ 83972 h 214410"/>
                  <a:gd name="connsiteX52" fmla="*/ 223094 w 224725"/>
                  <a:gd name="connsiteY52" fmla="*/ 86487 h 21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24725" h="214410">
                    <a:moveTo>
                      <a:pt x="223094" y="86487"/>
                    </a:moveTo>
                    <a:lnTo>
                      <a:pt x="205568" y="103632"/>
                    </a:lnTo>
                    <a:lnTo>
                      <a:pt x="205568" y="103632"/>
                    </a:lnTo>
                    <a:lnTo>
                      <a:pt x="172992" y="135636"/>
                    </a:lnTo>
                    <a:cubicBezTo>
                      <a:pt x="171906" y="136703"/>
                      <a:pt x="171411" y="138227"/>
                      <a:pt x="171658" y="139732"/>
                    </a:cubicBezTo>
                    <a:lnTo>
                      <a:pt x="180231" y="189738"/>
                    </a:lnTo>
                    <a:lnTo>
                      <a:pt x="180231" y="189738"/>
                    </a:lnTo>
                    <a:lnTo>
                      <a:pt x="183565" y="208788"/>
                    </a:lnTo>
                    <a:cubicBezTo>
                      <a:pt x="184022" y="211322"/>
                      <a:pt x="182327" y="213750"/>
                      <a:pt x="179793" y="214198"/>
                    </a:cubicBezTo>
                    <a:cubicBezTo>
                      <a:pt x="178774" y="214389"/>
                      <a:pt x="177716" y="214227"/>
                      <a:pt x="176802" y="213741"/>
                    </a:cubicBezTo>
                    <a:lnTo>
                      <a:pt x="173468" y="211931"/>
                    </a:lnTo>
                    <a:lnTo>
                      <a:pt x="150513" y="199930"/>
                    </a:lnTo>
                    <a:lnTo>
                      <a:pt x="133654" y="191071"/>
                    </a:lnTo>
                    <a:lnTo>
                      <a:pt x="133654" y="191071"/>
                    </a:lnTo>
                    <a:lnTo>
                      <a:pt x="123653" y="185833"/>
                    </a:lnTo>
                    <a:lnTo>
                      <a:pt x="114699" y="181166"/>
                    </a:lnTo>
                    <a:cubicBezTo>
                      <a:pt x="113375" y="180404"/>
                      <a:pt x="111737" y="180404"/>
                      <a:pt x="110413" y="181166"/>
                    </a:cubicBezTo>
                    <a:lnTo>
                      <a:pt x="94792" y="189357"/>
                    </a:lnTo>
                    <a:lnTo>
                      <a:pt x="79742" y="197263"/>
                    </a:lnTo>
                    <a:lnTo>
                      <a:pt x="76408" y="199072"/>
                    </a:lnTo>
                    <a:lnTo>
                      <a:pt x="69265" y="202692"/>
                    </a:lnTo>
                    <a:lnTo>
                      <a:pt x="55739" y="209836"/>
                    </a:lnTo>
                    <a:lnTo>
                      <a:pt x="48024" y="213931"/>
                    </a:lnTo>
                    <a:cubicBezTo>
                      <a:pt x="47395" y="214236"/>
                      <a:pt x="46719" y="214398"/>
                      <a:pt x="46024" y="214408"/>
                    </a:cubicBezTo>
                    <a:cubicBezTo>
                      <a:pt x="43452" y="214493"/>
                      <a:pt x="41290" y="212474"/>
                      <a:pt x="41204" y="209902"/>
                    </a:cubicBezTo>
                    <a:cubicBezTo>
                      <a:pt x="41195" y="209588"/>
                      <a:pt x="41214" y="209283"/>
                      <a:pt x="41261" y="208979"/>
                    </a:cubicBezTo>
                    <a:lnTo>
                      <a:pt x="42023" y="204788"/>
                    </a:lnTo>
                    <a:lnTo>
                      <a:pt x="53168" y="139541"/>
                    </a:lnTo>
                    <a:cubicBezTo>
                      <a:pt x="53472" y="138036"/>
                      <a:pt x="52967" y="136484"/>
                      <a:pt x="51834" y="135446"/>
                    </a:cubicBezTo>
                    <a:lnTo>
                      <a:pt x="1447" y="86296"/>
                    </a:lnTo>
                    <a:cubicBezTo>
                      <a:pt x="-420" y="84515"/>
                      <a:pt x="-487" y="81563"/>
                      <a:pt x="1285" y="79696"/>
                    </a:cubicBezTo>
                    <a:cubicBezTo>
                      <a:pt x="2009" y="78934"/>
                      <a:pt x="2980" y="78438"/>
                      <a:pt x="4019" y="78296"/>
                    </a:cubicBezTo>
                    <a:lnTo>
                      <a:pt x="73741" y="68199"/>
                    </a:lnTo>
                    <a:cubicBezTo>
                      <a:pt x="75265" y="67980"/>
                      <a:pt x="76590" y="67018"/>
                      <a:pt x="77266" y="65627"/>
                    </a:cubicBezTo>
                    <a:lnTo>
                      <a:pt x="108413" y="2476"/>
                    </a:lnTo>
                    <a:cubicBezTo>
                      <a:pt x="108613" y="2010"/>
                      <a:pt x="108898" y="1591"/>
                      <a:pt x="109270" y="1238"/>
                    </a:cubicBezTo>
                    <a:cubicBezTo>
                      <a:pt x="109889" y="610"/>
                      <a:pt x="110689" y="181"/>
                      <a:pt x="111556" y="0"/>
                    </a:cubicBezTo>
                    <a:lnTo>
                      <a:pt x="113937" y="0"/>
                    </a:lnTo>
                    <a:cubicBezTo>
                      <a:pt x="115166" y="391"/>
                      <a:pt x="116185" y="1248"/>
                      <a:pt x="116795" y="2381"/>
                    </a:cubicBezTo>
                    <a:lnTo>
                      <a:pt x="120223" y="9430"/>
                    </a:lnTo>
                    <a:lnTo>
                      <a:pt x="124319" y="17717"/>
                    </a:lnTo>
                    <a:lnTo>
                      <a:pt x="126796" y="22860"/>
                    </a:lnTo>
                    <a:lnTo>
                      <a:pt x="126796" y="22860"/>
                    </a:lnTo>
                    <a:lnTo>
                      <a:pt x="133178" y="35623"/>
                    </a:lnTo>
                    <a:lnTo>
                      <a:pt x="137749" y="45148"/>
                    </a:lnTo>
                    <a:lnTo>
                      <a:pt x="137749" y="45148"/>
                    </a:lnTo>
                    <a:lnTo>
                      <a:pt x="147941" y="65722"/>
                    </a:lnTo>
                    <a:cubicBezTo>
                      <a:pt x="148589" y="67132"/>
                      <a:pt x="149923" y="68104"/>
                      <a:pt x="151465" y="68294"/>
                    </a:cubicBezTo>
                    <a:lnTo>
                      <a:pt x="192423" y="74295"/>
                    </a:lnTo>
                    <a:lnTo>
                      <a:pt x="213949" y="77343"/>
                    </a:lnTo>
                    <a:lnTo>
                      <a:pt x="221093" y="78391"/>
                    </a:lnTo>
                    <a:cubicBezTo>
                      <a:pt x="223608" y="78962"/>
                      <a:pt x="225180" y="81467"/>
                      <a:pt x="224608" y="83972"/>
                    </a:cubicBezTo>
                    <a:cubicBezTo>
                      <a:pt x="224389" y="84953"/>
                      <a:pt x="223856" y="85839"/>
                      <a:pt x="223094" y="86487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4" name="Полилиния: фигура 53">
                <a:extLst>
                  <a:ext uri="{FF2B5EF4-FFF2-40B4-BE49-F238E27FC236}">
                    <a16:creationId xmlns:a16="http://schemas.microsoft.com/office/drawing/2014/main" id="{8EC0658A-82EC-4908-820B-79318FF09147}"/>
                  </a:ext>
                </a:extLst>
              </p:cNvPr>
              <p:cNvSpPr/>
              <p:nvPr/>
            </p:nvSpPr>
            <p:spPr>
              <a:xfrm>
                <a:off x="7132129" y="2232183"/>
                <a:ext cx="125529" cy="220848"/>
              </a:xfrm>
              <a:custGeom>
                <a:avLst/>
                <a:gdLst>
                  <a:gd name="connsiteX0" fmla="*/ 123635 w 125529"/>
                  <a:gd name="connsiteY0" fmla="*/ 88011 h 220848"/>
                  <a:gd name="connsiteX1" fmla="*/ 85535 w 125529"/>
                  <a:gd name="connsiteY1" fmla="*/ 125540 h 220848"/>
                  <a:gd name="connsiteX2" fmla="*/ 73628 w 125529"/>
                  <a:gd name="connsiteY2" fmla="*/ 137160 h 220848"/>
                  <a:gd name="connsiteX3" fmla="*/ 72295 w 125529"/>
                  <a:gd name="connsiteY3" fmla="*/ 141351 h 220848"/>
                  <a:gd name="connsiteX4" fmla="*/ 74962 w 125529"/>
                  <a:gd name="connsiteY4" fmla="*/ 161163 h 220848"/>
                  <a:gd name="connsiteX5" fmla="*/ 82201 w 125529"/>
                  <a:gd name="connsiteY5" fmla="*/ 215360 h 220848"/>
                  <a:gd name="connsiteX6" fmla="*/ 78429 w 125529"/>
                  <a:gd name="connsiteY6" fmla="*/ 220770 h 220848"/>
                  <a:gd name="connsiteX7" fmla="*/ 75438 w 125529"/>
                  <a:gd name="connsiteY7" fmla="*/ 220313 h 220848"/>
                  <a:gd name="connsiteX8" fmla="*/ 59817 w 125529"/>
                  <a:gd name="connsiteY8" fmla="*/ 212027 h 220848"/>
                  <a:gd name="connsiteX9" fmla="*/ 36862 w 125529"/>
                  <a:gd name="connsiteY9" fmla="*/ 199835 h 220848"/>
                  <a:gd name="connsiteX10" fmla="*/ 20003 w 125529"/>
                  <a:gd name="connsiteY10" fmla="*/ 190976 h 220848"/>
                  <a:gd name="connsiteX11" fmla="*/ 36862 w 125529"/>
                  <a:gd name="connsiteY11" fmla="*/ 199835 h 220848"/>
                  <a:gd name="connsiteX12" fmla="*/ 59817 w 125529"/>
                  <a:gd name="connsiteY12" fmla="*/ 211836 h 220848"/>
                  <a:gd name="connsiteX13" fmla="*/ 63151 w 125529"/>
                  <a:gd name="connsiteY13" fmla="*/ 213646 h 220848"/>
                  <a:gd name="connsiteX14" fmla="*/ 69456 w 125529"/>
                  <a:gd name="connsiteY14" fmla="*/ 211684 h 220848"/>
                  <a:gd name="connsiteX15" fmla="*/ 69913 w 125529"/>
                  <a:gd name="connsiteY15" fmla="*/ 208693 h 220848"/>
                  <a:gd name="connsiteX16" fmla="*/ 66580 w 125529"/>
                  <a:gd name="connsiteY16" fmla="*/ 189643 h 220848"/>
                  <a:gd name="connsiteX17" fmla="*/ 66580 w 125529"/>
                  <a:gd name="connsiteY17" fmla="*/ 189643 h 220848"/>
                  <a:gd name="connsiteX18" fmla="*/ 58007 w 125529"/>
                  <a:gd name="connsiteY18" fmla="*/ 139636 h 220848"/>
                  <a:gd name="connsiteX19" fmla="*/ 59341 w 125529"/>
                  <a:gd name="connsiteY19" fmla="*/ 135541 h 220848"/>
                  <a:gd name="connsiteX20" fmla="*/ 92202 w 125529"/>
                  <a:gd name="connsiteY20" fmla="*/ 103537 h 220848"/>
                  <a:gd name="connsiteX21" fmla="*/ 109728 w 125529"/>
                  <a:gd name="connsiteY21" fmla="*/ 86392 h 220848"/>
                  <a:gd name="connsiteX22" fmla="*/ 109890 w 125529"/>
                  <a:gd name="connsiteY22" fmla="*/ 79791 h 220848"/>
                  <a:gd name="connsiteX23" fmla="*/ 107156 w 125529"/>
                  <a:gd name="connsiteY23" fmla="*/ 78391 h 220848"/>
                  <a:gd name="connsiteX24" fmla="*/ 100013 w 125529"/>
                  <a:gd name="connsiteY24" fmla="*/ 77343 h 220848"/>
                  <a:gd name="connsiteX25" fmla="*/ 78486 w 125529"/>
                  <a:gd name="connsiteY25" fmla="*/ 74295 h 220848"/>
                  <a:gd name="connsiteX26" fmla="*/ 37529 w 125529"/>
                  <a:gd name="connsiteY26" fmla="*/ 68294 h 220848"/>
                  <a:gd name="connsiteX27" fmla="*/ 34004 w 125529"/>
                  <a:gd name="connsiteY27" fmla="*/ 65723 h 220848"/>
                  <a:gd name="connsiteX28" fmla="*/ 23813 w 125529"/>
                  <a:gd name="connsiteY28" fmla="*/ 45148 h 220848"/>
                  <a:gd name="connsiteX29" fmla="*/ 23813 w 125529"/>
                  <a:gd name="connsiteY29" fmla="*/ 45148 h 220848"/>
                  <a:gd name="connsiteX30" fmla="*/ 19240 w 125529"/>
                  <a:gd name="connsiteY30" fmla="*/ 35623 h 220848"/>
                  <a:gd name="connsiteX31" fmla="*/ 12859 w 125529"/>
                  <a:gd name="connsiteY31" fmla="*/ 22860 h 220848"/>
                  <a:gd name="connsiteX32" fmla="*/ 12859 w 125529"/>
                  <a:gd name="connsiteY32" fmla="*/ 22860 h 220848"/>
                  <a:gd name="connsiteX33" fmla="*/ 10382 w 125529"/>
                  <a:gd name="connsiteY33" fmla="*/ 17717 h 220848"/>
                  <a:gd name="connsiteX34" fmla="*/ 10382 w 125529"/>
                  <a:gd name="connsiteY34" fmla="*/ 17717 h 220848"/>
                  <a:gd name="connsiteX35" fmla="*/ 6287 w 125529"/>
                  <a:gd name="connsiteY35" fmla="*/ 9430 h 220848"/>
                  <a:gd name="connsiteX36" fmla="*/ 2857 w 125529"/>
                  <a:gd name="connsiteY36" fmla="*/ 2381 h 220848"/>
                  <a:gd name="connsiteX37" fmla="*/ 0 w 125529"/>
                  <a:gd name="connsiteY37" fmla="*/ 0 h 220848"/>
                  <a:gd name="connsiteX38" fmla="*/ 12668 w 125529"/>
                  <a:gd name="connsiteY38" fmla="*/ 1810 h 220848"/>
                  <a:gd name="connsiteX39" fmla="*/ 14478 w 125529"/>
                  <a:gd name="connsiteY39" fmla="*/ 1810 h 220848"/>
                  <a:gd name="connsiteX40" fmla="*/ 14954 w 125529"/>
                  <a:gd name="connsiteY40" fmla="*/ 1810 h 220848"/>
                  <a:gd name="connsiteX41" fmla="*/ 17050 w 125529"/>
                  <a:gd name="connsiteY41" fmla="*/ 3810 h 220848"/>
                  <a:gd name="connsiteX42" fmla="*/ 24574 w 125529"/>
                  <a:gd name="connsiteY42" fmla="*/ 18860 h 220848"/>
                  <a:gd name="connsiteX43" fmla="*/ 25908 w 125529"/>
                  <a:gd name="connsiteY43" fmla="*/ 21717 h 220848"/>
                  <a:gd name="connsiteX44" fmla="*/ 28765 w 125529"/>
                  <a:gd name="connsiteY44" fmla="*/ 27527 h 220848"/>
                  <a:gd name="connsiteX45" fmla="*/ 48292 w 125529"/>
                  <a:gd name="connsiteY45" fmla="*/ 66961 h 220848"/>
                  <a:gd name="connsiteX46" fmla="*/ 51816 w 125529"/>
                  <a:gd name="connsiteY46" fmla="*/ 69437 h 220848"/>
                  <a:gd name="connsiteX47" fmla="*/ 78581 w 125529"/>
                  <a:gd name="connsiteY47" fmla="*/ 73343 h 220848"/>
                  <a:gd name="connsiteX48" fmla="*/ 100013 w 125529"/>
                  <a:gd name="connsiteY48" fmla="*/ 76486 h 220848"/>
                  <a:gd name="connsiteX49" fmla="*/ 121444 w 125529"/>
                  <a:gd name="connsiteY49" fmla="*/ 79629 h 220848"/>
                  <a:gd name="connsiteX50" fmla="*/ 125492 w 125529"/>
                  <a:gd name="connsiteY50" fmla="*/ 84849 h 220848"/>
                  <a:gd name="connsiteX51" fmla="*/ 123635 w 125529"/>
                  <a:gd name="connsiteY51" fmla="*/ 88011 h 22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25529" h="220848">
                    <a:moveTo>
                      <a:pt x="123635" y="88011"/>
                    </a:moveTo>
                    <a:lnTo>
                      <a:pt x="85535" y="125540"/>
                    </a:lnTo>
                    <a:lnTo>
                      <a:pt x="73628" y="137160"/>
                    </a:lnTo>
                    <a:cubicBezTo>
                      <a:pt x="72514" y="138246"/>
                      <a:pt x="72009" y="139818"/>
                      <a:pt x="72295" y="141351"/>
                    </a:cubicBezTo>
                    <a:lnTo>
                      <a:pt x="74962" y="161163"/>
                    </a:lnTo>
                    <a:lnTo>
                      <a:pt x="82201" y="215360"/>
                    </a:lnTo>
                    <a:cubicBezTo>
                      <a:pt x="82658" y="217894"/>
                      <a:pt x="80963" y="220323"/>
                      <a:pt x="78429" y="220770"/>
                    </a:cubicBezTo>
                    <a:cubicBezTo>
                      <a:pt x="77410" y="220961"/>
                      <a:pt x="76352" y="220799"/>
                      <a:pt x="75438" y="220313"/>
                    </a:cubicBezTo>
                    <a:lnTo>
                      <a:pt x="59817" y="212027"/>
                    </a:lnTo>
                    <a:lnTo>
                      <a:pt x="36862" y="199835"/>
                    </a:lnTo>
                    <a:lnTo>
                      <a:pt x="20003" y="190976"/>
                    </a:lnTo>
                    <a:lnTo>
                      <a:pt x="36862" y="199835"/>
                    </a:lnTo>
                    <a:lnTo>
                      <a:pt x="59817" y="211836"/>
                    </a:lnTo>
                    <a:lnTo>
                      <a:pt x="63151" y="213646"/>
                    </a:lnTo>
                    <a:cubicBezTo>
                      <a:pt x="65437" y="214846"/>
                      <a:pt x="68256" y="213960"/>
                      <a:pt x="69456" y="211684"/>
                    </a:cubicBezTo>
                    <a:cubicBezTo>
                      <a:pt x="69933" y="210760"/>
                      <a:pt x="70095" y="209712"/>
                      <a:pt x="69913" y="208693"/>
                    </a:cubicBezTo>
                    <a:lnTo>
                      <a:pt x="66580" y="189643"/>
                    </a:lnTo>
                    <a:lnTo>
                      <a:pt x="66580" y="189643"/>
                    </a:lnTo>
                    <a:lnTo>
                      <a:pt x="58007" y="139636"/>
                    </a:lnTo>
                    <a:cubicBezTo>
                      <a:pt x="57760" y="138132"/>
                      <a:pt x="58255" y="136608"/>
                      <a:pt x="59341" y="135541"/>
                    </a:cubicBezTo>
                    <a:lnTo>
                      <a:pt x="92202" y="103537"/>
                    </a:lnTo>
                    <a:lnTo>
                      <a:pt x="109728" y="86392"/>
                    </a:lnTo>
                    <a:cubicBezTo>
                      <a:pt x="111595" y="84611"/>
                      <a:pt x="111662" y="81658"/>
                      <a:pt x="109890" y="79791"/>
                    </a:cubicBezTo>
                    <a:cubicBezTo>
                      <a:pt x="109156" y="79029"/>
                      <a:pt x="108195" y="78534"/>
                      <a:pt x="107156" y="78391"/>
                    </a:cubicBezTo>
                    <a:lnTo>
                      <a:pt x="100013" y="77343"/>
                    </a:lnTo>
                    <a:lnTo>
                      <a:pt x="78486" y="74295"/>
                    </a:lnTo>
                    <a:lnTo>
                      <a:pt x="37529" y="68294"/>
                    </a:lnTo>
                    <a:cubicBezTo>
                      <a:pt x="35986" y="68104"/>
                      <a:pt x="34652" y="67132"/>
                      <a:pt x="34004" y="65723"/>
                    </a:cubicBezTo>
                    <a:lnTo>
                      <a:pt x="23813" y="45148"/>
                    </a:lnTo>
                    <a:lnTo>
                      <a:pt x="23813" y="45148"/>
                    </a:lnTo>
                    <a:lnTo>
                      <a:pt x="19240" y="35623"/>
                    </a:lnTo>
                    <a:lnTo>
                      <a:pt x="12859" y="22860"/>
                    </a:lnTo>
                    <a:lnTo>
                      <a:pt x="12859" y="22860"/>
                    </a:lnTo>
                    <a:lnTo>
                      <a:pt x="10382" y="17717"/>
                    </a:lnTo>
                    <a:lnTo>
                      <a:pt x="10382" y="17717"/>
                    </a:lnTo>
                    <a:lnTo>
                      <a:pt x="6287" y="9430"/>
                    </a:lnTo>
                    <a:lnTo>
                      <a:pt x="2857" y="2381"/>
                    </a:lnTo>
                    <a:cubicBezTo>
                      <a:pt x="2248" y="1248"/>
                      <a:pt x="1229" y="391"/>
                      <a:pt x="0" y="0"/>
                    </a:cubicBezTo>
                    <a:lnTo>
                      <a:pt x="12668" y="1810"/>
                    </a:lnTo>
                    <a:lnTo>
                      <a:pt x="14478" y="1810"/>
                    </a:lnTo>
                    <a:lnTo>
                      <a:pt x="14954" y="1810"/>
                    </a:lnTo>
                    <a:lnTo>
                      <a:pt x="17050" y="3810"/>
                    </a:lnTo>
                    <a:lnTo>
                      <a:pt x="24574" y="18860"/>
                    </a:lnTo>
                    <a:lnTo>
                      <a:pt x="25908" y="21717"/>
                    </a:lnTo>
                    <a:lnTo>
                      <a:pt x="28765" y="27527"/>
                    </a:lnTo>
                    <a:lnTo>
                      <a:pt x="48292" y="66961"/>
                    </a:lnTo>
                    <a:cubicBezTo>
                      <a:pt x="48978" y="68323"/>
                      <a:pt x="50302" y="69247"/>
                      <a:pt x="51816" y="69437"/>
                    </a:cubicBezTo>
                    <a:lnTo>
                      <a:pt x="78581" y="73343"/>
                    </a:lnTo>
                    <a:lnTo>
                      <a:pt x="100013" y="76486"/>
                    </a:lnTo>
                    <a:lnTo>
                      <a:pt x="121444" y="79629"/>
                    </a:lnTo>
                    <a:cubicBezTo>
                      <a:pt x="123997" y="79953"/>
                      <a:pt x="125816" y="82286"/>
                      <a:pt x="125492" y="84849"/>
                    </a:cubicBezTo>
                    <a:cubicBezTo>
                      <a:pt x="125330" y="86106"/>
                      <a:pt x="124663" y="87249"/>
                      <a:pt x="123635" y="88011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429B194E-A376-405E-869E-1904E7D80C1F}"/>
                  </a:ext>
                </a:extLst>
              </p:cNvPr>
              <p:cNvSpPr/>
              <p:nvPr/>
            </p:nvSpPr>
            <p:spPr>
              <a:xfrm>
                <a:off x="7064597" y="2412301"/>
                <a:ext cx="76866" cy="36397"/>
              </a:xfrm>
              <a:custGeom>
                <a:avLst/>
                <a:gdLst>
                  <a:gd name="connsiteX0" fmla="*/ 76867 w 76866"/>
                  <a:gd name="connsiteY0" fmla="*/ 5429 h 36397"/>
                  <a:gd name="connsiteX1" fmla="*/ 43910 w 76866"/>
                  <a:gd name="connsiteY1" fmla="*/ 22669 h 36397"/>
                  <a:gd name="connsiteX2" fmla="*/ 43910 w 76866"/>
                  <a:gd name="connsiteY2" fmla="*/ 22669 h 36397"/>
                  <a:gd name="connsiteX3" fmla="*/ 28385 w 76866"/>
                  <a:gd name="connsiteY3" fmla="*/ 30861 h 36397"/>
                  <a:gd name="connsiteX4" fmla="*/ 18860 w 76866"/>
                  <a:gd name="connsiteY4" fmla="*/ 36004 h 36397"/>
                  <a:gd name="connsiteX5" fmla="*/ 18860 w 76866"/>
                  <a:gd name="connsiteY5" fmla="*/ 36004 h 36397"/>
                  <a:gd name="connsiteX6" fmla="*/ 14288 w 76866"/>
                  <a:gd name="connsiteY6" fmla="*/ 36004 h 36397"/>
                  <a:gd name="connsiteX7" fmla="*/ 14288 w 76866"/>
                  <a:gd name="connsiteY7" fmla="*/ 36004 h 36397"/>
                  <a:gd name="connsiteX8" fmla="*/ 0 w 76866"/>
                  <a:gd name="connsiteY8" fmla="*/ 33814 h 36397"/>
                  <a:gd name="connsiteX9" fmla="*/ 0 w 76866"/>
                  <a:gd name="connsiteY9" fmla="*/ 33814 h 36397"/>
                  <a:gd name="connsiteX10" fmla="*/ 2000 w 76866"/>
                  <a:gd name="connsiteY10" fmla="*/ 33337 h 36397"/>
                  <a:gd name="connsiteX11" fmla="*/ 9715 w 76866"/>
                  <a:gd name="connsiteY11" fmla="*/ 29242 h 36397"/>
                  <a:gd name="connsiteX12" fmla="*/ 23241 w 76866"/>
                  <a:gd name="connsiteY12" fmla="*/ 22098 h 36397"/>
                  <a:gd name="connsiteX13" fmla="*/ 30385 w 76866"/>
                  <a:gd name="connsiteY13" fmla="*/ 18478 h 36397"/>
                  <a:gd name="connsiteX14" fmla="*/ 33719 w 76866"/>
                  <a:gd name="connsiteY14" fmla="*/ 16669 h 36397"/>
                  <a:gd name="connsiteX15" fmla="*/ 48768 w 76866"/>
                  <a:gd name="connsiteY15" fmla="*/ 8763 h 36397"/>
                  <a:gd name="connsiteX16" fmla="*/ 64389 w 76866"/>
                  <a:gd name="connsiteY16" fmla="*/ 572 h 36397"/>
                  <a:gd name="connsiteX17" fmla="*/ 68675 w 76866"/>
                  <a:gd name="connsiteY17" fmla="*/ 572 h 36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6866" h="36397">
                    <a:moveTo>
                      <a:pt x="76867" y="5429"/>
                    </a:moveTo>
                    <a:lnTo>
                      <a:pt x="43910" y="22669"/>
                    </a:lnTo>
                    <a:lnTo>
                      <a:pt x="43910" y="22669"/>
                    </a:lnTo>
                    <a:lnTo>
                      <a:pt x="28385" y="30861"/>
                    </a:lnTo>
                    <a:lnTo>
                      <a:pt x="18860" y="36004"/>
                    </a:lnTo>
                    <a:lnTo>
                      <a:pt x="18860" y="36004"/>
                    </a:lnTo>
                    <a:cubicBezTo>
                      <a:pt x="17383" y="36528"/>
                      <a:pt x="15764" y="36528"/>
                      <a:pt x="14288" y="36004"/>
                    </a:cubicBezTo>
                    <a:lnTo>
                      <a:pt x="14288" y="36004"/>
                    </a:lnTo>
                    <a:lnTo>
                      <a:pt x="0" y="33814"/>
                    </a:lnTo>
                    <a:lnTo>
                      <a:pt x="0" y="33814"/>
                    </a:lnTo>
                    <a:cubicBezTo>
                      <a:pt x="695" y="33804"/>
                      <a:pt x="1372" y="33642"/>
                      <a:pt x="2000" y="33337"/>
                    </a:cubicBezTo>
                    <a:lnTo>
                      <a:pt x="9715" y="29242"/>
                    </a:lnTo>
                    <a:lnTo>
                      <a:pt x="23241" y="22098"/>
                    </a:lnTo>
                    <a:lnTo>
                      <a:pt x="30385" y="18478"/>
                    </a:lnTo>
                    <a:lnTo>
                      <a:pt x="33719" y="16669"/>
                    </a:lnTo>
                    <a:lnTo>
                      <a:pt x="48768" y="8763"/>
                    </a:lnTo>
                    <a:lnTo>
                      <a:pt x="64389" y="572"/>
                    </a:lnTo>
                    <a:cubicBezTo>
                      <a:pt x="65713" y="-191"/>
                      <a:pt x="67351" y="-191"/>
                      <a:pt x="68675" y="572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349E29F4-DC88-463D-A39D-48426D02174D}"/>
                  </a:ext>
                </a:extLst>
              </p:cNvPr>
              <p:cNvSpPr/>
              <p:nvPr/>
            </p:nvSpPr>
            <p:spPr>
              <a:xfrm>
                <a:off x="7132129" y="2232183"/>
                <a:ext cx="125529" cy="220848"/>
              </a:xfrm>
              <a:custGeom>
                <a:avLst/>
                <a:gdLst>
                  <a:gd name="connsiteX0" fmla="*/ 123635 w 125529"/>
                  <a:gd name="connsiteY0" fmla="*/ 88011 h 220848"/>
                  <a:gd name="connsiteX1" fmla="*/ 85535 w 125529"/>
                  <a:gd name="connsiteY1" fmla="*/ 125540 h 220848"/>
                  <a:gd name="connsiteX2" fmla="*/ 73628 w 125529"/>
                  <a:gd name="connsiteY2" fmla="*/ 137160 h 220848"/>
                  <a:gd name="connsiteX3" fmla="*/ 72295 w 125529"/>
                  <a:gd name="connsiteY3" fmla="*/ 141351 h 220848"/>
                  <a:gd name="connsiteX4" fmla="*/ 74962 w 125529"/>
                  <a:gd name="connsiteY4" fmla="*/ 161163 h 220848"/>
                  <a:gd name="connsiteX5" fmla="*/ 82201 w 125529"/>
                  <a:gd name="connsiteY5" fmla="*/ 215360 h 220848"/>
                  <a:gd name="connsiteX6" fmla="*/ 78429 w 125529"/>
                  <a:gd name="connsiteY6" fmla="*/ 220770 h 220848"/>
                  <a:gd name="connsiteX7" fmla="*/ 75438 w 125529"/>
                  <a:gd name="connsiteY7" fmla="*/ 220313 h 220848"/>
                  <a:gd name="connsiteX8" fmla="*/ 59817 w 125529"/>
                  <a:gd name="connsiteY8" fmla="*/ 212027 h 220848"/>
                  <a:gd name="connsiteX9" fmla="*/ 36862 w 125529"/>
                  <a:gd name="connsiteY9" fmla="*/ 199835 h 220848"/>
                  <a:gd name="connsiteX10" fmla="*/ 20003 w 125529"/>
                  <a:gd name="connsiteY10" fmla="*/ 190976 h 220848"/>
                  <a:gd name="connsiteX11" fmla="*/ 36862 w 125529"/>
                  <a:gd name="connsiteY11" fmla="*/ 199835 h 220848"/>
                  <a:gd name="connsiteX12" fmla="*/ 59817 w 125529"/>
                  <a:gd name="connsiteY12" fmla="*/ 211836 h 220848"/>
                  <a:gd name="connsiteX13" fmla="*/ 63151 w 125529"/>
                  <a:gd name="connsiteY13" fmla="*/ 213646 h 220848"/>
                  <a:gd name="connsiteX14" fmla="*/ 69456 w 125529"/>
                  <a:gd name="connsiteY14" fmla="*/ 211684 h 220848"/>
                  <a:gd name="connsiteX15" fmla="*/ 69913 w 125529"/>
                  <a:gd name="connsiteY15" fmla="*/ 208693 h 220848"/>
                  <a:gd name="connsiteX16" fmla="*/ 66580 w 125529"/>
                  <a:gd name="connsiteY16" fmla="*/ 189643 h 220848"/>
                  <a:gd name="connsiteX17" fmla="*/ 66580 w 125529"/>
                  <a:gd name="connsiteY17" fmla="*/ 189643 h 220848"/>
                  <a:gd name="connsiteX18" fmla="*/ 58007 w 125529"/>
                  <a:gd name="connsiteY18" fmla="*/ 139636 h 220848"/>
                  <a:gd name="connsiteX19" fmla="*/ 59341 w 125529"/>
                  <a:gd name="connsiteY19" fmla="*/ 135541 h 220848"/>
                  <a:gd name="connsiteX20" fmla="*/ 92202 w 125529"/>
                  <a:gd name="connsiteY20" fmla="*/ 103537 h 220848"/>
                  <a:gd name="connsiteX21" fmla="*/ 109728 w 125529"/>
                  <a:gd name="connsiteY21" fmla="*/ 86392 h 220848"/>
                  <a:gd name="connsiteX22" fmla="*/ 109890 w 125529"/>
                  <a:gd name="connsiteY22" fmla="*/ 79791 h 220848"/>
                  <a:gd name="connsiteX23" fmla="*/ 107156 w 125529"/>
                  <a:gd name="connsiteY23" fmla="*/ 78391 h 220848"/>
                  <a:gd name="connsiteX24" fmla="*/ 100013 w 125529"/>
                  <a:gd name="connsiteY24" fmla="*/ 77343 h 220848"/>
                  <a:gd name="connsiteX25" fmla="*/ 78486 w 125529"/>
                  <a:gd name="connsiteY25" fmla="*/ 74295 h 220848"/>
                  <a:gd name="connsiteX26" fmla="*/ 37529 w 125529"/>
                  <a:gd name="connsiteY26" fmla="*/ 68294 h 220848"/>
                  <a:gd name="connsiteX27" fmla="*/ 34004 w 125529"/>
                  <a:gd name="connsiteY27" fmla="*/ 65723 h 220848"/>
                  <a:gd name="connsiteX28" fmla="*/ 23813 w 125529"/>
                  <a:gd name="connsiteY28" fmla="*/ 45148 h 220848"/>
                  <a:gd name="connsiteX29" fmla="*/ 23813 w 125529"/>
                  <a:gd name="connsiteY29" fmla="*/ 45148 h 220848"/>
                  <a:gd name="connsiteX30" fmla="*/ 19240 w 125529"/>
                  <a:gd name="connsiteY30" fmla="*/ 35623 h 220848"/>
                  <a:gd name="connsiteX31" fmla="*/ 12859 w 125529"/>
                  <a:gd name="connsiteY31" fmla="*/ 22860 h 220848"/>
                  <a:gd name="connsiteX32" fmla="*/ 12859 w 125529"/>
                  <a:gd name="connsiteY32" fmla="*/ 22860 h 220848"/>
                  <a:gd name="connsiteX33" fmla="*/ 10382 w 125529"/>
                  <a:gd name="connsiteY33" fmla="*/ 17717 h 220848"/>
                  <a:gd name="connsiteX34" fmla="*/ 10382 w 125529"/>
                  <a:gd name="connsiteY34" fmla="*/ 17717 h 220848"/>
                  <a:gd name="connsiteX35" fmla="*/ 6287 w 125529"/>
                  <a:gd name="connsiteY35" fmla="*/ 9430 h 220848"/>
                  <a:gd name="connsiteX36" fmla="*/ 2857 w 125529"/>
                  <a:gd name="connsiteY36" fmla="*/ 2381 h 220848"/>
                  <a:gd name="connsiteX37" fmla="*/ 0 w 125529"/>
                  <a:gd name="connsiteY37" fmla="*/ 0 h 220848"/>
                  <a:gd name="connsiteX38" fmla="*/ 12668 w 125529"/>
                  <a:gd name="connsiteY38" fmla="*/ 1810 h 220848"/>
                  <a:gd name="connsiteX39" fmla="*/ 14478 w 125529"/>
                  <a:gd name="connsiteY39" fmla="*/ 1810 h 220848"/>
                  <a:gd name="connsiteX40" fmla="*/ 14954 w 125529"/>
                  <a:gd name="connsiteY40" fmla="*/ 1810 h 220848"/>
                  <a:gd name="connsiteX41" fmla="*/ 17050 w 125529"/>
                  <a:gd name="connsiteY41" fmla="*/ 3810 h 220848"/>
                  <a:gd name="connsiteX42" fmla="*/ 24574 w 125529"/>
                  <a:gd name="connsiteY42" fmla="*/ 18860 h 220848"/>
                  <a:gd name="connsiteX43" fmla="*/ 25908 w 125529"/>
                  <a:gd name="connsiteY43" fmla="*/ 21717 h 220848"/>
                  <a:gd name="connsiteX44" fmla="*/ 28765 w 125529"/>
                  <a:gd name="connsiteY44" fmla="*/ 27527 h 220848"/>
                  <a:gd name="connsiteX45" fmla="*/ 48292 w 125529"/>
                  <a:gd name="connsiteY45" fmla="*/ 66961 h 220848"/>
                  <a:gd name="connsiteX46" fmla="*/ 51816 w 125529"/>
                  <a:gd name="connsiteY46" fmla="*/ 69437 h 220848"/>
                  <a:gd name="connsiteX47" fmla="*/ 78581 w 125529"/>
                  <a:gd name="connsiteY47" fmla="*/ 73343 h 220848"/>
                  <a:gd name="connsiteX48" fmla="*/ 100013 w 125529"/>
                  <a:gd name="connsiteY48" fmla="*/ 76486 h 220848"/>
                  <a:gd name="connsiteX49" fmla="*/ 121444 w 125529"/>
                  <a:gd name="connsiteY49" fmla="*/ 79629 h 220848"/>
                  <a:gd name="connsiteX50" fmla="*/ 125492 w 125529"/>
                  <a:gd name="connsiteY50" fmla="*/ 84849 h 220848"/>
                  <a:gd name="connsiteX51" fmla="*/ 123635 w 125529"/>
                  <a:gd name="connsiteY51" fmla="*/ 88011 h 22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25529" h="220848">
                    <a:moveTo>
                      <a:pt x="123635" y="88011"/>
                    </a:moveTo>
                    <a:lnTo>
                      <a:pt x="85535" y="125540"/>
                    </a:lnTo>
                    <a:lnTo>
                      <a:pt x="73628" y="137160"/>
                    </a:lnTo>
                    <a:cubicBezTo>
                      <a:pt x="72514" y="138246"/>
                      <a:pt x="72009" y="139818"/>
                      <a:pt x="72295" y="141351"/>
                    </a:cubicBezTo>
                    <a:lnTo>
                      <a:pt x="74962" y="161163"/>
                    </a:lnTo>
                    <a:lnTo>
                      <a:pt x="82201" y="215360"/>
                    </a:lnTo>
                    <a:cubicBezTo>
                      <a:pt x="82658" y="217894"/>
                      <a:pt x="80963" y="220323"/>
                      <a:pt x="78429" y="220770"/>
                    </a:cubicBezTo>
                    <a:cubicBezTo>
                      <a:pt x="77410" y="220961"/>
                      <a:pt x="76352" y="220799"/>
                      <a:pt x="75438" y="220313"/>
                    </a:cubicBezTo>
                    <a:lnTo>
                      <a:pt x="59817" y="212027"/>
                    </a:lnTo>
                    <a:lnTo>
                      <a:pt x="36862" y="199835"/>
                    </a:lnTo>
                    <a:lnTo>
                      <a:pt x="20003" y="190976"/>
                    </a:lnTo>
                    <a:lnTo>
                      <a:pt x="36862" y="199835"/>
                    </a:lnTo>
                    <a:lnTo>
                      <a:pt x="59817" y="211836"/>
                    </a:lnTo>
                    <a:lnTo>
                      <a:pt x="63151" y="213646"/>
                    </a:lnTo>
                    <a:cubicBezTo>
                      <a:pt x="65437" y="214846"/>
                      <a:pt x="68256" y="213960"/>
                      <a:pt x="69456" y="211684"/>
                    </a:cubicBezTo>
                    <a:cubicBezTo>
                      <a:pt x="69933" y="210760"/>
                      <a:pt x="70095" y="209712"/>
                      <a:pt x="69913" y="208693"/>
                    </a:cubicBezTo>
                    <a:lnTo>
                      <a:pt x="66580" y="189643"/>
                    </a:lnTo>
                    <a:lnTo>
                      <a:pt x="66580" y="189643"/>
                    </a:lnTo>
                    <a:lnTo>
                      <a:pt x="58007" y="139636"/>
                    </a:lnTo>
                    <a:cubicBezTo>
                      <a:pt x="57760" y="138132"/>
                      <a:pt x="58255" y="136608"/>
                      <a:pt x="59341" y="135541"/>
                    </a:cubicBezTo>
                    <a:lnTo>
                      <a:pt x="92202" y="103537"/>
                    </a:lnTo>
                    <a:lnTo>
                      <a:pt x="109728" y="86392"/>
                    </a:lnTo>
                    <a:cubicBezTo>
                      <a:pt x="111595" y="84611"/>
                      <a:pt x="111662" y="81658"/>
                      <a:pt x="109890" y="79791"/>
                    </a:cubicBezTo>
                    <a:cubicBezTo>
                      <a:pt x="109156" y="79029"/>
                      <a:pt x="108195" y="78534"/>
                      <a:pt x="107156" y="78391"/>
                    </a:cubicBezTo>
                    <a:lnTo>
                      <a:pt x="100013" y="77343"/>
                    </a:lnTo>
                    <a:lnTo>
                      <a:pt x="78486" y="74295"/>
                    </a:lnTo>
                    <a:lnTo>
                      <a:pt x="37529" y="68294"/>
                    </a:lnTo>
                    <a:cubicBezTo>
                      <a:pt x="35986" y="68104"/>
                      <a:pt x="34652" y="67132"/>
                      <a:pt x="34004" y="65723"/>
                    </a:cubicBezTo>
                    <a:lnTo>
                      <a:pt x="23813" y="45148"/>
                    </a:lnTo>
                    <a:lnTo>
                      <a:pt x="23813" y="45148"/>
                    </a:lnTo>
                    <a:lnTo>
                      <a:pt x="19240" y="35623"/>
                    </a:lnTo>
                    <a:lnTo>
                      <a:pt x="12859" y="22860"/>
                    </a:lnTo>
                    <a:lnTo>
                      <a:pt x="12859" y="22860"/>
                    </a:lnTo>
                    <a:lnTo>
                      <a:pt x="10382" y="17717"/>
                    </a:lnTo>
                    <a:lnTo>
                      <a:pt x="10382" y="17717"/>
                    </a:lnTo>
                    <a:lnTo>
                      <a:pt x="6287" y="9430"/>
                    </a:lnTo>
                    <a:lnTo>
                      <a:pt x="2857" y="2381"/>
                    </a:lnTo>
                    <a:cubicBezTo>
                      <a:pt x="2248" y="1248"/>
                      <a:pt x="1229" y="391"/>
                      <a:pt x="0" y="0"/>
                    </a:cubicBezTo>
                    <a:lnTo>
                      <a:pt x="12668" y="1810"/>
                    </a:lnTo>
                    <a:lnTo>
                      <a:pt x="14478" y="1810"/>
                    </a:lnTo>
                    <a:lnTo>
                      <a:pt x="14954" y="1810"/>
                    </a:lnTo>
                    <a:lnTo>
                      <a:pt x="17050" y="3810"/>
                    </a:lnTo>
                    <a:lnTo>
                      <a:pt x="24574" y="18860"/>
                    </a:lnTo>
                    <a:lnTo>
                      <a:pt x="25908" y="21717"/>
                    </a:lnTo>
                    <a:lnTo>
                      <a:pt x="28765" y="27527"/>
                    </a:lnTo>
                    <a:lnTo>
                      <a:pt x="48292" y="66961"/>
                    </a:lnTo>
                    <a:cubicBezTo>
                      <a:pt x="48978" y="68323"/>
                      <a:pt x="50302" y="69247"/>
                      <a:pt x="51816" y="69437"/>
                    </a:cubicBezTo>
                    <a:lnTo>
                      <a:pt x="78581" y="73343"/>
                    </a:lnTo>
                    <a:lnTo>
                      <a:pt x="100013" y="76486"/>
                    </a:lnTo>
                    <a:lnTo>
                      <a:pt x="121444" y="79629"/>
                    </a:lnTo>
                    <a:cubicBezTo>
                      <a:pt x="123997" y="79953"/>
                      <a:pt x="125816" y="82286"/>
                      <a:pt x="125492" y="84849"/>
                    </a:cubicBezTo>
                    <a:cubicBezTo>
                      <a:pt x="125330" y="86106"/>
                      <a:pt x="124663" y="87249"/>
                      <a:pt x="123635" y="88011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A4B0D4C1-8282-444C-9392-85D75E116396}"/>
                  </a:ext>
                </a:extLst>
              </p:cNvPr>
              <p:cNvSpPr/>
              <p:nvPr/>
            </p:nvSpPr>
            <p:spPr>
              <a:xfrm>
                <a:off x="7064597" y="2412301"/>
                <a:ext cx="76866" cy="36397"/>
              </a:xfrm>
              <a:custGeom>
                <a:avLst/>
                <a:gdLst>
                  <a:gd name="connsiteX0" fmla="*/ 76867 w 76866"/>
                  <a:gd name="connsiteY0" fmla="*/ 5429 h 36397"/>
                  <a:gd name="connsiteX1" fmla="*/ 43910 w 76866"/>
                  <a:gd name="connsiteY1" fmla="*/ 22669 h 36397"/>
                  <a:gd name="connsiteX2" fmla="*/ 43910 w 76866"/>
                  <a:gd name="connsiteY2" fmla="*/ 22669 h 36397"/>
                  <a:gd name="connsiteX3" fmla="*/ 28385 w 76866"/>
                  <a:gd name="connsiteY3" fmla="*/ 30861 h 36397"/>
                  <a:gd name="connsiteX4" fmla="*/ 18860 w 76866"/>
                  <a:gd name="connsiteY4" fmla="*/ 36004 h 36397"/>
                  <a:gd name="connsiteX5" fmla="*/ 18860 w 76866"/>
                  <a:gd name="connsiteY5" fmla="*/ 36004 h 36397"/>
                  <a:gd name="connsiteX6" fmla="*/ 14288 w 76866"/>
                  <a:gd name="connsiteY6" fmla="*/ 36004 h 36397"/>
                  <a:gd name="connsiteX7" fmla="*/ 14288 w 76866"/>
                  <a:gd name="connsiteY7" fmla="*/ 36004 h 36397"/>
                  <a:gd name="connsiteX8" fmla="*/ 0 w 76866"/>
                  <a:gd name="connsiteY8" fmla="*/ 33814 h 36397"/>
                  <a:gd name="connsiteX9" fmla="*/ 0 w 76866"/>
                  <a:gd name="connsiteY9" fmla="*/ 33814 h 36397"/>
                  <a:gd name="connsiteX10" fmla="*/ 2000 w 76866"/>
                  <a:gd name="connsiteY10" fmla="*/ 33337 h 36397"/>
                  <a:gd name="connsiteX11" fmla="*/ 9715 w 76866"/>
                  <a:gd name="connsiteY11" fmla="*/ 29242 h 36397"/>
                  <a:gd name="connsiteX12" fmla="*/ 23241 w 76866"/>
                  <a:gd name="connsiteY12" fmla="*/ 22098 h 36397"/>
                  <a:gd name="connsiteX13" fmla="*/ 30385 w 76866"/>
                  <a:gd name="connsiteY13" fmla="*/ 18478 h 36397"/>
                  <a:gd name="connsiteX14" fmla="*/ 33719 w 76866"/>
                  <a:gd name="connsiteY14" fmla="*/ 16669 h 36397"/>
                  <a:gd name="connsiteX15" fmla="*/ 48768 w 76866"/>
                  <a:gd name="connsiteY15" fmla="*/ 8763 h 36397"/>
                  <a:gd name="connsiteX16" fmla="*/ 64389 w 76866"/>
                  <a:gd name="connsiteY16" fmla="*/ 572 h 36397"/>
                  <a:gd name="connsiteX17" fmla="*/ 68675 w 76866"/>
                  <a:gd name="connsiteY17" fmla="*/ 572 h 36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6866" h="36397">
                    <a:moveTo>
                      <a:pt x="76867" y="5429"/>
                    </a:moveTo>
                    <a:lnTo>
                      <a:pt x="43910" y="22669"/>
                    </a:lnTo>
                    <a:lnTo>
                      <a:pt x="43910" y="22669"/>
                    </a:lnTo>
                    <a:lnTo>
                      <a:pt x="28385" y="30861"/>
                    </a:lnTo>
                    <a:lnTo>
                      <a:pt x="18860" y="36004"/>
                    </a:lnTo>
                    <a:lnTo>
                      <a:pt x="18860" y="36004"/>
                    </a:lnTo>
                    <a:cubicBezTo>
                      <a:pt x="17383" y="36528"/>
                      <a:pt x="15764" y="36528"/>
                      <a:pt x="14288" y="36004"/>
                    </a:cubicBezTo>
                    <a:lnTo>
                      <a:pt x="14288" y="36004"/>
                    </a:lnTo>
                    <a:lnTo>
                      <a:pt x="0" y="33814"/>
                    </a:lnTo>
                    <a:lnTo>
                      <a:pt x="0" y="33814"/>
                    </a:lnTo>
                    <a:cubicBezTo>
                      <a:pt x="695" y="33804"/>
                      <a:pt x="1372" y="33642"/>
                      <a:pt x="2000" y="33337"/>
                    </a:cubicBezTo>
                    <a:lnTo>
                      <a:pt x="9715" y="29242"/>
                    </a:lnTo>
                    <a:lnTo>
                      <a:pt x="23241" y="22098"/>
                    </a:lnTo>
                    <a:lnTo>
                      <a:pt x="30385" y="18478"/>
                    </a:lnTo>
                    <a:lnTo>
                      <a:pt x="33719" y="16669"/>
                    </a:lnTo>
                    <a:lnTo>
                      <a:pt x="48768" y="8763"/>
                    </a:lnTo>
                    <a:lnTo>
                      <a:pt x="64389" y="572"/>
                    </a:lnTo>
                    <a:cubicBezTo>
                      <a:pt x="65713" y="-191"/>
                      <a:pt x="67351" y="-191"/>
                      <a:pt x="68675" y="572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" name="Полилиния: фигура 57">
                <a:extLst>
                  <a:ext uri="{FF2B5EF4-FFF2-40B4-BE49-F238E27FC236}">
                    <a16:creationId xmlns:a16="http://schemas.microsoft.com/office/drawing/2014/main" id="{80E17D3D-625C-4187-98AA-E8D030E9B75D}"/>
                  </a:ext>
                </a:extLst>
              </p:cNvPr>
              <p:cNvSpPr/>
              <p:nvPr/>
            </p:nvSpPr>
            <p:spPr>
              <a:xfrm>
                <a:off x="7059203" y="2231897"/>
                <a:ext cx="82926" cy="214410"/>
              </a:xfrm>
              <a:custGeom>
                <a:avLst/>
                <a:gdLst>
                  <a:gd name="connsiteX0" fmla="*/ 82927 w 82926"/>
                  <a:gd name="connsiteY0" fmla="*/ 17812 h 214410"/>
                  <a:gd name="connsiteX1" fmla="*/ 82927 w 82926"/>
                  <a:gd name="connsiteY1" fmla="*/ 18574 h 214410"/>
                  <a:gd name="connsiteX2" fmla="*/ 30159 w 82926"/>
                  <a:gd name="connsiteY2" fmla="*/ 195929 h 214410"/>
                  <a:gd name="connsiteX3" fmla="*/ 28063 w 82926"/>
                  <a:gd name="connsiteY3" fmla="*/ 202692 h 214410"/>
                  <a:gd name="connsiteX4" fmla="*/ 14538 w 82926"/>
                  <a:gd name="connsiteY4" fmla="*/ 209836 h 214410"/>
                  <a:gd name="connsiteX5" fmla="*/ 6822 w 82926"/>
                  <a:gd name="connsiteY5" fmla="*/ 213931 h 214410"/>
                  <a:gd name="connsiteX6" fmla="*/ 4822 w 82926"/>
                  <a:gd name="connsiteY6" fmla="*/ 214408 h 214410"/>
                  <a:gd name="connsiteX7" fmla="*/ 2 w 82926"/>
                  <a:gd name="connsiteY7" fmla="*/ 209902 h 214410"/>
                  <a:gd name="connsiteX8" fmla="*/ 60 w 82926"/>
                  <a:gd name="connsiteY8" fmla="*/ 208978 h 214410"/>
                  <a:gd name="connsiteX9" fmla="*/ 822 w 82926"/>
                  <a:gd name="connsiteY9" fmla="*/ 204788 h 214410"/>
                  <a:gd name="connsiteX10" fmla="*/ 68068 w 82926"/>
                  <a:gd name="connsiteY10" fmla="*/ 1238 h 214410"/>
                  <a:gd name="connsiteX11" fmla="*/ 70354 w 82926"/>
                  <a:gd name="connsiteY11" fmla="*/ 0 h 214410"/>
                  <a:gd name="connsiteX12" fmla="*/ 72735 w 82926"/>
                  <a:gd name="connsiteY12" fmla="*/ 0 h 214410"/>
                  <a:gd name="connsiteX13" fmla="*/ 75593 w 82926"/>
                  <a:gd name="connsiteY13" fmla="*/ 2381 h 214410"/>
                  <a:gd name="connsiteX14" fmla="*/ 79022 w 82926"/>
                  <a:gd name="connsiteY14" fmla="*/ 9430 h 21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926" h="214410">
                    <a:moveTo>
                      <a:pt x="82927" y="17812"/>
                    </a:moveTo>
                    <a:lnTo>
                      <a:pt x="82927" y="18574"/>
                    </a:lnTo>
                    <a:lnTo>
                      <a:pt x="30159" y="195929"/>
                    </a:lnTo>
                    <a:lnTo>
                      <a:pt x="28063" y="202692"/>
                    </a:lnTo>
                    <a:lnTo>
                      <a:pt x="14538" y="209836"/>
                    </a:lnTo>
                    <a:lnTo>
                      <a:pt x="6822" y="213931"/>
                    </a:lnTo>
                    <a:cubicBezTo>
                      <a:pt x="6194" y="214236"/>
                      <a:pt x="5517" y="214398"/>
                      <a:pt x="4822" y="214408"/>
                    </a:cubicBezTo>
                    <a:cubicBezTo>
                      <a:pt x="2250" y="214494"/>
                      <a:pt x="88" y="212474"/>
                      <a:pt x="2" y="209902"/>
                    </a:cubicBezTo>
                    <a:cubicBezTo>
                      <a:pt x="-7" y="209588"/>
                      <a:pt x="12" y="209283"/>
                      <a:pt x="60" y="208978"/>
                    </a:cubicBezTo>
                    <a:lnTo>
                      <a:pt x="822" y="204788"/>
                    </a:lnTo>
                    <a:lnTo>
                      <a:pt x="68068" y="1238"/>
                    </a:lnTo>
                    <a:cubicBezTo>
                      <a:pt x="68687" y="610"/>
                      <a:pt x="69487" y="181"/>
                      <a:pt x="70354" y="0"/>
                    </a:cubicBezTo>
                    <a:lnTo>
                      <a:pt x="72735" y="0"/>
                    </a:lnTo>
                    <a:cubicBezTo>
                      <a:pt x="73964" y="391"/>
                      <a:pt x="74983" y="1248"/>
                      <a:pt x="75593" y="2381"/>
                    </a:cubicBezTo>
                    <a:lnTo>
                      <a:pt x="79022" y="9430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" name="Полилиния: фигура 58">
                <a:extLst>
                  <a:ext uri="{FF2B5EF4-FFF2-40B4-BE49-F238E27FC236}">
                    <a16:creationId xmlns:a16="http://schemas.microsoft.com/office/drawing/2014/main" id="{35335699-EE61-437D-95B3-387F1E784E10}"/>
                  </a:ext>
                </a:extLst>
              </p:cNvPr>
              <p:cNvSpPr/>
              <p:nvPr/>
            </p:nvSpPr>
            <p:spPr>
              <a:xfrm>
                <a:off x="7097553" y="2267616"/>
                <a:ext cx="58007" cy="161543"/>
              </a:xfrm>
              <a:custGeom>
                <a:avLst/>
                <a:gdLst>
                  <a:gd name="connsiteX0" fmla="*/ 58007 w 58007"/>
                  <a:gd name="connsiteY0" fmla="*/ 9334 h 161543"/>
                  <a:gd name="connsiteX1" fmla="*/ 58007 w 58007"/>
                  <a:gd name="connsiteY1" fmla="*/ 9334 h 161543"/>
                  <a:gd name="connsiteX2" fmla="*/ 15050 w 58007"/>
                  <a:gd name="connsiteY2" fmla="*/ 153638 h 161543"/>
                  <a:gd name="connsiteX3" fmla="*/ 0 w 58007"/>
                  <a:gd name="connsiteY3" fmla="*/ 161544 h 161543"/>
                  <a:gd name="connsiteX4" fmla="*/ 53435 w 58007"/>
                  <a:gd name="connsiteY4" fmla="*/ 0 h 161543"/>
                  <a:gd name="connsiteX5" fmla="*/ 58007 w 58007"/>
                  <a:gd name="connsiteY5" fmla="*/ 9334 h 16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007" h="161543">
                    <a:moveTo>
                      <a:pt x="58007" y="9334"/>
                    </a:moveTo>
                    <a:lnTo>
                      <a:pt x="58007" y="9334"/>
                    </a:lnTo>
                    <a:lnTo>
                      <a:pt x="15050" y="153638"/>
                    </a:lnTo>
                    <a:lnTo>
                      <a:pt x="0" y="161544"/>
                    </a:lnTo>
                    <a:lnTo>
                      <a:pt x="53435" y="0"/>
                    </a:lnTo>
                    <a:lnTo>
                      <a:pt x="58007" y="9334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60" name="Рисунок 4">
                <a:extLst>
                  <a:ext uri="{FF2B5EF4-FFF2-40B4-BE49-F238E27FC236}">
                    <a16:creationId xmlns:a16="http://schemas.microsoft.com/office/drawing/2014/main" id="{31414674-4482-49B2-8675-9DC8A94D62B3}"/>
                  </a:ext>
                </a:extLst>
              </p:cNvPr>
              <p:cNvGrpSpPr/>
              <p:nvPr/>
            </p:nvGrpSpPr>
            <p:grpSpPr>
              <a:xfrm>
                <a:off x="7130415" y="2230945"/>
                <a:ext cx="18383" cy="23050"/>
                <a:chOff x="7130415" y="2230945"/>
                <a:chExt cx="18383" cy="23050"/>
              </a:xfrm>
              <a:solidFill>
                <a:srgbClr val="FFFFFF"/>
              </a:solidFill>
            </p:grpSpPr>
            <p:sp>
              <p:nvSpPr>
                <p:cNvPr id="80" name="Полилиния: фигура 79">
                  <a:extLst>
                    <a:ext uri="{FF2B5EF4-FFF2-40B4-BE49-F238E27FC236}">
                      <a16:creationId xmlns:a16="http://schemas.microsoft.com/office/drawing/2014/main" id="{036C7B95-C34B-48D1-88DA-0CDF20E8D703}"/>
                    </a:ext>
                  </a:extLst>
                </p:cNvPr>
                <p:cNvSpPr/>
                <p:nvPr/>
              </p:nvSpPr>
              <p:spPr>
                <a:xfrm>
                  <a:off x="7146226" y="2233231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0 h 9525"/>
                    <a:gd name="connsiteX1" fmla="*/ 0 w 9525"/>
                    <a:gd name="connsiteY1" fmla="*/ 0 h 9525"/>
                    <a:gd name="connsiteX2" fmla="*/ 0 w 9525"/>
                    <a:gd name="connsiteY2" fmla="*/ 0 h 9525"/>
                    <a:gd name="connsiteX3" fmla="*/ 0 w 9525"/>
                    <a:gd name="connsiteY3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1" name="Полилиния: фигура 80">
                  <a:extLst>
                    <a:ext uri="{FF2B5EF4-FFF2-40B4-BE49-F238E27FC236}">
                      <a16:creationId xmlns:a16="http://schemas.microsoft.com/office/drawing/2014/main" id="{B3798173-D9BD-4C3B-9CF9-7FF7084A999F}"/>
                    </a:ext>
                  </a:extLst>
                </p:cNvPr>
                <p:cNvSpPr/>
                <p:nvPr/>
              </p:nvSpPr>
              <p:spPr>
                <a:xfrm>
                  <a:off x="7146226" y="2233231"/>
                  <a:ext cx="2571" cy="2381"/>
                </a:xfrm>
                <a:custGeom>
                  <a:avLst/>
                  <a:gdLst>
                    <a:gd name="connsiteX0" fmla="*/ 2572 w 2571"/>
                    <a:gd name="connsiteY0" fmla="*/ 2381 h 2381"/>
                    <a:gd name="connsiteX1" fmla="*/ 0 w 2571"/>
                    <a:gd name="connsiteY1" fmla="*/ 0 h 2381"/>
                    <a:gd name="connsiteX2" fmla="*/ 2572 w 2571"/>
                    <a:gd name="connsiteY2" fmla="*/ 2381 h 2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571" h="2381">
                      <a:moveTo>
                        <a:pt x="2572" y="2381"/>
                      </a:moveTo>
                      <a:lnTo>
                        <a:pt x="0" y="0"/>
                      </a:lnTo>
                      <a:cubicBezTo>
                        <a:pt x="1143" y="410"/>
                        <a:pt x="2076" y="1267"/>
                        <a:pt x="2572" y="23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2" name="Полилиния: фигура 81">
                  <a:extLst>
                    <a:ext uri="{FF2B5EF4-FFF2-40B4-BE49-F238E27FC236}">
                      <a16:creationId xmlns:a16="http://schemas.microsoft.com/office/drawing/2014/main" id="{6D19BECB-C647-4476-9312-76FCA232720B}"/>
                    </a:ext>
                  </a:extLst>
                </p:cNvPr>
                <p:cNvSpPr/>
                <p:nvPr/>
              </p:nvSpPr>
              <p:spPr>
                <a:xfrm>
                  <a:off x="7144416" y="2232874"/>
                  <a:ext cx="1809" cy="71"/>
                </a:xfrm>
                <a:custGeom>
                  <a:avLst/>
                  <a:gdLst>
                    <a:gd name="connsiteX0" fmla="*/ 0 w 1809"/>
                    <a:gd name="connsiteY0" fmla="*/ 71 h 71"/>
                    <a:gd name="connsiteX1" fmla="*/ 1810 w 1809"/>
                    <a:gd name="connsiteY1" fmla="*/ 71 h 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9" h="71">
                      <a:moveTo>
                        <a:pt x="0" y="71"/>
                      </a:moveTo>
                      <a:cubicBezTo>
                        <a:pt x="600" y="-24"/>
                        <a:pt x="1210" y="-24"/>
                        <a:pt x="1810" y="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83" name="Полилиния: фигура 82">
                  <a:extLst>
                    <a:ext uri="{FF2B5EF4-FFF2-40B4-BE49-F238E27FC236}">
                      <a16:creationId xmlns:a16="http://schemas.microsoft.com/office/drawing/2014/main" id="{E29803F3-CBC0-49CD-A0BC-8998657DA026}"/>
                    </a:ext>
                  </a:extLst>
                </p:cNvPr>
                <p:cNvSpPr/>
                <p:nvPr/>
              </p:nvSpPr>
              <p:spPr>
                <a:xfrm>
                  <a:off x="7130415" y="2230945"/>
                  <a:ext cx="14192" cy="23050"/>
                </a:xfrm>
                <a:custGeom>
                  <a:avLst/>
                  <a:gdLst>
                    <a:gd name="connsiteX0" fmla="*/ 14192 w 14192"/>
                    <a:gd name="connsiteY0" fmla="*/ 23050 h 23050"/>
                    <a:gd name="connsiteX1" fmla="*/ 6858 w 14192"/>
                    <a:gd name="connsiteY1" fmla="*/ 11144 h 23050"/>
                    <a:gd name="connsiteX2" fmla="*/ 0 w 14192"/>
                    <a:gd name="connsiteY2" fmla="*/ 0 h 23050"/>
                    <a:gd name="connsiteX3" fmla="*/ 0 w 14192"/>
                    <a:gd name="connsiteY3" fmla="*/ 0 h 23050"/>
                    <a:gd name="connsiteX4" fmla="*/ 1333 w 14192"/>
                    <a:gd name="connsiteY4" fmla="*/ 0 h 23050"/>
                    <a:gd name="connsiteX5" fmla="*/ 4191 w 14192"/>
                    <a:gd name="connsiteY5" fmla="*/ 2381 h 23050"/>
                    <a:gd name="connsiteX6" fmla="*/ 7620 w 14192"/>
                    <a:gd name="connsiteY6" fmla="*/ 9430 h 2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192" h="23050">
                      <a:moveTo>
                        <a:pt x="14192" y="23050"/>
                      </a:moveTo>
                      <a:lnTo>
                        <a:pt x="6858" y="11144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333" y="0"/>
                      </a:lnTo>
                      <a:cubicBezTo>
                        <a:pt x="2562" y="391"/>
                        <a:pt x="3581" y="1248"/>
                        <a:pt x="4191" y="2381"/>
                      </a:cubicBezTo>
                      <a:lnTo>
                        <a:pt x="7620" y="94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EB482FDE-4474-4D7C-9666-5B1F6E9538BC}"/>
                  </a:ext>
                </a:extLst>
              </p:cNvPr>
              <p:cNvSpPr/>
              <p:nvPr/>
            </p:nvSpPr>
            <p:spPr>
              <a:xfrm>
                <a:off x="7018478" y="2230374"/>
                <a:ext cx="224479" cy="214416"/>
              </a:xfrm>
              <a:custGeom>
                <a:avLst/>
                <a:gdLst>
                  <a:gd name="connsiteX0" fmla="*/ 223284 w 224479"/>
                  <a:gd name="connsiteY0" fmla="*/ 86582 h 214416"/>
                  <a:gd name="connsiteX1" fmla="*/ 205663 w 224479"/>
                  <a:gd name="connsiteY1" fmla="*/ 103251 h 214416"/>
                  <a:gd name="connsiteX2" fmla="*/ 205663 w 224479"/>
                  <a:gd name="connsiteY2" fmla="*/ 103251 h 214416"/>
                  <a:gd name="connsiteX3" fmla="*/ 172897 w 224479"/>
                  <a:gd name="connsiteY3" fmla="*/ 135731 h 214416"/>
                  <a:gd name="connsiteX4" fmla="*/ 171563 w 224479"/>
                  <a:gd name="connsiteY4" fmla="*/ 139827 h 214416"/>
                  <a:gd name="connsiteX5" fmla="*/ 180136 w 224479"/>
                  <a:gd name="connsiteY5" fmla="*/ 189833 h 214416"/>
                  <a:gd name="connsiteX6" fmla="*/ 180136 w 224479"/>
                  <a:gd name="connsiteY6" fmla="*/ 189833 h 214416"/>
                  <a:gd name="connsiteX7" fmla="*/ 183469 w 224479"/>
                  <a:gd name="connsiteY7" fmla="*/ 208883 h 214416"/>
                  <a:gd name="connsiteX8" fmla="*/ 179574 w 224479"/>
                  <a:gd name="connsiteY8" fmla="*/ 214208 h 214416"/>
                  <a:gd name="connsiteX9" fmla="*/ 176707 w 224479"/>
                  <a:gd name="connsiteY9" fmla="*/ 213741 h 214416"/>
                  <a:gd name="connsiteX10" fmla="*/ 173468 w 224479"/>
                  <a:gd name="connsiteY10" fmla="*/ 212026 h 214416"/>
                  <a:gd name="connsiteX11" fmla="*/ 150513 w 224479"/>
                  <a:gd name="connsiteY11" fmla="*/ 200025 h 214416"/>
                  <a:gd name="connsiteX12" fmla="*/ 133654 w 224479"/>
                  <a:gd name="connsiteY12" fmla="*/ 191071 h 214416"/>
                  <a:gd name="connsiteX13" fmla="*/ 133654 w 224479"/>
                  <a:gd name="connsiteY13" fmla="*/ 191071 h 214416"/>
                  <a:gd name="connsiteX14" fmla="*/ 123652 w 224479"/>
                  <a:gd name="connsiteY14" fmla="*/ 185738 h 214416"/>
                  <a:gd name="connsiteX15" fmla="*/ 114794 w 224479"/>
                  <a:gd name="connsiteY15" fmla="*/ 181070 h 214416"/>
                  <a:gd name="connsiteX16" fmla="*/ 110413 w 224479"/>
                  <a:gd name="connsiteY16" fmla="*/ 181070 h 214416"/>
                  <a:gd name="connsiteX17" fmla="*/ 94887 w 224479"/>
                  <a:gd name="connsiteY17" fmla="*/ 189262 h 214416"/>
                  <a:gd name="connsiteX18" fmla="*/ 79838 w 224479"/>
                  <a:gd name="connsiteY18" fmla="*/ 197167 h 214416"/>
                  <a:gd name="connsiteX19" fmla="*/ 76409 w 224479"/>
                  <a:gd name="connsiteY19" fmla="*/ 198977 h 214416"/>
                  <a:gd name="connsiteX20" fmla="*/ 69360 w 224479"/>
                  <a:gd name="connsiteY20" fmla="*/ 202692 h 214416"/>
                  <a:gd name="connsiteX21" fmla="*/ 55834 w 224479"/>
                  <a:gd name="connsiteY21" fmla="*/ 209836 h 214416"/>
                  <a:gd name="connsiteX22" fmla="*/ 48119 w 224479"/>
                  <a:gd name="connsiteY22" fmla="*/ 213836 h 214416"/>
                  <a:gd name="connsiteX23" fmla="*/ 46119 w 224479"/>
                  <a:gd name="connsiteY23" fmla="*/ 214408 h 214416"/>
                  <a:gd name="connsiteX24" fmla="*/ 41280 w 224479"/>
                  <a:gd name="connsiteY24" fmla="*/ 210121 h 214416"/>
                  <a:gd name="connsiteX25" fmla="*/ 41357 w 224479"/>
                  <a:gd name="connsiteY25" fmla="*/ 208979 h 214416"/>
                  <a:gd name="connsiteX26" fmla="*/ 42023 w 224479"/>
                  <a:gd name="connsiteY26" fmla="*/ 204788 h 214416"/>
                  <a:gd name="connsiteX27" fmla="*/ 53263 w 224479"/>
                  <a:gd name="connsiteY27" fmla="*/ 139541 h 214416"/>
                  <a:gd name="connsiteX28" fmla="*/ 51929 w 224479"/>
                  <a:gd name="connsiteY28" fmla="*/ 135446 h 214416"/>
                  <a:gd name="connsiteX29" fmla="*/ 1447 w 224479"/>
                  <a:gd name="connsiteY29" fmla="*/ 86296 h 214416"/>
                  <a:gd name="connsiteX30" fmla="*/ 1285 w 224479"/>
                  <a:gd name="connsiteY30" fmla="*/ 79696 h 214416"/>
                  <a:gd name="connsiteX31" fmla="*/ 4018 w 224479"/>
                  <a:gd name="connsiteY31" fmla="*/ 78296 h 214416"/>
                  <a:gd name="connsiteX32" fmla="*/ 73742 w 224479"/>
                  <a:gd name="connsiteY32" fmla="*/ 68199 h 214416"/>
                  <a:gd name="connsiteX33" fmla="*/ 77266 w 224479"/>
                  <a:gd name="connsiteY33" fmla="*/ 65627 h 214416"/>
                  <a:gd name="connsiteX34" fmla="*/ 108413 w 224479"/>
                  <a:gd name="connsiteY34" fmla="*/ 2476 h 214416"/>
                  <a:gd name="connsiteX35" fmla="*/ 109270 w 224479"/>
                  <a:gd name="connsiteY35" fmla="*/ 1238 h 214416"/>
                  <a:gd name="connsiteX36" fmla="*/ 111556 w 224479"/>
                  <a:gd name="connsiteY36" fmla="*/ 0 h 214416"/>
                  <a:gd name="connsiteX37" fmla="*/ 113937 w 224479"/>
                  <a:gd name="connsiteY37" fmla="*/ 0 h 214416"/>
                  <a:gd name="connsiteX38" fmla="*/ 116794 w 224479"/>
                  <a:gd name="connsiteY38" fmla="*/ 2381 h 214416"/>
                  <a:gd name="connsiteX39" fmla="*/ 120224 w 224479"/>
                  <a:gd name="connsiteY39" fmla="*/ 9334 h 214416"/>
                  <a:gd name="connsiteX40" fmla="*/ 124319 w 224479"/>
                  <a:gd name="connsiteY40" fmla="*/ 17716 h 214416"/>
                  <a:gd name="connsiteX41" fmla="*/ 126891 w 224479"/>
                  <a:gd name="connsiteY41" fmla="*/ 22765 h 214416"/>
                  <a:gd name="connsiteX42" fmla="*/ 126891 w 224479"/>
                  <a:gd name="connsiteY42" fmla="*/ 22765 h 214416"/>
                  <a:gd name="connsiteX43" fmla="*/ 133177 w 224479"/>
                  <a:gd name="connsiteY43" fmla="*/ 35623 h 214416"/>
                  <a:gd name="connsiteX44" fmla="*/ 137750 w 224479"/>
                  <a:gd name="connsiteY44" fmla="*/ 45148 h 214416"/>
                  <a:gd name="connsiteX45" fmla="*/ 137750 w 224479"/>
                  <a:gd name="connsiteY45" fmla="*/ 45148 h 214416"/>
                  <a:gd name="connsiteX46" fmla="*/ 147941 w 224479"/>
                  <a:gd name="connsiteY46" fmla="*/ 65722 h 214416"/>
                  <a:gd name="connsiteX47" fmla="*/ 151466 w 224479"/>
                  <a:gd name="connsiteY47" fmla="*/ 68294 h 214416"/>
                  <a:gd name="connsiteX48" fmla="*/ 191947 w 224479"/>
                  <a:gd name="connsiteY48" fmla="*/ 74676 h 214416"/>
                  <a:gd name="connsiteX49" fmla="*/ 213378 w 224479"/>
                  <a:gd name="connsiteY49" fmla="*/ 77819 h 214416"/>
                  <a:gd name="connsiteX50" fmla="*/ 220617 w 224479"/>
                  <a:gd name="connsiteY50" fmla="*/ 78867 h 214416"/>
                  <a:gd name="connsiteX51" fmla="*/ 224408 w 224479"/>
                  <a:gd name="connsiteY51" fmla="*/ 84268 h 214416"/>
                  <a:gd name="connsiteX52" fmla="*/ 223284 w 224479"/>
                  <a:gd name="connsiteY52" fmla="*/ 86582 h 214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24479" h="214416">
                    <a:moveTo>
                      <a:pt x="223284" y="86582"/>
                    </a:moveTo>
                    <a:lnTo>
                      <a:pt x="205663" y="103251"/>
                    </a:lnTo>
                    <a:lnTo>
                      <a:pt x="205663" y="103251"/>
                    </a:lnTo>
                    <a:lnTo>
                      <a:pt x="172897" y="135731"/>
                    </a:lnTo>
                    <a:cubicBezTo>
                      <a:pt x="171849" y="136817"/>
                      <a:pt x="171363" y="138332"/>
                      <a:pt x="171563" y="139827"/>
                    </a:cubicBezTo>
                    <a:lnTo>
                      <a:pt x="180136" y="189833"/>
                    </a:lnTo>
                    <a:lnTo>
                      <a:pt x="180136" y="189833"/>
                    </a:lnTo>
                    <a:lnTo>
                      <a:pt x="183469" y="208883"/>
                    </a:lnTo>
                    <a:cubicBezTo>
                      <a:pt x="183860" y="211426"/>
                      <a:pt x="182117" y="213817"/>
                      <a:pt x="179574" y="214208"/>
                    </a:cubicBezTo>
                    <a:cubicBezTo>
                      <a:pt x="178593" y="214360"/>
                      <a:pt x="177583" y="214198"/>
                      <a:pt x="176707" y="213741"/>
                    </a:cubicBezTo>
                    <a:lnTo>
                      <a:pt x="173468" y="212026"/>
                    </a:lnTo>
                    <a:lnTo>
                      <a:pt x="150513" y="200025"/>
                    </a:lnTo>
                    <a:lnTo>
                      <a:pt x="133654" y="191071"/>
                    </a:lnTo>
                    <a:lnTo>
                      <a:pt x="133654" y="191071"/>
                    </a:lnTo>
                    <a:lnTo>
                      <a:pt x="123652" y="185738"/>
                    </a:lnTo>
                    <a:lnTo>
                      <a:pt x="114794" y="181070"/>
                    </a:lnTo>
                    <a:cubicBezTo>
                      <a:pt x="113413" y="180404"/>
                      <a:pt x="111794" y="180404"/>
                      <a:pt x="110413" y="181070"/>
                    </a:cubicBezTo>
                    <a:lnTo>
                      <a:pt x="94887" y="189262"/>
                    </a:lnTo>
                    <a:lnTo>
                      <a:pt x="79838" y="197167"/>
                    </a:lnTo>
                    <a:lnTo>
                      <a:pt x="76409" y="198977"/>
                    </a:lnTo>
                    <a:lnTo>
                      <a:pt x="69360" y="202692"/>
                    </a:lnTo>
                    <a:lnTo>
                      <a:pt x="55834" y="209836"/>
                    </a:lnTo>
                    <a:lnTo>
                      <a:pt x="48119" y="213836"/>
                    </a:lnTo>
                    <a:cubicBezTo>
                      <a:pt x="47519" y="214198"/>
                      <a:pt x="46824" y="214398"/>
                      <a:pt x="46119" y="214408"/>
                    </a:cubicBezTo>
                    <a:cubicBezTo>
                      <a:pt x="43595" y="214560"/>
                      <a:pt x="41433" y="212636"/>
                      <a:pt x="41280" y="210121"/>
                    </a:cubicBezTo>
                    <a:cubicBezTo>
                      <a:pt x="41261" y="209740"/>
                      <a:pt x="41280" y="209350"/>
                      <a:pt x="41357" y="208979"/>
                    </a:cubicBezTo>
                    <a:lnTo>
                      <a:pt x="42023" y="204788"/>
                    </a:lnTo>
                    <a:lnTo>
                      <a:pt x="53263" y="139541"/>
                    </a:lnTo>
                    <a:cubicBezTo>
                      <a:pt x="53463" y="138046"/>
                      <a:pt x="52977" y="136531"/>
                      <a:pt x="51929" y="135446"/>
                    </a:cubicBezTo>
                    <a:lnTo>
                      <a:pt x="1447" y="86296"/>
                    </a:lnTo>
                    <a:cubicBezTo>
                      <a:pt x="-420" y="84515"/>
                      <a:pt x="-487" y="81563"/>
                      <a:pt x="1285" y="79696"/>
                    </a:cubicBezTo>
                    <a:cubicBezTo>
                      <a:pt x="2018" y="78934"/>
                      <a:pt x="2980" y="78438"/>
                      <a:pt x="4018" y="78296"/>
                    </a:cubicBezTo>
                    <a:lnTo>
                      <a:pt x="73742" y="68199"/>
                    </a:lnTo>
                    <a:cubicBezTo>
                      <a:pt x="75246" y="67932"/>
                      <a:pt x="76552" y="66980"/>
                      <a:pt x="77266" y="65627"/>
                    </a:cubicBezTo>
                    <a:lnTo>
                      <a:pt x="108413" y="2476"/>
                    </a:lnTo>
                    <a:cubicBezTo>
                      <a:pt x="108651" y="2038"/>
                      <a:pt x="108936" y="1619"/>
                      <a:pt x="109270" y="1238"/>
                    </a:cubicBezTo>
                    <a:cubicBezTo>
                      <a:pt x="109889" y="610"/>
                      <a:pt x="110689" y="181"/>
                      <a:pt x="111556" y="0"/>
                    </a:cubicBezTo>
                    <a:lnTo>
                      <a:pt x="113937" y="0"/>
                    </a:lnTo>
                    <a:cubicBezTo>
                      <a:pt x="115175" y="362"/>
                      <a:pt x="116214" y="1229"/>
                      <a:pt x="116794" y="2381"/>
                    </a:cubicBezTo>
                    <a:lnTo>
                      <a:pt x="120224" y="9334"/>
                    </a:lnTo>
                    <a:lnTo>
                      <a:pt x="124319" y="17716"/>
                    </a:lnTo>
                    <a:lnTo>
                      <a:pt x="126891" y="22765"/>
                    </a:lnTo>
                    <a:lnTo>
                      <a:pt x="126891" y="22765"/>
                    </a:lnTo>
                    <a:lnTo>
                      <a:pt x="133177" y="35623"/>
                    </a:lnTo>
                    <a:lnTo>
                      <a:pt x="137750" y="45148"/>
                    </a:lnTo>
                    <a:lnTo>
                      <a:pt x="137750" y="45148"/>
                    </a:lnTo>
                    <a:lnTo>
                      <a:pt x="147941" y="65722"/>
                    </a:lnTo>
                    <a:cubicBezTo>
                      <a:pt x="148656" y="67075"/>
                      <a:pt x="149961" y="68028"/>
                      <a:pt x="151466" y="68294"/>
                    </a:cubicBezTo>
                    <a:lnTo>
                      <a:pt x="191947" y="74676"/>
                    </a:lnTo>
                    <a:lnTo>
                      <a:pt x="213378" y="77819"/>
                    </a:lnTo>
                    <a:lnTo>
                      <a:pt x="220617" y="78867"/>
                    </a:lnTo>
                    <a:cubicBezTo>
                      <a:pt x="223160" y="79315"/>
                      <a:pt x="224856" y="81734"/>
                      <a:pt x="224408" y="84268"/>
                    </a:cubicBezTo>
                    <a:cubicBezTo>
                      <a:pt x="224256" y="85134"/>
                      <a:pt x="223865" y="85935"/>
                      <a:pt x="223284" y="86582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" name="Полилиния: фигура 61">
                <a:extLst>
                  <a:ext uri="{FF2B5EF4-FFF2-40B4-BE49-F238E27FC236}">
                    <a16:creationId xmlns:a16="http://schemas.microsoft.com/office/drawing/2014/main" id="{696007D5-29D2-4E92-996D-C50BEDA30220}"/>
                  </a:ext>
                </a:extLst>
              </p:cNvPr>
              <p:cNvSpPr/>
              <p:nvPr/>
            </p:nvSpPr>
            <p:spPr>
              <a:xfrm>
                <a:off x="7066407" y="2533269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  <a:gd name="connsiteX3" fmla="*/ 0 w 9525"/>
                  <a:gd name="connsiteY3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" name="Полилиния: фигура 62">
                <a:extLst>
                  <a:ext uri="{FF2B5EF4-FFF2-40B4-BE49-F238E27FC236}">
                    <a16:creationId xmlns:a16="http://schemas.microsoft.com/office/drawing/2014/main" id="{347A6547-B47F-4998-BED3-B1C5FE5B36DF}"/>
                  </a:ext>
                </a:extLst>
              </p:cNvPr>
              <p:cNvSpPr/>
              <p:nvPr/>
            </p:nvSpPr>
            <p:spPr>
              <a:xfrm>
                <a:off x="7066407" y="2533269"/>
                <a:ext cx="2476" cy="2190"/>
              </a:xfrm>
              <a:custGeom>
                <a:avLst/>
                <a:gdLst>
                  <a:gd name="connsiteX0" fmla="*/ 2477 w 2476"/>
                  <a:gd name="connsiteY0" fmla="*/ 2191 h 2190"/>
                  <a:gd name="connsiteX1" fmla="*/ 0 w 2476"/>
                  <a:gd name="connsiteY1" fmla="*/ 0 h 2190"/>
                  <a:gd name="connsiteX2" fmla="*/ 2477 w 2476"/>
                  <a:gd name="connsiteY2" fmla="*/ 2191 h 2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76" h="2190">
                    <a:moveTo>
                      <a:pt x="2477" y="2191"/>
                    </a:moveTo>
                    <a:lnTo>
                      <a:pt x="0" y="0"/>
                    </a:lnTo>
                    <a:cubicBezTo>
                      <a:pt x="1124" y="305"/>
                      <a:pt x="2038" y="1114"/>
                      <a:pt x="2477" y="219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4" name="Полилиния: фигура 63">
                <a:extLst>
                  <a:ext uri="{FF2B5EF4-FFF2-40B4-BE49-F238E27FC236}">
                    <a16:creationId xmlns:a16="http://schemas.microsoft.com/office/drawing/2014/main" id="{621CC809-472B-4B64-A102-E5862A7560EA}"/>
                  </a:ext>
                </a:extLst>
              </p:cNvPr>
              <p:cNvSpPr/>
              <p:nvPr/>
            </p:nvSpPr>
            <p:spPr>
              <a:xfrm>
                <a:off x="7064597" y="2532847"/>
                <a:ext cx="1809" cy="135"/>
              </a:xfrm>
              <a:custGeom>
                <a:avLst/>
                <a:gdLst>
                  <a:gd name="connsiteX0" fmla="*/ 0 w 1809"/>
                  <a:gd name="connsiteY0" fmla="*/ 136 h 135"/>
                  <a:gd name="connsiteX1" fmla="*/ 1810 w 1809"/>
                  <a:gd name="connsiteY1" fmla="*/ 136 h 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9" h="135">
                    <a:moveTo>
                      <a:pt x="0" y="136"/>
                    </a:moveTo>
                    <a:cubicBezTo>
                      <a:pt x="591" y="-45"/>
                      <a:pt x="1219" y="-45"/>
                      <a:pt x="1810" y="13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5" name="Полилиния: фигура 64">
                <a:extLst>
                  <a:ext uri="{FF2B5EF4-FFF2-40B4-BE49-F238E27FC236}">
                    <a16:creationId xmlns:a16="http://schemas.microsoft.com/office/drawing/2014/main" id="{DBAB0BAE-CAC4-4644-8EEF-AF085CA7947B}"/>
                  </a:ext>
                </a:extLst>
              </p:cNvPr>
              <p:cNvSpPr/>
              <p:nvPr/>
            </p:nvSpPr>
            <p:spPr>
              <a:xfrm>
                <a:off x="7050976" y="2530983"/>
                <a:ext cx="13906" cy="22383"/>
              </a:xfrm>
              <a:custGeom>
                <a:avLst/>
                <a:gdLst>
                  <a:gd name="connsiteX0" fmla="*/ 13906 w 13906"/>
                  <a:gd name="connsiteY0" fmla="*/ 22384 h 22383"/>
                  <a:gd name="connsiteX1" fmla="*/ 6667 w 13906"/>
                  <a:gd name="connsiteY1" fmla="*/ 10763 h 22383"/>
                  <a:gd name="connsiteX2" fmla="*/ 0 w 13906"/>
                  <a:gd name="connsiteY2" fmla="*/ 0 h 22383"/>
                  <a:gd name="connsiteX3" fmla="*/ 0 w 13906"/>
                  <a:gd name="connsiteY3" fmla="*/ 0 h 22383"/>
                  <a:gd name="connsiteX4" fmla="*/ 1333 w 13906"/>
                  <a:gd name="connsiteY4" fmla="*/ 0 h 22383"/>
                  <a:gd name="connsiteX5" fmla="*/ 4096 w 13906"/>
                  <a:gd name="connsiteY5" fmla="*/ 2381 h 22383"/>
                  <a:gd name="connsiteX6" fmla="*/ 7429 w 13906"/>
                  <a:gd name="connsiteY6" fmla="*/ 9144 h 22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906" h="22383">
                    <a:moveTo>
                      <a:pt x="13906" y="22384"/>
                    </a:moveTo>
                    <a:lnTo>
                      <a:pt x="6667" y="1076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333" y="0"/>
                    </a:lnTo>
                    <a:cubicBezTo>
                      <a:pt x="2553" y="362"/>
                      <a:pt x="3553" y="1229"/>
                      <a:pt x="4096" y="2381"/>
                    </a:cubicBezTo>
                    <a:lnTo>
                      <a:pt x="7429" y="9144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6" name="Полилиния: фигура 65">
                <a:extLst>
                  <a:ext uri="{FF2B5EF4-FFF2-40B4-BE49-F238E27FC236}">
                    <a16:creationId xmlns:a16="http://schemas.microsoft.com/office/drawing/2014/main" id="{276C6BE7-A93F-4AD9-B0C1-CE9FF0CF20FE}"/>
                  </a:ext>
                </a:extLst>
              </p:cNvPr>
              <p:cNvSpPr/>
              <p:nvPr/>
            </p:nvSpPr>
            <p:spPr>
              <a:xfrm>
                <a:off x="6986301" y="2713862"/>
                <a:ext cx="29432" cy="25812"/>
              </a:xfrm>
              <a:custGeom>
                <a:avLst/>
                <a:gdLst>
                  <a:gd name="connsiteX0" fmla="*/ 29432 w 29432"/>
                  <a:gd name="connsiteY0" fmla="*/ 10858 h 25812"/>
                  <a:gd name="connsiteX1" fmla="*/ 9430 w 29432"/>
                  <a:gd name="connsiteY1" fmla="*/ 21336 h 25812"/>
                  <a:gd name="connsiteX2" fmla="*/ 1905 w 29432"/>
                  <a:gd name="connsiteY2" fmla="*/ 25241 h 25812"/>
                  <a:gd name="connsiteX3" fmla="*/ 0 w 29432"/>
                  <a:gd name="connsiteY3" fmla="*/ 25813 h 25812"/>
                  <a:gd name="connsiteX4" fmla="*/ 11716 w 29432"/>
                  <a:gd name="connsiteY4" fmla="*/ 0 h 25812"/>
                  <a:gd name="connsiteX5" fmla="*/ 12954 w 29432"/>
                  <a:gd name="connsiteY5" fmla="*/ 762 h 25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432" h="25812">
                    <a:moveTo>
                      <a:pt x="29432" y="10858"/>
                    </a:moveTo>
                    <a:lnTo>
                      <a:pt x="9430" y="21336"/>
                    </a:lnTo>
                    <a:lnTo>
                      <a:pt x="1905" y="25241"/>
                    </a:lnTo>
                    <a:cubicBezTo>
                      <a:pt x="1333" y="25603"/>
                      <a:pt x="676" y="25803"/>
                      <a:pt x="0" y="25813"/>
                    </a:cubicBezTo>
                    <a:lnTo>
                      <a:pt x="11716" y="0"/>
                    </a:lnTo>
                    <a:lnTo>
                      <a:pt x="12954" y="762"/>
                    </a:ln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7" name="Полилиния: фигура 66">
                <a:extLst>
                  <a:ext uri="{FF2B5EF4-FFF2-40B4-BE49-F238E27FC236}">
                    <a16:creationId xmlns:a16="http://schemas.microsoft.com/office/drawing/2014/main" id="{7C9E419B-FD74-46E8-A6BA-F58E974CB063}"/>
                  </a:ext>
                </a:extLst>
              </p:cNvPr>
              <p:cNvSpPr/>
              <p:nvPr/>
            </p:nvSpPr>
            <p:spPr>
              <a:xfrm>
                <a:off x="6941552" y="2531840"/>
                <a:ext cx="218071" cy="208219"/>
              </a:xfrm>
              <a:custGeom>
                <a:avLst/>
                <a:gdLst>
                  <a:gd name="connsiteX0" fmla="*/ 217533 w 218071"/>
                  <a:gd name="connsiteY0" fmla="*/ 83153 h 208219"/>
                  <a:gd name="connsiteX1" fmla="*/ 200484 w 218071"/>
                  <a:gd name="connsiteY1" fmla="*/ 99822 h 208219"/>
                  <a:gd name="connsiteX2" fmla="*/ 200484 w 218071"/>
                  <a:gd name="connsiteY2" fmla="*/ 99822 h 208219"/>
                  <a:gd name="connsiteX3" fmla="*/ 168479 w 218071"/>
                  <a:gd name="connsiteY3" fmla="*/ 130969 h 208219"/>
                  <a:gd name="connsiteX4" fmla="*/ 167146 w 218071"/>
                  <a:gd name="connsiteY4" fmla="*/ 134969 h 208219"/>
                  <a:gd name="connsiteX5" fmla="*/ 175528 w 218071"/>
                  <a:gd name="connsiteY5" fmla="*/ 183642 h 208219"/>
                  <a:gd name="connsiteX6" fmla="*/ 175528 w 218071"/>
                  <a:gd name="connsiteY6" fmla="*/ 183642 h 208219"/>
                  <a:gd name="connsiteX7" fmla="*/ 178767 w 218071"/>
                  <a:gd name="connsiteY7" fmla="*/ 202692 h 208219"/>
                  <a:gd name="connsiteX8" fmla="*/ 175223 w 218071"/>
                  <a:gd name="connsiteY8" fmla="*/ 207940 h 208219"/>
                  <a:gd name="connsiteX9" fmla="*/ 172194 w 218071"/>
                  <a:gd name="connsiteY9" fmla="*/ 207454 h 208219"/>
                  <a:gd name="connsiteX10" fmla="*/ 168956 w 218071"/>
                  <a:gd name="connsiteY10" fmla="*/ 205835 h 208219"/>
                  <a:gd name="connsiteX11" fmla="*/ 146667 w 218071"/>
                  <a:gd name="connsiteY11" fmla="*/ 194120 h 208219"/>
                  <a:gd name="connsiteX12" fmla="*/ 130189 w 218071"/>
                  <a:gd name="connsiteY12" fmla="*/ 185452 h 208219"/>
                  <a:gd name="connsiteX13" fmla="*/ 130189 w 218071"/>
                  <a:gd name="connsiteY13" fmla="*/ 185452 h 208219"/>
                  <a:gd name="connsiteX14" fmla="*/ 120664 w 218071"/>
                  <a:gd name="connsiteY14" fmla="*/ 180404 h 208219"/>
                  <a:gd name="connsiteX15" fmla="*/ 111996 w 218071"/>
                  <a:gd name="connsiteY15" fmla="*/ 175832 h 208219"/>
                  <a:gd name="connsiteX16" fmla="*/ 107805 w 218071"/>
                  <a:gd name="connsiteY16" fmla="*/ 175832 h 208219"/>
                  <a:gd name="connsiteX17" fmla="*/ 92660 w 218071"/>
                  <a:gd name="connsiteY17" fmla="*/ 183737 h 208219"/>
                  <a:gd name="connsiteX18" fmla="*/ 77992 w 218071"/>
                  <a:gd name="connsiteY18" fmla="*/ 191453 h 208219"/>
                  <a:gd name="connsiteX19" fmla="*/ 74658 w 218071"/>
                  <a:gd name="connsiteY19" fmla="*/ 193262 h 208219"/>
                  <a:gd name="connsiteX20" fmla="*/ 67800 w 218071"/>
                  <a:gd name="connsiteY20" fmla="*/ 196787 h 208219"/>
                  <a:gd name="connsiteX21" fmla="*/ 54656 w 218071"/>
                  <a:gd name="connsiteY21" fmla="*/ 203740 h 208219"/>
                  <a:gd name="connsiteX22" fmla="*/ 47131 w 218071"/>
                  <a:gd name="connsiteY22" fmla="*/ 207645 h 208219"/>
                  <a:gd name="connsiteX23" fmla="*/ 45226 w 218071"/>
                  <a:gd name="connsiteY23" fmla="*/ 208217 h 208219"/>
                  <a:gd name="connsiteX24" fmla="*/ 40501 w 218071"/>
                  <a:gd name="connsiteY24" fmla="*/ 203806 h 208219"/>
                  <a:gd name="connsiteX25" fmla="*/ 40559 w 218071"/>
                  <a:gd name="connsiteY25" fmla="*/ 202883 h 208219"/>
                  <a:gd name="connsiteX26" fmla="*/ 41226 w 218071"/>
                  <a:gd name="connsiteY26" fmla="*/ 198882 h 208219"/>
                  <a:gd name="connsiteX27" fmla="*/ 51703 w 218071"/>
                  <a:gd name="connsiteY27" fmla="*/ 135160 h 208219"/>
                  <a:gd name="connsiteX28" fmla="*/ 50369 w 218071"/>
                  <a:gd name="connsiteY28" fmla="*/ 131159 h 208219"/>
                  <a:gd name="connsiteX29" fmla="*/ 1316 w 218071"/>
                  <a:gd name="connsiteY29" fmla="*/ 83534 h 208219"/>
                  <a:gd name="connsiteX30" fmla="*/ 1363 w 218071"/>
                  <a:gd name="connsiteY30" fmla="*/ 77067 h 208219"/>
                  <a:gd name="connsiteX31" fmla="*/ 3792 w 218071"/>
                  <a:gd name="connsiteY31" fmla="*/ 75819 h 208219"/>
                  <a:gd name="connsiteX32" fmla="*/ 71610 w 218071"/>
                  <a:gd name="connsiteY32" fmla="*/ 66294 h 208219"/>
                  <a:gd name="connsiteX33" fmla="*/ 75039 w 218071"/>
                  <a:gd name="connsiteY33" fmla="*/ 63817 h 208219"/>
                  <a:gd name="connsiteX34" fmla="*/ 105329 w 218071"/>
                  <a:gd name="connsiteY34" fmla="*/ 2477 h 208219"/>
                  <a:gd name="connsiteX35" fmla="*/ 106186 w 218071"/>
                  <a:gd name="connsiteY35" fmla="*/ 1238 h 208219"/>
                  <a:gd name="connsiteX36" fmla="*/ 108377 w 218071"/>
                  <a:gd name="connsiteY36" fmla="*/ 0 h 208219"/>
                  <a:gd name="connsiteX37" fmla="*/ 110758 w 218071"/>
                  <a:gd name="connsiteY37" fmla="*/ 0 h 208219"/>
                  <a:gd name="connsiteX38" fmla="*/ 113520 w 218071"/>
                  <a:gd name="connsiteY38" fmla="*/ 2381 h 208219"/>
                  <a:gd name="connsiteX39" fmla="*/ 116854 w 218071"/>
                  <a:gd name="connsiteY39" fmla="*/ 9144 h 208219"/>
                  <a:gd name="connsiteX40" fmla="*/ 120854 w 218071"/>
                  <a:gd name="connsiteY40" fmla="*/ 17240 h 208219"/>
                  <a:gd name="connsiteX41" fmla="*/ 123331 w 218071"/>
                  <a:gd name="connsiteY41" fmla="*/ 22193 h 208219"/>
                  <a:gd name="connsiteX42" fmla="*/ 123331 w 218071"/>
                  <a:gd name="connsiteY42" fmla="*/ 22193 h 208219"/>
                  <a:gd name="connsiteX43" fmla="*/ 129427 w 218071"/>
                  <a:gd name="connsiteY43" fmla="*/ 34671 h 208219"/>
                  <a:gd name="connsiteX44" fmla="*/ 133904 w 218071"/>
                  <a:gd name="connsiteY44" fmla="*/ 44196 h 208219"/>
                  <a:gd name="connsiteX45" fmla="*/ 133904 w 218071"/>
                  <a:gd name="connsiteY45" fmla="*/ 44196 h 208219"/>
                  <a:gd name="connsiteX46" fmla="*/ 143429 w 218071"/>
                  <a:gd name="connsiteY46" fmla="*/ 64199 h 208219"/>
                  <a:gd name="connsiteX47" fmla="*/ 146858 w 218071"/>
                  <a:gd name="connsiteY47" fmla="*/ 66675 h 208219"/>
                  <a:gd name="connsiteX48" fmla="*/ 186768 w 218071"/>
                  <a:gd name="connsiteY48" fmla="*/ 72485 h 208219"/>
                  <a:gd name="connsiteX49" fmla="*/ 207627 w 218071"/>
                  <a:gd name="connsiteY49" fmla="*/ 75533 h 208219"/>
                  <a:gd name="connsiteX50" fmla="*/ 214676 w 218071"/>
                  <a:gd name="connsiteY50" fmla="*/ 76581 h 208219"/>
                  <a:gd name="connsiteX51" fmla="*/ 217914 w 218071"/>
                  <a:gd name="connsiteY51" fmla="*/ 82172 h 208219"/>
                  <a:gd name="connsiteX52" fmla="*/ 217533 w 218071"/>
                  <a:gd name="connsiteY52" fmla="*/ 83153 h 208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18071" h="208219">
                    <a:moveTo>
                      <a:pt x="217533" y="83153"/>
                    </a:moveTo>
                    <a:lnTo>
                      <a:pt x="200484" y="99822"/>
                    </a:lnTo>
                    <a:lnTo>
                      <a:pt x="200484" y="99822"/>
                    </a:lnTo>
                    <a:lnTo>
                      <a:pt x="168479" y="130969"/>
                    </a:lnTo>
                    <a:cubicBezTo>
                      <a:pt x="167451" y="132026"/>
                      <a:pt x="166955" y="133502"/>
                      <a:pt x="167146" y="134969"/>
                    </a:cubicBezTo>
                    <a:lnTo>
                      <a:pt x="175528" y="183642"/>
                    </a:lnTo>
                    <a:lnTo>
                      <a:pt x="175528" y="183642"/>
                    </a:lnTo>
                    <a:lnTo>
                      <a:pt x="178767" y="202692"/>
                    </a:lnTo>
                    <a:cubicBezTo>
                      <a:pt x="179233" y="205121"/>
                      <a:pt x="177652" y="207464"/>
                      <a:pt x="175223" y="207940"/>
                    </a:cubicBezTo>
                    <a:cubicBezTo>
                      <a:pt x="174185" y="208140"/>
                      <a:pt x="173118" y="207969"/>
                      <a:pt x="172194" y="207454"/>
                    </a:cubicBezTo>
                    <a:lnTo>
                      <a:pt x="168956" y="205835"/>
                    </a:lnTo>
                    <a:lnTo>
                      <a:pt x="146667" y="194120"/>
                    </a:lnTo>
                    <a:lnTo>
                      <a:pt x="130189" y="185452"/>
                    </a:lnTo>
                    <a:lnTo>
                      <a:pt x="130189" y="185452"/>
                    </a:lnTo>
                    <a:lnTo>
                      <a:pt x="120664" y="180404"/>
                    </a:lnTo>
                    <a:lnTo>
                      <a:pt x="111996" y="175832"/>
                    </a:lnTo>
                    <a:cubicBezTo>
                      <a:pt x="110682" y="175165"/>
                      <a:pt x="109120" y="175165"/>
                      <a:pt x="107805" y="175832"/>
                    </a:cubicBezTo>
                    <a:lnTo>
                      <a:pt x="92660" y="183737"/>
                    </a:lnTo>
                    <a:lnTo>
                      <a:pt x="77992" y="191453"/>
                    </a:lnTo>
                    <a:lnTo>
                      <a:pt x="74658" y="193262"/>
                    </a:lnTo>
                    <a:lnTo>
                      <a:pt x="67800" y="196787"/>
                    </a:lnTo>
                    <a:lnTo>
                      <a:pt x="54656" y="203740"/>
                    </a:lnTo>
                    <a:lnTo>
                      <a:pt x="47131" y="207645"/>
                    </a:lnTo>
                    <a:cubicBezTo>
                      <a:pt x="46559" y="208007"/>
                      <a:pt x="45902" y="208207"/>
                      <a:pt x="45226" y="208217"/>
                    </a:cubicBezTo>
                    <a:cubicBezTo>
                      <a:pt x="42702" y="208302"/>
                      <a:pt x="40587" y="206331"/>
                      <a:pt x="40501" y="203806"/>
                    </a:cubicBezTo>
                    <a:cubicBezTo>
                      <a:pt x="40483" y="203502"/>
                      <a:pt x="40511" y="203187"/>
                      <a:pt x="40559" y="202883"/>
                    </a:cubicBezTo>
                    <a:lnTo>
                      <a:pt x="41226" y="198882"/>
                    </a:lnTo>
                    <a:lnTo>
                      <a:pt x="51703" y="135160"/>
                    </a:lnTo>
                    <a:cubicBezTo>
                      <a:pt x="51893" y="133693"/>
                      <a:pt x="51398" y="132217"/>
                      <a:pt x="50369" y="131159"/>
                    </a:cubicBezTo>
                    <a:lnTo>
                      <a:pt x="1316" y="83534"/>
                    </a:lnTo>
                    <a:cubicBezTo>
                      <a:pt x="-456" y="81734"/>
                      <a:pt x="-437" y="78839"/>
                      <a:pt x="1363" y="77067"/>
                    </a:cubicBezTo>
                    <a:cubicBezTo>
                      <a:pt x="2021" y="76410"/>
                      <a:pt x="2878" y="75981"/>
                      <a:pt x="3792" y="75819"/>
                    </a:cubicBezTo>
                    <a:lnTo>
                      <a:pt x="71610" y="66294"/>
                    </a:lnTo>
                    <a:cubicBezTo>
                      <a:pt x="73106" y="66132"/>
                      <a:pt x="74411" y="65189"/>
                      <a:pt x="75039" y="63817"/>
                    </a:cubicBezTo>
                    <a:lnTo>
                      <a:pt x="105329" y="2477"/>
                    </a:lnTo>
                    <a:cubicBezTo>
                      <a:pt x="105567" y="2038"/>
                      <a:pt x="105853" y="1619"/>
                      <a:pt x="106186" y="1238"/>
                    </a:cubicBezTo>
                    <a:cubicBezTo>
                      <a:pt x="106786" y="629"/>
                      <a:pt x="107548" y="200"/>
                      <a:pt x="108377" y="0"/>
                    </a:cubicBezTo>
                    <a:lnTo>
                      <a:pt x="110758" y="0"/>
                    </a:lnTo>
                    <a:cubicBezTo>
                      <a:pt x="111977" y="362"/>
                      <a:pt x="112977" y="1229"/>
                      <a:pt x="113520" y="2381"/>
                    </a:cubicBezTo>
                    <a:lnTo>
                      <a:pt x="116854" y="9144"/>
                    </a:lnTo>
                    <a:lnTo>
                      <a:pt x="120854" y="17240"/>
                    </a:lnTo>
                    <a:lnTo>
                      <a:pt x="123331" y="22193"/>
                    </a:lnTo>
                    <a:lnTo>
                      <a:pt x="123331" y="22193"/>
                    </a:lnTo>
                    <a:lnTo>
                      <a:pt x="129427" y="34671"/>
                    </a:lnTo>
                    <a:lnTo>
                      <a:pt x="133904" y="44196"/>
                    </a:lnTo>
                    <a:lnTo>
                      <a:pt x="133904" y="44196"/>
                    </a:lnTo>
                    <a:lnTo>
                      <a:pt x="143429" y="64199"/>
                    </a:lnTo>
                    <a:cubicBezTo>
                      <a:pt x="144057" y="65570"/>
                      <a:pt x="145362" y="66513"/>
                      <a:pt x="146858" y="66675"/>
                    </a:cubicBezTo>
                    <a:lnTo>
                      <a:pt x="186768" y="72485"/>
                    </a:lnTo>
                    <a:lnTo>
                      <a:pt x="207627" y="75533"/>
                    </a:lnTo>
                    <a:lnTo>
                      <a:pt x="214676" y="76581"/>
                    </a:lnTo>
                    <a:cubicBezTo>
                      <a:pt x="217114" y="77229"/>
                      <a:pt x="218571" y="79734"/>
                      <a:pt x="217914" y="82172"/>
                    </a:cubicBezTo>
                    <a:cubicBezTo>
                      <a:pt x="217828" y="82515"/>
                      <a:pt x="217695" y="82839"/>
                      <a:pt x="217533" y="83153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8" name="Полилиния: фигура 67">
                <a:extLst>
                  <a:ext uri="{FF2B5EF4-FFF2-40B4-BE49-F238E27FC236}">
                    <a16:creationId xmlns:a16="http://schemas.microsoft.com/office/drawing/2014/main" id="{1CA6914A-39A3-4E15-8E21-317B22A5E4DA}"/>
                  </a:ext>
                </a:extLst>
              </p:cNvPr>
              <p:cNvSpPr/>
              <p:nvPr/>
            </p:nvSpPr>
            <p:spPr>
              <a:xfrm>
                <a:off x="7052691" y="2530220"/>
                <a:ext cx="123985" cy="215736"/>
              </a:xfrm>
              <a:custGeom>
                <a:avLst/>
                <a:gdLst>
                  <a:gd name="connsiteX0" fmla="*/ 120301 w 123985"/>
                  <a:gd name="connsiteY0" fmla="*/ 86773 h 215736"/>
                  <a:gd name="connsiteX1" fmla="*/ 82772 w 123985"/>
                  <a:gd name="connsiteY1" fmla="*/ 123254 h 215736"/>
                  <a:gd name="connsiteX2" fmla="*/ 71247 w 123985"/>
                  <a:gd name="connsiteY2" fmla="*/ 134588 h 215736"/>
                  <a:gd name="connsiteX3" fmla="*/ 69913 w 123985"/>
                  <a:gd name="connsiteY3" fmla="*/ 138589 h 215736"/>
                  <a:gd name="connsiteX4" fmla="*/ 72485 w 123985"/>
                  <a:gd name="connsiteY4" fmla="*/ 157639 h 215736"/>
                  <a:gd name="connsiteX5" fmla="*/ 79629 w 123985"/>
                  <a:gd name="connsiteY5" fmla="*/ 210407 h 215736"/>
                  <a:gd name="connsiteX6" fmla="*/ 76086 w 123985"/>
                  <a:gd name="connsiteY6" fmla="*/ 215656 h 215736"/>
                  <a:gd name="connsiteX7" fmla="*/ 73057 w 123985"/>
                  <a:gd name="connsiteY7" fmla="*/ 215170 h 215736"/>
                  <a:gd name="connsiteX8" fmla="*/ 57817 w 123985"/>
                  <a:gd name="connsiteY8" fmla="*/ 207074 h 215736"/>
                  <a:gd name="connsiteX9" fmla="*/ 35528 w 123985"/>
                  <a:gd name="connsiteY9" fmla="*/ 195263 h 215736"/>
                  <a:gd name="connsiteX10" fmla="*/ 19050 w 123985"/>
                  <a:gd name="connsiteY10" fmla="*/ 186595 h 215736"/>
                  <a:gd name="connsiteX11" fmla="*/ 35528 w 123985"/>
                  <a:gd name="connsiteY11" fmla="*/ 195263 h 215736"/>
                  <a:gd name="connsiteX12" fmla="*/ 57817 w 123985"/>
                  <a:gd name="connsiteY12" fmla="*/ 206978 h 215736"/>
                  <a:gd name="connsiteX13" fmla="*/ 61055 w 123985"/>
                  <a:gd name="connsiteY13" fmla="*/ 208597 h 215736"/>
                  <a:gd name="connsiteX14" fmla="*/ 67142 w 123985"/>
                  <a:gd name="connsiteY14" fmla="*/ 206864 h 215736"/>
                  <a:gd name="connsiteX15" fmla="*/ 67628 w 123985"/>
                  <a:gd name="connsiteY15" fmla="*/ 203835 h 215736"/>
                  <a:gd name="connsiteX16" fmla="*/ 64389 w 123985"/>
                  <a:gd name="connsiteY16" fmla="*/ 184785 h 215736"/>
                  <a:gd name="connsiteX17" fmla="*/ 64389 w 123985"/>
                  <a:gd name="connsiteY17" fmla="*/ 184785 h 215736"/>
                  <a:gd name="connsiteX18" fmla="*/ 56007 w 123985"/>
                  <a:gd name="connsiteY18" fmla="*/ 136112 h 215736"/>
                  <a:gd name="connsiteX19" fmla="*/ 57340 w 123985"/>
                  <a:gd name="connsiteY19" fmla="*/ 132112 h 215736"/>
                  <a:gd name="connsiteX20" fmla="*/ 89345 w 123985"/>
                  <a:gd name="connsiteY20" fmla="*/ 100965 h 215736"/>
                  <a:gd name="connsiteX21" fmla="*/ 106394 w 123985"/>
                  <a:gd name="connsiteY21" fmla="*/ 84296 h 215736"/>
                  <a:gd name="connsiteX22" fmla="*/ 106347 w 123985"/>
                  <a:gd name="connsiteY22" fmla="*/ 77829 h 215736"/>
                  <a:gd name="connsiteX23" fmla="*/ 103918 w 123985"/>
                  <a:gd name="connsiteY23" fmla="*/ 76581 h 215736"/>
                  <a:gd name="connsiteX24" fmla="*/ 96869 w 123985"/>
                  <a:gd name="connsiteY24" fmla="*/ 75533 h 215736"/>
                  <a:gd name="connsiteX25" fmla="*/ 76010 w 123985"/>
                  <a:gd name="connsiteY25" fmla="*/ 72485 h 215736"/>
                  <a:gd name="connsiteX26" fmla="*/ 36100 w 123985"/>
                  <a:gd name="connsiteY26" fmla="*/ 66675 h 215736"/>
                  <a:gd name="connsiteX27" fmla="*/ 32671 w 123985"/>
                  <a:gd name="connsiteY27" fmla="*/ 64199 h 215736"/>
                  <a:gd name="connsiteX28" fmla="*/ 23146 w 123985"/>
                  <a:gd name="connsiteY28" fmla="*/ 44196 h 215736"/>
                  <a:gd name="connsiteX29" fmla="*/ 23146 w 123985"/>
                  <a:gd name="connsiteY29" fmla="*/ 44196 h 215736"/>
                  <a:gd name="connsiteX30" fmla="*/ 18669 w 123985"/>
                  <a:gd name="connsiteY30" fmla="*/ 34671 h 215736"/>
                  <a:gd name="connsiteX31" fmla="*/ 12573 w 123985"/>
                  <a:gd name="connsiteY31" fmla="*/ 22193 h 215736"/>
                  <a:gd name="connsiteX32" fmla="*/ 12573 w 123985"/>
                  <a:gd name="connsiteY32" fmla="*/ 22193 h 215736"/>
                  <a:gd name="connsiteX33" fmla="*/ 10096 w 123985"/>
                  <a:gd name="connsiteY33" fmla="*/ 17240 h 215736"/>
                  <a:gd name="connsiteX34" fmla="*/ 10096 w 123985"/>
                  <a:gd name="connsiteY34" fmla="*/ 17240 h 215736"/>
                  <a:gd name="connsiteX35" fmla="*/ 6096 w 123985"/>
                  <a:gd name="connsiteY35" fmla="*/ 9144 h 215736"/>
                  <a:gd name="connsiteX36" fmla="*/ 2762 w 123985"/>
                  <a:gd name="connsiteY36" fmla="*/ 2381 h 215736"/>
                  <a:gd name="connsiteX37" fmla="*/ 0 w 123985"/>
                  <a:gd name="connsiteY37" fmla="*/ 0 h 215736"/>
                  <a:gd name="connsiteX38" fmla="*/ 12287 w 123985"/>
                  <a:gd name="connsiteY38" fmla="*/ 1810 h 215736"/>
                  <a:gd name="connsiteX39" fmla="*/ 14097 w 123985"/>
                  <a:gd name="connsiteY39" fmla="*/ 1810 h 215736"/>
                  <a:gd name="connsiteX40" fmla="*/ 14097 w 123985"/>
                  <a:gd name="connsiteY40" fmla="*/ 1810 h 215736"/>
                  <a:gd name="connsiteX41" fmla="*/ 16193 w 123985"/>
                  <a:gd name="connsiteY41" fmla="*/ 3620 h 215736"/>
                  <a:gd name="connsiteX42" fmla="*/ 23527 w 123985"/>
                  <a:gd name="connsiteY42" fmla="*/ 18383 h 215736"/>
                  <a:gd name="connsiteX43" fmla="*/ 24860 w 123985"/>
                  <a:gd name="connsiteY43" fmla="*/ 21146 h 215736"/>
                  <a:gd name="connsiteX44" fmla="*/ 27622 w 123985"/>
                  <a:gd name="connsiteY44" fmla="*/ 26765 h 215736"/>
                  <a:gd name="connsiteX45" fmla="*/ 46672 w 123985"/>
                  <a:gd name="connsiteY45" fmla="*/ 64865 h 215736"/>
                  <a:gd name="connsiteX46" fmla="*/ 50102 w 123985"/>
                  <a:gd name="connsiteY46" fmla="*/ 67342 h 215736"/>
                  <a:gd name="connsiteX47" fmla="*/ 76105 w 123985"/>
                  <a:gd name="connsiteY47" fmla="*/ 71152 h 215736"/>
                  <a:gd name="connsiteX48" fmla="*/ 96964 w 123985"/>
                  <a:gd name="connsiteY48" fmla="*/ 74200 h 215736"/>
                  <a:gd name="connsiteX49" fmla="*/ 117824 w 123985"/>
                  <a:gd name="connsiteY49" fmla="*/ 77248 h 215736"/>
                  <a:gd name="connsiteX50" fmla="*/ 123825 w 123985"/>
                  <a:gd name="connsiteY50" fmla="*/ 80772 h 215736"/>
                  <a:gd name="connsiteX51" fmla="*/ 120301 w 123985"/>
                  <a:gd name="connsiteY51" fmla="*/ 86773 h 215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23985" h="215736">
                    <a:moveTo>
                      <a:pt x="120301" y="86773"/>
                    </a:moveTo>
                    <a:lnTo>
                      <a:pt x="82772" y="123254"/>
                    </a:lnTo>
                    <a:lnTo>
                      <a:pt x="71247" y="134588"/>
                    </a:lnTo>
                    <a:cubicBezTo>
                      <a:pt x="70133" y="135598"/>
                      <a:pt x="69628" y="137112"/>
                      <a:pt x="69913" y="138589"/>
                    </a:cubicBezTo>
                    <a:lnTo>
                      <a:pt x="72485" y="157639"/>
                    </a:lnTo>
                    <a:lnTo>
                      <a:pt x="79629" y="210407"/>
                    </a:lnTo>
                    <a:cubicBezTo>
                      <a:pt x="80096" y="212836"/>
                      <a:pt x="78515" y="215179"/>
                      <a:pt x="76086" y="215656"/>
                    </a:cubicBezTo>
                    <a:cubicBezTo>
                      <a:pt x="75047" y="215856"/>
                      <a:pt x="73981" y="215684"/>
                      <a:pt x="73057" y="215170"/>
                    </a:cubicBezTo>
                    <a:lnTo>
                      <a:pt x="57817" y="207074"/>
                    </a:lnTo>
                    <a:lnTo>
                      <a:pt x="35528" y="195263"/>
                    </a:lnTo>
                    <a:lnTo>
                      <a:pt x="19050" y="186595"/>
                    </a:lnTo>
                    <a:lnTo>
                      <a:pt x="35528" y="195263"/>
                    </a:lnTo>
                    <a:lnTo>
                      <a:pt x="57817" y="206978"/>
                    </a:lnTo>
                    <a:lnTo>
                      <a:pt x="61055" y="208597"/>
                    </a:lnTo>
                    <a:cubicBezTo>
                      <a:pt x="63217" y="209798"/>
                      <a:pt x="65942" y="209026"/>
                      <a:pt x="67142" y="206864"/>
                    </a:cubicBezTo>
                    <a:cubicBezTo>
                      <a:pt x="67656" y="205940"/>
                      <a:pt x="67828" y="204873"/>
                      <a:pt x="67628" y="203835"/>
                    </a:cubicBezTo>
                    <a:lnTo>
                      <a:pt x="64389" y="184785"/>
                    </a:lnTo>
                    <a:lnTo>
                      <a:pt x="64389" y="184785"/>
                    </a:lnTo>
                    <a:lnTo>
                      <a:pt x="56007" y="136112"/>
                    </a:lnTo>
                    <a:cubicBezTo>
                      <a:pt x="55816" y="134645"/>
                      <a:pt x="56312" y="133169"/>
                      <a:pt x="57340" y="132112"/>
                    </a:cubicBezTo>
                    <a:lnTo>
                      <a:pt x="89345" y="100965"/>
                    </a:lnTo>
                    <a:lnTo>
                      <a:pt x="106394" y="84296"/>
                    </a:lnTo>
                    <a:cubicBezTo>
                      <a:pt x="108166" y="82496"/>
                      <a:pt x="108147" y="79600"/>
                      <a:pt x="106347" y="77829"/>
                    </a:cubicBezTo>
                    <a:cubicBezTo>
                      <a:pt x="105689" y="77172"/>
                      <a:pt x="104832" y="76743"/>
                      <a:pt x="103918" y="76581"/>
                    </a:cubicBezTo>
                    <a:lnTo>
                      <a:pt x="96869" y="75533"/>
                    </a:lnTo>
                    <a:lnTo>
                      <a:pt x="76010" y="72485"/>
                    </a:lnTo>
                    <a:lnTo>
                      <a:pt x="36100" y="66675"/>
                    </a:lnTo>
                    <a:cubicBezTo>
                      <a:pt x="34604" y="66513"/>
                      <a:pt x="33299" y="65570"/>
                      <a:pt x="32671" y="64199"/>
                    </a:cubicBezTo>
                    <a:lnTo>
                      <a:pt x="23146" y="44196"/>
                    </a:lnTo>
                    <a:lnTo>
                      <a:pt x="23146" y="44196"/>
                    </a:lnTo>
                    <a:lnTo>
                      <a:pt x="18669" y="34671"/>
                    </a:lnTo>
                    <a:lnTo>
                      <a:pt x="12573" y="22193"/>
                    </a:lnTo>
                    <a:lnTo>
                      <a:pt x="12573" y="22193"/>
                    </a:lnTo>
                    <a:lnTo>
                      <a:pt x="10096" y="17240"/>
                    </a:lnTo>
                    <a:lnTo>
                      <a:pt x="10096" y="17240"/>
                    </a:lnTo>
                    <a:lnTo>
                      <a:pt x="6096" y="9144"/>
                    </a:lnTo>
                    <a:lnTo>
                      <a:pt x="2762" y="2381"/>
                    </a:lnTo>
                    <a:cubicBezTo>
                      <a:pt x="2219" y="1229"/>
                      <a:pt x="1219" y="362"/>
                      <a:pt x="0" y="0"/>
                    </a:cubicBezTo>
                    <a:lnTo>
                      <a:pt x="12287" y="1810"/>
                    </a:lnTo>
                    <a:lnTo>
                      <a:pt x="14097" y="1810"/>
                    </a:lnTo>
                    <a:lnTo>
                      <a:pt x="14097" y="1810"/>
                    </a:lnTo>
                    <a:lnTo>
                      <a:pt x="16193" y="3620"/>
                    </a:lnTo>
                    <a:lnTo>
                      <a:pt x="23527" y="18383"/>
                    </a:lnTo>
                    <a:lnTo>
                      <a:pt x="24860" y="21146"/>
                    </a:lnTo>
                    <a:lnTo>
                      <a:pt x="27622" y="26765"/>
                    </a:lnTo>
                    <a:lnTo>
                      <a:pt x="46672" y="64865"/>
                    </a:lnTo>
                    <a:cubicBezTo>
                      <a:pt x="47330" y="66208"/>
                      <a:pt x="48616" y="67142"/>
                      <a:pt x="50102" y="67342"/>
                    </a:cubicBezTo>
                    <a:lnTo>
                      <a:pt x="76105" y="71152"/>
                    </a:lnTo>
                    <a:lnTo>
                      <a:pt x="96964" y="74200"/>
                    </a:lnTo>
                    <a:lnTo>
                      <a:pt x="117824" y="77248"/>
                    </a:lnTo>
                    <a:cubicBezTo>
                      <a:pt x="120453" y="76562"/>
                      <a:pt x="123139" y="78143"/>
                      <a:pt x="123825" y="80772"/>
                    </a:cubicBezTo>
                    <a:cubicBezTo>
                      <a:pt x="124511" y="83401"/>
                      <a:pt x="122930" y="86087"/>
                      <a:pt x="120301" y="86773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9" name="Полилиния: фигура 68">
                <a:extLst>
                  <a:ext uri="{FF2B5EF4-FFF2-40B4-BE49-F238E27FC236}">
                    <a16:creationId xmlns:a16="http://schemas.microsoft.com/office/drawing/2014/main" id="{366DCA34-B643-4BCA-9F1A-05000A049F74}"/>
                  </a:ext>
                </a:extLst>
              </p:cNvPr>
              <p:cNvSpPr/>
              <p:nvPr/>
            </p:nvSpPr>
            <p:spPr>
              <a:xfrm>
                <a:off x="6986492" y="2706600"/>
                <a:ext cx="75247" cy="35373"/>
              </a:xfrm>
              <a:custGeom>
                <a:avLst/>
                <a:gdLst>
                  <a:gd name="connsiteX0" fmla="*/ 75248 w 75247"/>
                  <a:gd name="connsiteY0" fmla="*/ 5263 h 35373"/>
                  <a:gd name="connsiteX1" fmla="*/ 42958 w 75247"/>
                  <a:gd name="connsiteY1" fmla="*/ 22027 h 35373"/>
                  <a:gd name="connsiteX2" fmla="*/ 42958 w 75247"/>
                  <a:gd name="connsiteY2" fmla="*/ 22027 h 35373"/>
                  <a:gd name="connsiteX3" fmla="*/ 27813 w 75247"/>
                  <a:gd name="connsiteY3" fmla="*/ 30028 h 35373"/>
                  <a:gd name="connsiteX4" fmla="*/ 18288 w 75247"/>
                  <a:gd name="connsiteY4" fmla="*/ 34981 h 35373"/>
                  <a:gd name="connsiteX5" fmla="*/ 18288 w 75247"/>
                  <a:gd name="connsiteY5" fmla="*/ 34981 h 35373"/>
                  <a:gd name="connsiteX6" fmla="*/ 13811 w 75247"/>
                  <a:gd name="connsiteY6" fmla="*/ 34981 h 35373"/>
                  <a:gd name="connsiteX7" fmla="*/ 13811 w 75247"/>
                  <a:gd name="connsiteY7" fmla="*/ 34981 h 35373"/>
                  <a:gd name="connsiteX8" fmla="*/ 0 w 75247"/>
                  <a:gd name="connsiteY8" fmla="*/ 32885 h 35373"/>
                  <a:gd name="connsiteX9" fmla="*/ 0 w 75247"/>
                  <a:gd name="connsiteY9" fmla="*/ 32885 h 35373"/>
                  <a:gd name="connsiteX10" fmla="*/ 1905 w 75247"/>
                  <a:gd name="connsiteY10" fmla="*/ 32314 h 35373"/>
                  <a:gd name="connsiteX11" fmla="*/ 9430 w 75247"/>
                  <a:gd name="connsiteY11" fmla="*/ 28408 h 35373"/>
                  <a:gd name="connsiteX12" fmla="*/ 22574 w 75247"/>
                  <a:gd name="connsiteY12" fmla="*/ 21455 h 35373"/>
                  <a:gd name="connsiteX13" fmla="*/ 29432 w 75247"/>
                  <a:gd name="connsiteY13" fmla="*/ 17931 h 35373"/>
                  <a:gd name="connsiteX14" fmla="*/ 32766 w 75247"/>
                  <a:gd name="connsiteY14" fmla="*/ 16121 h 35373"/>
                  <a:gd name="connsiteX15" fmla="*/ 47435 w 75247"/>
                  <a:gd name="connsiteY15" fmla="*/ 8406 h 35373"/>
                  <a:gd name="connsiteX16" fmla="*/ 62579 w 75247"/>
                  <a:gd name="connsiteY16" fmla="*/ 500 h 35373"/>
                  <a:gd name="connsiteX17" fmla="*/ 66770 w 75247"/>
                  <a:gd name="connsiteY17" fmla="*/ 500 h 35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247" h="35373">
                    <a:moveTo>
                      <a:pt x="75248" y="5263"/>
                    </a:moveTo>
                    <a:lnTo>
                      <a:pt x="42958" y="22027"/>
                    </a:lnTo>
                    <a:lnTo>
                      <a:pt x="42958" y="22027"/>
                    </a:lnTo>
                    <a:lnTo>
                      <a:pt x="27813" y="30028"/>
                    </a:lnTo>
                    <a:lnTo>
                      <a:pt x="18288" y="34981"/>
                    </a:lnTo>
                    <a:lnTo>
                      <a:pt x="18288" y="34981"/>
                    </a:lnTo>
                    <a:cubicBezTo>
                      <a:pt x="16840" y="35504"/>
                      <a:pt x="15259" y="35504"/>
                      <a:pt x="13811" y="34981"/>
                    </a:cubicBezTo>
                    <a:lnTo>
                      <a:pt x="13811" y="34981"/>
                    </a:lnTo>
                    <a:lnTo>
                      <a:pt x="0" y="32885"/>
                    </a:lnTo>
                    <a:lnTo>
                      <a:pt x="0" y="32885"/>
                    </a:lnTo>
                    <a:cubicBezTo>
                      <a:pt x="676" y="32875"/>
                      <a:pt x="1334" y="32675"/>
                      <a:pt x="1905" y="32314"/>
                    </a:cubicBezTo>
                    <a:lnTo>
                      <a:pt x="9430" y="28408"/>
                    </a:lnTo>
                    <a:lnTo>
                      <a:pt x="22574" y="21455"/>
                    </a:lnTo>
                    <a:lnTo>
                      <a:pt x="29432" y="17931"/>
                    </a:lnTo>
                    <a:lnTo>
                      <a:pt x="32766" y="16121"/>
                    </a:lnTo>
                    <a:lnTo>
                      <a:pt x="47435" y="8406"/>
                    </a:lnTo>
                    <a:lnTo>
                      <a:pt x="62579" y="500"/>
                    </a:lnTo>
                    <a:cubicBezTo>
                      <a:pt x="63894" y="-167"/>
                      <a:pt x="65456" y="-167"/>
                      <a:pt x="66770" y="500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0" name="Полилиния: фигура 69">
                <a:extLst>
                  <a:ext uri="{FF2B5EF4-FFF2-40B4-BE49-F238E27FC236}">
                    <a16:creationId xmlns:a16="http://schemas.microsoft.com/office/drawing/2014/main" id="{2BA9BDB9-F898-41E7-8F82-0F7BB266BD06}"/>
                  </a:ext>
                </a:extLst>
              </p:cNvPr>
              <p:cNvSpPr/>
              <p:nvPr/>
            </p:nvSpPr>
            <p:spPr>
              <a:xfrm>
                <a:off x="7052691" y="2530220"/>
                <a:ext cx="123985" cy="215736"/>
              </a:xfrm>
              <a:custGeom>
                <a:avLst/>
                <a:gdLst>
                  <a:gd name="connsiteX0" fmla="*/ 120301 w 123985"/>
                  <a:gd name="connsiteY0" fmla="*/ 86773 h 215736"/>
                  <a:gd name="connsiteX1" fmla="*/ 82772 w 123985"/>
                  <a:gd name="connsiteY1" fmla="*/ 123254 h 215736"/>
                  <a:gd name="connsiteX2" fmla="*/ 71247 w 123985"/>
                  <a:gd name="connsiteY2" fmla="*/ 134588 h 215736"/>
                  <a:gd name="connsiteX3" fmla="*/ 69913 w 123985"/>
                  <a:gd name="connsiteY3" fmla="*/ 138589 h 215736"/>
                  <a:gd name="connsiteX4" fmla="*/ 72485 w 123985"/>
                  <a:gd name="connsiteY4" fmla="*/ 157639 h 215736"/>
                  <a:gd name="connsiteX5" fmla="*/ 79629 w 123985"/>
                  <a:gd name="connsiteY5" fmla="*/ 210407 h 215736"/>
                  <a:gd name="connsiteX6" fmla="*/ 76086 w 123985"/>
                  <a:gd name="connsiteY6" fmla="*/ 215656 h 215736"/>
                  <a:gd name="connsiteX7" fmla="*/ 73057 w 123985"/>
                  <a:gd name="connsiteY7" fmla="*/ 215170 h 215736"/>
                  <a:gd name="connsiteX8" fmla="*/ 57817 w 123985"/>
                  <a:gd name="connsiteY8" fmla="*/ 207074 h 215736"/>
                  <a:gd name="connsiteX9" fmla="*/ 35528 w 123985"/>
                  <a:gd name="connsiteY9" fmla="*/ 195263 h 215736"/>
                  <a:gd name="connsiteX10" fmla="*/ 19050 w 123985"/>
                  <a:gd name="connsiteY10" fmla="*/ 186595 h 215736"/>
                  <a:gd name="connsiteX11" fmla="*/ 35528 w 123985"/>
                  <a:gd name="connsiteY11" fmla="*/ 195263 h 215736"/>
                  <a:gd name="connsiteX12" fmla="*/ 57817 w 123985"/>
                  <a:gd name="connsiteY12" fmla="*/ 206978 h 215736"/>
                  <a:gd name="connsiteX13" fmla="*/ 61055 w 123985"/>
                  <a:gd name="connsiteY13" fmla="*/ 208597 h 215736"/>
                  <a:gd name="connsiteX14" fmla="*/ 67142 w 123985"/>
                  <a:gd name="connsiteY14" fmla="*/ 206864 h 215736"/>
                  <a:gd name="connsiteX15" fmla="*/ 67628 w 123985"/>
                  <a:gd name="connsiteY15" fmla="*/ 203835 h 215736"/>
                  <a:gd name="connsiteX16" fmla="*/ 64389 w 123985"/>
                  <a:gd name="connsiteY16" fmla="*/ 184785 h 215736"/>
                  <a:gd name="connsiteX17" fmla="*/ 64389 w 123985"/>
                  <a:gd name="connsiteY17" fmla="*/ 184785 h 215736"/>
                  <a:gd name="connsiteX18" fmla="*/ 56007 w 123985"/>
                  <a:gd name="connsiteY18" fmla="*/ 136112 h 215736"/>
                  <a:gd name="connsiteX19" fmla="*/ 57340 w 123985"/>
                  <a:gd name="connsiteY19" fmla="*/ 132112 h 215736"/>
                  <a:gd name="connsiteX20" fmla="*/ 89345 w 123985"/>
                  <a:gd name="connsiteY20" fmla="*/ 100965 h 215736"/>
                  <a:gd name="connsiteX21" fmla="*/ 106394 w 123985"/>
                  <a:gd name="connsiteY21" fmla="*/ 84296 h 215736"/>
                  <a:gd name="connsiteX22" fmla="*/ 106347 w 123985"/>
                  <a:gd name="connsiteY22" fmla="*/ 77829 h 215736"/>
                  <a:gd name="connsiteX23" fmla="*/ 103918 w 123985"/>
                  <a:gd name="connsiteY23" fmla="*/ 76581 h 215736"/>
                  <a:gd name="connsiteX24" fmla="*/ 96869 w 123985"/>
                  <a:gd name="connsiteY24" fmla="*/ 75533 h 215736"/>
                  <a:gd name="connsiteX25" fmla="*/ 76010 w 123985"/>
                  <a:gd name="connsiteY25" fmla="*/ 72485 h 215736"/>
                  <a:gd name="connsiteX26" fmla="*/ 36100 w 123985"/>
                  <a:gd name="connsiteY26" fmla="*/ 66675 h 215736"/>
                  <a:gd name="connsiteX27" fmla="*/ 32671 w 123985"/>
                  <a:gd name="connsiteY27" fmla="*/ 64199 h 215736"/>
                  <a:gd name="connsiteX28" fmla="*/ 23146 w 123985"/>
                  <a:gd name="connsiteY28" fmla="*/ 44196 h 215736"/>
                  <a:gd name="connsiteX29" fmla="*/ 23146 w 123985"/>
                  <a:gd name="connsiteY29" fmla="*/ 44196 h 215736"/>
                  <a:gd name="connsiteX30" fmla="*/ 18669 w 123985"/>
                  <a:gd name="connsiteY30" fmla="*/ 34671 h 215736"/>
                  <a:gd name="connsiteX31" fmla="*/ 12573 w 123985"/>
                  <a:gd name="connsiteY31" fmla="*/ 22193 h 215736"/>
                  <a:gd name="connsiteX32" fmla="*/ 12573 w 123985"/>
                  <a:gd name="connsiteY32" fmla="*/ 22193 h 215736"/>
                  <a:gd name="connsiteX33" fmla="*/ 10096 w 123985"/>
                  <a:gd name="connsiteY33" fmla="*/ 17240 h 215736"/>
                  <a:gd name="connsiteX34" fmla="*/ 10096 w 123985"/>
                  <a:gd name="connsiteY34" fmla="*/ 17240 h 215736"/>
                  <a:gd name="connsiteX35" fmla="*/ 6096 w 123985"/>
                  <a:gd name="connsiteY35" fmla="*/ 9144 h 215736"/>
                  <a:gd name="connsiteX36" fmla="*/ 2762 w 123985"/>
                  <a:gd name="connsiteY36" fmla="*/ 2381 h 215736"/>
                  <a:gd name="connsiteX37" fmla="*/ 0 w 123985"/>
                  <a:gd name="connsiteY37" fmla="*/ 0 h 215736"/>
                  <a:gd name="connsiteX38" fmla="*/ 12287 w 123985"/>
                  <a:gd name="connsiteY38" fmla="*/ 1810 h 215736"/>
                  <a:gd name="connsiteX39" fmla="*/ 14097 w 123985"/>
                  <a:gd name="connsiteY39" fmla="*/ 1810 h 215736"/>
                  <a:gd name="connsiteX40" fmla="*/ 14097 w 123985"/>
                  <a:gd name="connsiteY40" fmla="*/ 1810 h 215736"/>
                  <a:gd name="connsiteX41" fmla="*/ 16193 w 123985"/>
                  <a:gd name="connsiteY41" fmla="*/ 3620 h 215736"/>
                  <a:gd name="connsiteX42" fmla="*/ 23527 w 123985"/>
                  <a:gd name="connsiteY42" fmla="*/ 18383 h 215736"/>
                  <a:gd name="connsiteX43" fmla="*/ 24860 w 123985"/>
                  <a:gd name="connsiteY43" fmla="*/ 21146 h 215736"/>
                  <a:gd name="connsiteX44" fmla="*/ 27622 w 123985"/>
                  <a:gd name="connsiteY44" fmla="*/ 26765 h 215736"/>
                  <a:gd name="connsiteX45" fmla="*/ 46672 w 123985"/>
                  <a:gd name="connsiteY45" fmla="*/ 64865 h 215736"/>
                  <a:gd name="connsiteX46" fmla="*/ 50102 w 123985"/>
                  <a:gd name="connsiteY46" fmla="*/ 67342 h 215736"/>
                  <a:gd name="connsiteX47" fmla="*/ 76105 w 123985"/>
                  <a:gd name="connsiteY47" fmla="*/ 71152 h 215736"/>
                  <a:gd name="connsiteX48" fmla="*/ 96964 w 123985"/>
                  <a:gd name="connsiteY48" fmla="*/ 74200 h 215736"/>
                  <a:gd name="connsiteX49" fmla="*/ 117824 w 123985"/>
                  <a:gd name="connsiteY49" fmla="*/ 77248 h 215736"/>
                  <a:gd name="connsiteX50" fmla="*/ 123825 w 123985"/>
                  <a:gd name="connsiteY50" fmla="*/ 80772 h 215736"/>
                  <a:gd name="connsiteX51" fmla="*/ 120301 w 123985"/>
                  <a:gd name="connsiteY51" fmla="*/ 86773 h 215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23985" h="215736">
                    <a:moveTo>
                      <a:pt x="120301" y="86773"/>
                    </a:moveTo>
                    <a:lnTo>
                      <a:pt x="82772" y="123254"/>
                    </a:lnTo>
                    <a:lnTo>
                      <a:pt x="71247" y="134588"/>
                    </a:lnTo>
                    <a:cubicBezTo>
                      <a:pt x="70133" y="135598"/>
                      <a:pt x="69628" y="137112"/>
                      <a:pt x="69913" y="138589"/>
                    </a:cubicBezTo>
                    <a:lnTo>
                      <a:pt x="72485" y="157639"/>
                    </a:lnTo>
                    <a:lnTo>
                      <a:pt x="79629" y="210407"/>
                    </a:lnTo>
                    <a:cubicBezTo>
                      <a:pt x="80096" y="212836"/>
                      <a:pt x="78515" y="215179"/>
                      <a:pt x="76086" y="215656"/>
                    </a:cubicBezTo>
                    <a:cubicBezTo>
                      <a:pt x="75047" y="215856"/>
                      <a:pt x="73981" y="215684"/>
                      <a:pt x="73057" y="215170"/>
                    </a:cubicBezTo>
                    <a:lnTo>
                      <a:pt x="57817" y="207074"/>
                    </a:lnTo>
                    <a:lnTo>
                      <a:pt x="35528" y="195263"/>
                    </a:lnTo>
                    <a:lnTo>
                      <a:pt x="19050" y="186595"/>
                    </a:lnTo>
                    <a:lnTo>
                      <a:pt x="35528" y="195263"/>
                    </a:lnTo>
                    <a:lnTo>
                      <a:pt x="57817" y="206978"/>
                    </a:lnTo>
                    <a:lnTo>
                      <a:pt x="61055" y="208597"/>
                    </a:lnTo>
                    <a:cubicBezTo>
                      <a:pt x="63217" y="209798"/>
                      <a:pt x="65942" y="209026"/>
                      <a:pt x="67142" y="206864"/>
                    </a:cubicBezTo>
                    <a:cubicBezTo>
                      <a:pt x="67656" y="205940"/>
                      <a:pt x="67828" y="204873"/>
                      <a:pt x="67628" y="203835"/>
                    </a:cubicBezTo>
                    <a:lnTo>
                      <a:pt x="64389" y="184785"/>
                    </a:lnTo>
                    <a:lnTo>
                      <a:pt x="64389" y="184785"/>
                    </a:lnTo>
                    <a:lnTo>
                      <a:pt x="56007" y="136112"/>
                    </a:lnTo>
                    <a:cubicBezTo>
                      <a:pt x="55816" y="134645"/>
                      <a:pt x="56312" y="133169"/>
                      <a:pt x="57340" y="132112"/>
                    </a:cubicBezTo>
                    <a:lnTo>
                      <a:pt x="89345" y="100965"/>
                    </a:lnTo>
                    <a:lnTo>
                      <a:pt x="106394" y="84296"/>
                    </a:lnTo>
                    <a:cubicBezTo>
                      <a:pt x="108166" y="82496"/>
                      <a:pt x="108147" y="79600"/>
                      <a:pt x="106347" y="77829"/>
                    </a:cubicBezTo>
                    <a:cubicBezTo>
                      <a:pt x="105689" y="77172"/>
                      <a:pt x="104832" y="76743"/>
                      <a:pt x="103918" y="76581"/>
                    </a:cubicBezTo>
                    <a:lnTo>
                      <a:pt x="96869" y="75533"/>
                    </a:lnTo>
                    <a:lnTo>
                      <a:pt x="76010" y="72485"/>
                    </a:lnTo>
                    <a:lnTo>
                      <a:pt x="36100" y="66675"/>
                    </a:lnTo>
                    <a:cubicBezTo>
                      <a:pt x="34604" y="66513"/>
                      <a:pt x="33299" y="65570"/>
                      <a:pt x="32671" y="64199"/>
                    </a:cubicBezTo>
                    <a:lnTo>
                      <a:pt x="23146" y="44196"/>
                    </a:lnTo>
                    <a:lnTo>
                      <a:pt x="23146" y="44196"/>
                    </a:lnTo>
                    <a:lnTo>
                      <a:pt x="18669" y="34671"/>
                    </a:lnTo>
                    <a:lnTo>
                      <a:pt x="12573" y="22193"/>
                    </a:lnTo>
                    <a:lnTo>
                      <a:pt x="12573" y="22193"/>
                    </a:lnTo>
                    <a:lnTo>
                      <a:pt x="10096" y="17240"/>
                    </a:lnTo>
                    <a:lnTo>
                      <a:pt x="10096" y="17240"/>
                    </a:lnTo>
                    <a:lnTo>
                      <a:pt x="6096" y="9144"/>
                    </a:lnTo>
                    <a:lnTo>
                      <a:pt x="2762" y="2381"/>
                    </a:lnTo>
                    <a:cubicBezTo>
                      <a:pt x="2219" y="1229"/>
                      <a:pt x="1219" y="362"/>
                      <a:pt x="0" y="0"/>
                    </a:cubicBezTo>
                    <a:lnTo>
                      <a:pt x="12287" y="1810"/>
                    </a:lnTo>
                    <a:lnTo>
                      <a:pt x="14097" y="1810"/>
                    </a:lnTo>
                    <a:lnTo>
                      <a:pt x="14097" y="1810"/>
                    </a:lnTo>
                    <a:lnTo>
                      <a:pt x="16193" y="3620"/>
                    </a:lnTo>
                    <a:lnTo>
                      <a:pt x="23527" y="18383"/>
                    </a:lnTo>
                    <a:lnTo>
                      <a:pt x="24860" y="21146"/>
                    </a:lnTo>
                    <a:lnTo>
                      <a:pt x="27622" y="26765"/>
                    </a:lnTo>
                    <a:lnTo>
                      <a:pt x="46672" y="64865"/>
                    </a:lnTo>
                    <a:cubicBezTo>
                      <a:pt x="47330" y="66208"/>
                      <a:pt x="48616" y="67142"/>
                      <a:pt x="50102" y="67342"/>
                    </a:cubicBezTo>
                    <a:lnTo>
                      <a:pt x="76105" y="71152"/>
                    </a:lnTo>
                    <a:lnTo>
                      <a:pt x="96964" y="74200"/>
                    </a:lnTo>
                    <a:lnTo>
                      <a:pt x="117824" y="77248"/>
                    </a:lnTo>
                    <a:cubicBezTo>
                      <a:pt x="120453" y="76562"/>
                      <a:pt x="123139" y="78143"/>
                      <a:pt x="123825" y="80772"/>
                    </a:cubicBezTo>
                    <a:cubicBezTo>
                      <a:pt x="124511" y="83401"/>
                      <a:pt x="122930" y="86087"/>
                      <a:pt x="120301" y="86773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1" name="Полилиния: фигура 70">
                <a:extLst>
                  <a:ext uri="{FF2B5EF4-FFF2-40B4-BE49-F238E27FC236}">
                    <a16:creationId xmlns:a16="http://schemas.microsoft.com/office/drawing/2014/main" id="{694BC909-42D1-4224-823B-3C52F273F110}"/>
                  </a:ext>
                </a:extLst>
              </p:cNvPr>
              <p:cNvSpPr/>
              <p:nvPr/>
            </p:nvSpPr>
            <p:spPr>
              <a:xfrm>
                <a:off x="6986492" y="2706600"/>
                <a:ext cx="75247" cy="35373"/>
              </a:xfrm>
              <a:custGeom>
                <a:avLst/>
                <a:gdLst>
                  <a:gd name="connsiteX0" fmla="*/ 75248 w 75247"/>
                  <a:gd name="connsiteY0" fmla="*/ 5263 h 35373"/>
                  <a:gd name="connsiteX1" fmla="*/ 42958 w 75247"/>
                  <a:gd name="connsiteY1" fmla="*/ 22027 h 35373"/>
                  <a:gd name="connsiteX2" fmla="*/ 42958 w 75247"/>
                  <a:gd name="connsiteY2" fmla="*/ 22027 h 35373"/>
                  <a:gd name="connsiteX3" fmla="*/ 27813 w 75247"/>
                  <a:gd name="connsiteY3" fmla="*/ 30028 h 35373"/>
                  <a:gd name="connsiteX4" fmla="*/ 18288 w 75247"/>
                  <a:gd name="connsiteY4" fmla="*/ 34981 h 35373"/>
                  <a:gd name="connsiteX5" fmla="*/ 18288 w 75247"/>
                  <a:gd name="connsiteY5" fmla="*/ 34981 h 35373"/>
                  <a:gd name="connsiteX6" fmla="*/ 13811 w 75247"/>
                  <a:gd name="connsiteY6" fmla="*/ 34981 h 35373"/>
                  <a:gd name="connsiteX7" fmla="*/ 13811 w 75247"/>
                  <a:gd name="connsiteY7" fmla="*/ 34981 h 35373"/>
                  <a:gd name="connsiteX8" fmla="*/ 0 w 75247"/>
                  <a:gd name="connsiteY8" fmla="*/ 32885 h 35373"/>
                  <a:gd name="connsiteX9" fmla="*/ 0 w 75247"/>
                  <a:gd name="connsiteY9" fmla="*/ 32885 h 35373"/>
                  <a:gd name="connsiteX10" fmla="*/ 1905 w 75247"/>
                  <a:gd name="connsiteY10" fmla="*/ 32314 h 35373"/>
                  <a:gd name="connsiteX11" fmla="*/ 9430 w 75247"/>
                  <a:gd name="connsiteY11" fmla="*/ 28408 h 35373"/>
                  <a:gd name="connsiteX12" fmla="*/ 22574 w 75247"/>
                  <a:gd name="connsiteY12" fmla="*/ 21455 h 35373"/>
                  <a:gd name="connsiteX13" fmla="*/ 29432 w 75247"/>
                  <a:gd name="connsiteY13" fmla="*/ 17931 h 35373"/>
                  <a:gd name="connsiteX14" fmla="*/ 32766 w 75247"/>
                  <a:gd name="connsiteY14" fmla="*/ 16121 h 35373"/>
                  <a:gd name="connsiteX15" fmla="*/ 47435 w 75247"/>
                  <a:gd name="connsiteY15" fmla="*/ 8406 h 35373"/>
                  <a:gd name="connsiteX16" fmla="*/ 62579 w 75247"/>
                  <a:gd name="connsiteY16" fmla="*/ 500 h 35373"/>
                  <a:gd name="connsiteX17" fmla="*/ 66770 w 75247"/>
                  <a:gd name="connsiteY17" fmla="*/ 500 h 35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247" h="35373">
                    <a:moveTo>
                      <a:pt x="75248" y="5263"/>
                    </a:moveTo>
                    <a:lnTo>
                      <a:pt x="42958" y="22027"/>
                    </a:lnTo>
                    <a:lnTo>
                      <a:pt x="42958" y="22027"/>
                    </a:lnTo>
                    <a:lnTo>
                      <a:pt x="27813" y="30028"/>
                    </a:lnTo>
                    <a:lnTo>
                      <a:pt x="18288" y="34981"/>
                    </a:lnTo>
                    <a:lnTo>
                      <a:pt x="18288" y="34981"/>
                    </a:lnTo>
                    <a:cubicBezTo>
                      <a:pt x="16840" y="35504"/>
                      <a:pt x="15259" y="35504"/>
                      <a:pt x="13811" y="34981"/>
                    </a:cubicBezTo>
                    <a:lnTo>
                      <a:pt x="13811" y="34981"/>
                    </a:lnTo>
                    <a:lnTo>
                      <a:pt x="0" y="32885"/>
                    </a:lnTo>
                    <a:lnTo>
                      <a:pt x="0" y="32885"/>
                    </a:lnTo>
                    <a:cubicBezTo>
                      <a:pt x="676" y="32875"/>
                      <a:pt x="1334" y="32675"/>
                      <a:pt x="1905" y="32314"/>
                    </a:cubicBezTo>
                    <a:lnTo>
                      <a:pt x="9430" y="28408"/>
                    </a:lnTo>
                    <a:lnTo>
                      <a:pt x="22574" y="21455"/>
                    </a:lnTo>
                    <a:lnTo>
                      <a:pt x="29432" y="17931"/>
                    </a:lnTo>
                    <a:lnTo>
                      <a:pt x="32766" y="16121"/>
                    </a:lnTo>
                    <a:lnTo>
                      <a:pt x="47435" y="8406"/>
                    </a:lnTo>
                    <a:lnTo>
                      <a:pt x="62579" y="500"/>
                    </a:lnTo>
                    <a:cubicBezTo>
                      <a:pt x="63894" y="-167"/>
                      <a:pt x="65456" y="-167"/>
                      <a:pt x="66770" y="500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2" name="Полилиния: фигура 71">
                <a:extLst>
                  <a:ext uri="{FF2B5EF4-FFF2-40B4-BE49-F238E27FC236}">
                    <a16:creationId xmlns:a16="http://schemas.microsoft.com/office/drawing/2014/main" id="{A0625541-E80A-402A-B455-05DA949FB58A}"/>
                  </a:ext>
                </a:extLst>
              </p:cNvPr>
              <p:cNvSpPr/>
              <p:nvPr/>
            </p:nvSpPr>
            <p:spPr>
              <a:xfrm>
                <a:off x="6981761" y="2531078"/>
                <a:ext cx="80644" cy="208600"/>
              </a:xfrm>
              <a:custGeom>
                <a:avLst/>
                <a:gdLst>
                  <a:gd name="connsiteX0" fmla="*/ 80645 w 80644"/>
                  <a:gd name="connsiteY0" fmla="*/ 17336 h 208600"/>
                  <a:gd name="connsiteX1" fmla="*/ 80645 w 80644"/>
                  <a:gd name="connsiteY1" fmla="*/ 18098 h 208600"/>
                  <a:gd name="connsiteX2" fmla="*/ 29305 w 80644"/>
                  <a:gd name="connsiteY2" fmla="*/ 190595 h 208600"/>
                  <a:gd name="connsiteX3" fmla="*/ 27305 w 80644"/>
                  <a:gd name="connsiteY3" fmla="*/ 197167 h 208600"/>
                  <a:gd name="connsiteX4" fmla="*/ 14160 w 80644"/>
                  <a:gd name="connsiteY4" fmla="*/ 204121 h 208600"/>
                  <a:gd name="connsiteX5" fmla="*/ 6635 w 80644"/>
                  <a:gd name="connsiteY5" fmla="*/ 208026 h 208600"/>
                  <a:gd name="connsiteX6" fmla="*/ 4730 w 80644"/>
                  <a:gd name="connsiteY6" fmla="*/ 208598 h 208600"/>
                  <a:gd name="connsiteX7" fmla="*/ 6 w 80644"/>
                  <a:gd name="connsiteY7" fmla="*/ 204188 h 208600"/>
                  <a:gd name="connsiteX8" fmla="*/ 63 w 80644"/>
                  <a:gd name="connsiteY8" fmla="*/ 203264 h 208600"/>
                  <a:gd name="connsiteX9" fmla="*/ 730 w 80644"/>
                  <a:gd name="connsiteY9" fmla="*/ 199263 h 208600"/>
                  <a:gd name="connsiteX10" fmla="*/ 66167 w 80644"/>
                  <a:gd name="connsiteY10" fmla="*/ 1238 h 208600"/>
                  <a:gd name="connsiteX11" fmla="*/ 68358 w 80644"/>
                  <a:gd name="connsiteY11" fmla="*/ 0 h 208600"/>
                  <a:gd name="connsiteX12" fmla="*/ 70739 w 80644"/>
                  <a:gd name="connsiteY12" fmla="*/ 0 h 208600"/>
                  <a:gd name="connsiteX13" fmla="*/ 73501 w 80644"/>
                  <a:gd name="connsiteY13" fmla="*/ 2381 h 208600"/>
                  <a:gd name="connsiteX14" fmla="*/ 76835 w 80644"/>
                  <a:gd name="connsiteY14" fmla="*/ 9144 h 20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0644" h="208600">
                    <a:moveTo>
                      <a:pt x="80645" y="17336"/>
                    </a:moveTo>
                    <a:lnTo>
                      <a:pt x="80645" y="18098"/>
                    </a:lnTo>
                    <a:lnTo>
                      <a:pt x="29305" y="190595"/>
                    </a:lnTo>
                    <a:lnTo>
                      <a:pt x="27305" y="197167"/>
                    </a:lnTo>
                    <a:lnTo>
                      <a:pt x="14160" y="204121"/>
                    </a:lnTo>
                    <a:lnTo>
                      <a:pt x="6635" y="208026"/>
                    </a:lnTo>
                    <a:cubicBezTo>
                      <a:pt x="6064" y="208388"/>
                      <a:pt x="5407" y="208588"/>
                      <a:pt x="4730" y="208598"/>
                    </a:cubicBezTo>
                    <a:cubicBezTo>
                      <a:pt x="2206" y="208683"/>
                      <a:pt x="92" y="206712"/>
                      <a:pt x="6" y="204188"/>
                    </a:cubicBezTo>
                    <a:cubicBezTo>
                      <a:pt x="-13" y="203883"/>
                      <a:pt x="15" y="203568"/>
                      <a:pt x="63" y="203264"/>
                    </a:cubicBezTo>
                    <a:lnTo>
                      <a:pt x="730" y="199263"/>
                    </a:lnTo>
                    <a:lnTo>
                      <a:pt x="66167" y="1238"/>
                    </a:lnTo>
                    <a:cubicBezTo>
                      <a:pt x="66767" y="629"/>
                      <a:pt x="67529" y="200"/>
                      <a:pt x="68358" y="0"/>
                    </a:cubicBezTo>
                    <a:lnTo>
                      <a:pt x="70739" y="0"/>
                    </a:lnTo>
                    <a:cubicBezTo>
                      <a:pt x="71958" y="362"/>
                      <a:pt x="72958" y="1229"/>
                      <a:pt x="73501" y="2381"/>
                    </a:cubicBezTo>
                    <a:lnTo>
                      <a:pt x="76835" y="914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3" name="Полилиния: фигура 72">
                <a:extLst>
                  <a:ext uri="{FF2B5EF4-FFF2-40B4-BE49-F238E27FC236}">
                    <a16:creationId xmlns:a16="http://schemas.microsoft.com/office/drawing/2014/main" id="{E5C16614-47B0-44EF-B08A-3322F218B079}"/>
                  </a:ext>
                </a:extLst>
              </p:cNvPr>
              <p:cNvSpPr/>
              <p:nvPr/>
            </p:nvSpPr>
            <p:spPr>
              <a:xfrm>
                <a:off x="7019067" y="2565844"/>
                <a:ext cx="56387" cy="157067"/>
              </a:xfrm>
              <a:custGeom>
                <a:avLst/>
                <a:gdLst>
                  <a:gd name="connsiteX0" fmla="*/ 56388 w 56387"/>
                  <a:gd name="connsiteY0" fmla="*/ 9049 h 157067"/>
                  <a:gd name="connsiteX1" fmla="*/ 56388 w 56387"/>
                  <a:gd name="connsiteY1" fmla="*/ 9049 h 157067"/>
                  <a:gd name="connsiteX2" fmla="*/ 14669 w 56387"/>
                  <a:gd name="connsiteY2" fmla="*/ 149352 h 157067"/>
                  <a:gd name="connsiteX3" fmla="*/ 0 w 56387"/>
                  <a:gd name="connsiteY3" fmla="*/ 157067 h 157067"/>
                  <a:gd name="connsiteX4" fmla="*/ 51911 w 56387"/>
                  <a:gd name="connsiteY4" fmla="*/ 0 h 157067"/>
                  <a:gd name="connsiteX5" fmla="*/ 56388 w 56387"/>
                  <a:gd name="connsiteY5" fmla="*/ 9049 h 157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387" h="157067">
                    <a:moveTo>
                      <a:pt x="56388" y="9049"/>
                    </a:moveTo>
                    <a:lnTo>
                      <a:pt x="56388" y="9049"/>
                    </a:lnTo>
                    <a:lnTo>
                      <a:pt x="14669" y="149352"/>
                    </a:lnTo>
                    <a:lnTo>
                      <a:pt x="0" y="157067"/>
                    </a:lnTo>
                    <a:lnTo>
                      <a:pt x="51911" y="0"/>
                    </a:lnTo>
                    <a:lnTo>
                      <a:pt x="56388" y="9049"/>
                    </a:ln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74" name="Рисунок 4">
                <a:extLst>
                  <a:ext uri="{FF2B5EF4-FFF2-40B4-BE49-F238E27FC236}">
                    <a16:creationId xmlns:a16="http://schemas.microsoft.com/office/drawing/2014/main" id="{3ED138E5-0FD2-499E-8785-0E1D88CDEBFF}"/>
                  </a:ext>
                </a:extLst>
              </p:cNvPr>
              <p:cNvGrpSpPr/>
              <p:nvPr/>
            </p:nvGrpSpPr>
            <p:grpSpPr>
              <a:xfrm>
                <a:off x="7050976" y="2530316"/>
                <a:ext cx="17907" cy="22383"/>
                <a:chOff x="7050976" y="2530316"/>
                <a:chExt cx="17907" cy="22383"/>
              </a:xfrm>
              <a:solidFill>
                <a:srgbClr val="FFFFFF"/>
              </a:solidFill>
            </p:grpSpPr>
            <p:sp>
              <p:nvSpPr>
                <p:cNvPr id="76" name="Полилиния: фигура 75">
                  <a:extLst>
                    <a:ext uri="{FF2B5EF4-FFF2-40B4-BE49-F238E27FC236}">
                      <a16:creationId xmlns:a16="http://schemas.microsoft.com/office/drawing/2014/main" id="{072CAB53-442B-42CC-BB5F-210D0A8311E2}"/>
                    </a:ext>
                  </a:extLst>
                </p:cNvPr>
                <p:cNvSpPr/>
                <p:nvPr/>
              </p:nvSpPr>
              <p:spPr>
                <a:xfrm>
                  <a:off x="7066407" y="2532411"/>
                  <a:ext cx="9525" cy="9525"/>
                </a:xfrm>
                <a:custGeom>
                  <a:avLst/>
                  <a:gdLst>
                    <a:gd name="connsiteX0" fmla="*/ 0 w 9525"/>
                    <a:gd name="connsiteY0" fmla="*/ 0 h 9525"/>
                    <a:gd name="connsiteX1" fmla="*/ 0 w 9525"/>
                    <a:gd name="connsiteY1" fmla="*/ 0 h 9525"/>
                    <a:gd name="connsiteX2" fmla="*/ 0 w 9525"/>
                    <a:gd name="connsiteY2" fmla="*/ 0 h 9525"/>
                    <a:gd name="connsiteX3" fmla="*/ 0 w 9525"/>
                    <a:gd name="connsiteY3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7" name="Полилиния: фигура 76">
                  <a:extLst>
                    <a:ext uri="{FF2B5EF4-FFF2-40B4-BE49-F238E27FC236}">
                      <a16:creationId xmlns:a16="http://schemas.microsoft.com/office/drawing/2014/main" id="{0697D854-DC3B-4BA9-9FCD-5BDF9BE330E3}"/>
                    </a:ext>
                  </a:extLst>
                </p:cNvPr>
                <p:cNvSpPr/>
                <p:nvPr/>
              </p:nvSpPr>
              <p:spPr>
                <a:xfrm>
                  <a:off x="7066407" y="2532411"/>
                  <a:ext cx="2476" cy="2286"/>
                </a:xfrm>
                <a:custGeom>
                  <a:avLst/>
                  <a:gdLst>
                    <a:gd name="connsiteX0" fmla="*/ 2477 w 2476"/>
                    <a:gd name="connsiteY0" fmla="*/ 2286 h 2286"/>
                    <a:gd name="connsiteX1" fmla="*/ 0 w 2476"/>
                    <a:gd name="connsiteY1" fmla="*/ 0 h 2286"/>
                    <a:gd name="connsiteX2" fmla="*/ 2477 w 2476"/>
                    <a:gd name="connsiteY2" fmla="*/ 2286 h 2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76" h="2286">
                      <a:moveTo>
                        <a:pt x="2477" y="2286"/>
                      </a:moveTo>
                      <a:lnTo>
                        <a:pt x="0" y="0"/>
                      </a:lnTo>
                      <a:cubicBezTo>
                        <a:pt x="1105" y="381"/>
                        <a:pt x="2010" y="1210"/>
                        <a:pt x="2477" y="228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8" name="Полилиния: фигура 77">
                  <a:extLst>
                    <a:ext uri="{FF2B5EF4-FFF2-40B4-BE49-F238E27FC236}">
                      <a16:creationId xmlns:a16="http://schemas.microsoft.com/office/drawing/2014/main" id="{7E753FF0-4A53-4833-AA73-D6581B95E8F5}"/>
                    </a:ext>
                  </a:extLst>
                </p:cNvPr>
                <p:cNvSpPr/>
                <p:nvPr/>
              </p:nvSpPr>
              <p:spPr>
                <a:xfrm>
                  <a:off x="7064597" y="2532054"/>
                  <a:ext cx="1809" cy="71"/>
                </a:xfrm>
                <a:custGeom>
                  <a:avLst/>
                  <a:gdLst>
                    <a:gd name="connsiteX0" fmla="*/ 0 w 1809"/>
                    <a:gd name="connsiteY0" fmla="*/ 71 h 71"/>
                    <a:gd name="connsiteX1" fmla="*/ 1810 w 1809"/>
                    <a:gd name="connsiteY1" fmla="*/ 71 h 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9" h="71">
                      <a:moveTo>
                        <a:pt x="0" y="71"/>
                      </a:moveTo>
                      <a:cubicBezTo>
                        <a:pt x="600" y="-24"/>
                        <a:pt x="1210" y="-24"/>
                        <a:pt x="1810" y="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79" name="Полилиния: фигура 78">
                  <a:extLst>
                    <a:ext uri="{FF2B5EF4-FFF2-40B4-BE49-F238E27FC236}">
                      <a16:creationId xmlns:a16="http://schemas.microsoft.com/office/drawing/2014/main" id="{0A747BB6-2276-41E4-9846-30D606D6F068}"/>
                    </a:ext>
                  </a:extLst>
                </p:cNvPr>
                <p:cNvSpPr/>
                <p:nvPr/>
              </p:nvSpPr>
              <p:spPr>
                <a:xfrm>
                  <a:off x="7050976" y="2530316"/>
                  <a:ext cx="13906" cy="22383"/>
                </a:xfrm>
                <a:custGeom>
                  <a:avLst/>
                  <a:gdLst>
                    <a:gd name="connsiteX0" fmla="*/ 13906 w 13906"/>
                    <a:gd name="connsiteY0" fmla="*/ 22384 h 22383"/>
                    <a:gd name="connsiteX1" fmla="*/ 6667 w 13906"/>
                    <a:gd name="connsiteY1" fmla="*/ 10858 h 22383"/>
                    <a:gd name="connsiteX2" fmla="*/ 0 w 13906"/>
                    <a:gd name="connsiteY2" fmla="*/ 0 h 22383"/>
                    <a:gd name="connsiteX3" fmla="*/ 0 w 13906"/>
                    <a:gd name="connsiteY3" fmla="*/ 0 h 22383"/>
                    <a:gd name="connsiteX4" fmla="*/ 1333 w 13906"/>
                    <a:gd name="connsiteY4" fmla="*/ 0 h 22383"/>
                    <a:gd name="connsiteX5" fmla="*/ 4096 w 13906"/>
                    <a:gd name="connsiteY5" fmla="*/ 2381 h 22383"/>
                    <a:gd name="connsiteX6" fmla="*/ 7429 w 13906"/>
                    <a:gd name="connsiteY6" fmla="*/ 9144 h 22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906" h="22383">
                      <a:moveTo>
                        <a:pt x="13906" y="22384"/>
                      </a:moveTo>
                      <a:lnTo>
                        <a:pt x="6667" y="10858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333" y="0"/>
                      </a:lnTo>
                      <a:cubicBezTo>
                        <a:pt x="2534" y="400"/>
                        <a:pt x="3524" y="1248"/>
                        <a:pt x="4096" y="2381"/>
                      </a:cubicBezTo>
                      <a:lnTo>
                        <a:pt x="7429" y="91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75" name="Полилиния: фигура 74">
                <a:extLst>
                  <a:ext uri="{FF2B5EF4-FFF2-40B4-BE49-F238E27FC236}">
                    <a16:creationId xmlns:a16="http://schemas.microsoft.com/office/drawing/2014/main" id="{456BC74D-CE3A-4B7D-AAD8-06C1595A7CB9}"/>
                  </a:ext>
                </a:extLst>
              </p:cNvPr>
              <p:cNvSpPr/>
              <p:nvPr/>
            </p:nvSpPr>
            <p:spPr>
              <a:xfrm>
                <a:off x="6942216" y="2530125"/>
                <a:ext cx="218258" cy="208497"/>
              </a:xfrm>
              <a:custGeom>
                <a:avLst/>
                <a:gdLst>
                  <a:gd name="connsiteX0" fmla="*/ 217059 w 218258"/>
                  <a:gd name="connsiteY0" fmla="*/ 83629 h 208497"/>
                  <a:gd name="connsiteX1" fmla="*/ 200010 w 218258"/>
                  <a:gd name="connsiteY1" fmla="*/ 100298 h 208497"/>
                  <a:gd name="connsiteX2" fmla="*/ 200010 w 218258"/>
                  <a:gd name="connsiteY2" fmla="*/ 100298 h 208497"/>
                  <a:gd name="connsiteX3" fmla="*/ 168006 w 218258"/>
                  <a:gd name="connsiteY3" fmla="*/ 131445 h 208497"/>
                  <a:gd name="connsiteX4" fmla="*/ 166767 w 218258"/>
                  <a:gd name="connsiteY4" fmla="*/ 135446 h 208497"/>
                  <a:gd name="connsiteX5" fmla="*/ 175054 w 218258"/>
                  <a:gd name="connsiteY5" fmla="*/ 184118 h 208497"/>
                  <a:gd name="connsiteX6" fmla="*/ 175054 w 218258"/>
                  <a:gd name="connsiteY6" fmla="*/ 184118 h 208497"/>
                  <a:gd name="connsiteX7" fmla="*/ 178293 w 218258"/>
                  <a:gd name="connsiteY7" fmla="*/ 203168 h 208497"/>
                  <a:gd name="connsiteX8" fmla="*/ 174749 w 218258"/>
                  <a:gd name="connsiteY8" fmla="*/ 208417 h 208497"/>
                  <a:gd name="connsiteX9" fmla="*/ 171720 w 218258"/>
                  <a:gd name="connsiteY9" fmla="*/ 207931 h 208497"/>
                  <a:gd name="connsiteX10" fmla="*/ 168482 w 218258"/>
                  <a:gd name="connsiteY10" fmla="*/ 206311 h 208497"/>
                  <a:gd name="connsiteX11" fmla="*/ 146193 w 218258"/>
                  <a:gd name="connsiteY11" fmla="*/ 194024 h 208497"/>
                  <a:gd name="connsiteX12" fmla="*/ 129810 w 218258"/>
                  <a:gd name="connsiteY12" fmla="*/ 185356 h 208497"/>
                  <a:gd name="connsiteX13" fmla="*/ 129810 w 218258"/>
                  <a:gd name="connsiteY13" fmla="*/ 185356 h 208497"/>
                  <a:gd name="connsiteX14" fmla="*/ 120285 w 218258"/>
                  <a:gd name="connsiteY14" fmla="*/ 180308 h 208497"/>
                  <a:gd name="connsiteX15" fmla="*/ 111618 w 218258"/>
                  <a:gd name="connsiteY15" fmla="*/ 175736 h 208497"/>
                  <a:gd name="connsiteX16" fmla="*/ 107427 w 218258"/>
                  <a:gd name="connsiteY16" fmla="*/ 175736 h 208497"/>
                  <a:gd name="connsiteX17" fmla="*/ 92282 w 218258"/>
                  <a:gd name="connsiteY17" fmla="*/ 183642 h 208497"/>
                  <a:gd name="connsiteX18" fmla="*/ 77613 w 218258"/>
                  <a:gd name="connsiteY18" fmla="*/ 191357 h 208497"/>
                  <a:gd name="connsiteX19" fmla="*/ 74375 w 218258"/>
                  <a:gd name="connsiteY19" fmla="*/ 193167 h 208497"/>
                  <a:gd name="connsiteX20" fmla="*/ 67422 w 218258"/>
                  <a:gd name="connsiteY20" fmla="*/ 196691 h 208497"/>
                  <a:gd name="connsiteX21" fmla="*/ 54277 w 218258"/>
                  <a:gd name="connsiteY21" fmla="*/ 203644 h 208497"/>
                  <a:gd name="connsiteX22" fmla="*/ 46752 w 218258"/>
                  <a:gd name="connsiteY22" fmla="*/ 207550 h 208497"/>
                  <a:gd name="connsiteX23" fmla="*/ 44847 w 218258"/>
                  <a:gd name="connsiteY23" fmla="*/ 208121 h 208497"/>
                  <a:gd name="connsiteX24" fmla="*/ 40123 w 218258"/>
                  <a:gd name="connsiteY24" fmla="*/ 203711 h 208497"/>
                  <a:gd name="connsiteX25" fmla="*/ 40180 w 218258"/>
                  <a:gd name="connsiteY25" fmla="*/ 202787 h 208497"/>
                  <a:gd name="connsiteX26" fmla="*/ 40942 w 218258"/>
                  <a:gd name="connsiteY26" fmla="*/ 198787 h 208497"/>
                  <a:gd name="connsiteX27" fmla="*/ 51801 w 218258"/>
                  <a:gd name="connsiteY27" fmla="*/ 135255 h 208497"/>
                  <a:gd name="connsiteX28" fmla="*/ 50467 w 218258"/>
                  <a:gd name="connsiteY28" fmla="*/ 131254 h 208497"/>
                  <a:gd name="connsiteX29" fmla="*/ 1413 w 218258"/>
                  <a:gd name="connsiteY29" fmla="*/ 83629 h 208497"/>
                  <a:gd name="connsiteX30" fmla="*/ 1213 w 218258"/>
                  <a:gd name="connsiteY30" fmla="*/ 77305 h 208497"/>
                  <a:gd name="connsiteX31" fmla="*/ 3985 w 218258"/>
                  <a:gd name="connsiteY31" fmla="*/ 75914 h 208497"/>
                  <a:gd name="connsiteX32" fmla="*/ 71708 w 218258"/>
                  <a:gd name="connsiteY32" fmla="*/ 66389 h 208497"/>
                  <a:gd name="connsiteX33" fmla="*/ 75137 w 218258"/>
                  <a:gd name="connsiteY33" fmla="*/ 63817 h 208497"/>
                  <a:gd name="connsiteX34" fmla="*/ 105426 w 218258"/>
                  <a:gd name="connsiteY34" fmla="*/ 2476 h 208497"/>
                  <a:gd name="connsiteX35" fmla="*/ 106379 w 218258"/>
                  <a:gd name="connsiteY35" fmla="*/ 1238 h 208497"/>
                  <a:gd name="connsiteX36" fmla="*/ 108569 w 218258"/>
                  <a:gd name="connsiteY36" fmla="*/ 0 h 208497"/>
                  <a:gd name="connsiteX37" fmla="*/ 110856 w 218258"/>
                  <a:gd name="connsiteY37" fmla="*/ 0 h 208497"/>
                  <a:gd name="connsiteX38" fmla="*/ 113618 w 218258"/>
                  <a:gd name="connsiteY38" fmla="*/ 2381 h 208497"/>
                  <a:gd name="connsiteX39" fmla="*/ 116952 w 218258"/>
                  <a:gd name="connsiteY39" fmla="*/ 9144 h 208497"/>
                  <a:gd name="connsiteX40" fmla="*/ 120952 w 218258"/>
                  <a:gd name="connsiteY40" fmla="*/ 17240 h 208497"/>
                  <a:gd name="connsiteX41" fmla="*/ 123428 w 218258"/>
                  <a:gd name="connsiteY41" fmla="*/ 22193 h 208497"/>
                  <a:gd name="connsiteX42" fmla="*/ 123428 w 218258"/>
                  <a:gd name="connsiteY42" fmla="*/ 22193 h 208497"/>
                  <a:gd name="connsiteX43" fmla="*/ 129525 w 218258"/>
                  <a:gd name="connsiteY43" fmla="*/ 34671 h 208497"/>
                  <a:gd name="connsiteX44" fmla="*/ 134001 w 218258"/>
                  <a:gd name="connsiteY44" fmla="*/ 43720 h 208497"/>
                  <a:gd name="connsiteX45" fmla="*/ 134001 w 218258"/>
                  <a:gd name="connsiteY45" fmla="*/ 43720 h 208497"/>
                  <a:gd name="connsiteX46" fmla="*/ 143526 w 218258"/>
                  <a:gd name="connsiteY46" fmla="*/ 63722 h 208497"/>
                  <a:gd name="connsiteX47" fmla="*/ 146955 w 218258"/>
                  <a:gd name="connsiteY47" fmla="*/ 66294 h 208497"/>
                  <a:gd name="connsiteX48" fmla="*/ 186865 w 218258"/>
                  <a:gd name="connsiteY48" fmla="*/ 72009 h 208497"/>
                  <a:gd name="connsiteX49" fmla="*/ 207725 w 218258"/>
                  <a:gd name="connsiteY49" fmla="*/ 75057 h 208497"/>
                  <a:gd name="connsiteX50" fmla="*/ 214773 w 218258"/>
                  <a:gd name="connsiteY50" fmla="*/ 76105 h 208497"/>
                  <a:gd name="connsiteX51" fmla="*/ 218126 w 218258"/>
                  <a:gd name="connsiteY51" fmla="*/ 81639 h 208497"/>
                  <a:gd name="connsiteX52" fmla="*/ 217059 w 218258"/>
                  <a:gd name="connsiteY52" fmla="*/ 83629 h 208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18258" h="208497">
                    <a:moveTo>
                      <a:pt x="217059" y="83629"/>
                    </a:moveTo>
                    <a:lnTo>
                      <a:pt x="200010" y="100298"/>
                    </a:lnTo>
                    <a:lnTo>
                      <a:pt x="200010" y="100298"/>
                    </a:lnTo>
                    <a:lnTo>
                      <a:pt x="168006" y="131445"/>
                    </a:lnTo>
                    <a:cubicBezTo>
                      <a:pt x="166958" y="132493"/>
                      <a:pt x="166491" y="133988"/>
                      <a:pt x="166767" y="135446"/>
                    </a:cubicBezTo>
                    <a:lnTo>
                      <a:pt x="175054" y="184118"/>
                    </a:lnTo>
                    <a:lnTo>
                      <a:pt x="175054" y="184118"/>
                    </a:lnTo>
                    <a:lnTo>
                      <a:pt x="178293" y="203168"/>
                    </a:lnTo>
                    <a:cubicBezTo>
                      <a:pt x="178759" y="205597"/>
                      <a:pt x="177178" y="207940"/>
                      <a:pt x="174749" y="208417"/>
                    </a:cubicBezTo>
                    <a:cubicBezTo>
                      <a:pt x="173711" y="208616"/>
                      <a:pt x="172644" y="208445"/>
                      <a:pt x="171720" y="207931"/>
                    </a:cubicBezTo>
                    <a:lnTo>
                      <a:pt x="168482" y="206311"/>
                    </a:lnTo>
                    <a:lnTo>
                      <a:pt x="146193" y="194024"/>
                    </a:lnTo>
                    <a:lnTo>
                      <a:pt x="129810" y="185356"/>
                    </a:lnTo>
                    <a:lnTo>
                      <a:pt x="129810" y="185356"/>
                    </a:lnTo>
                    <a:lnTo>
                      <a:pt x="120285" y="180308"/>
                    </a:lnTo>
                    <a:lnTo>
                      <a:pt x="111618" y="175736"/>
                    </a:lnTo>
                    <a:cubicBezTo>
                      <a:pt x="110303" y="175069"/>
                      <a:pt x="108741" y="175069"/>
                      <a:pt x="107427" y="175736"/>
                    </a:cubicBezTo>
                    <a:lnTo>
                      <a:pt x="92282" y="183642"/>
                    </a:lnTo>
                    <a:lnTo>
                      <a:pt x="77613" y="191357"/>
                    </a:lnTo>
                    <a:lnTo>
                      <a:pt x="74375" y="193167"/>
                    </a:lnTo>
                    <a:lnTo>
                      <a:pt x="67422" y="196691"/>
                    </a:lnTo>
                    <a:lnTo>
                      <a:pt x="54277" y="203644"/>
                    </a:lnTo>
                    <a:lnTo>
                      <a:pt x="46752" y="207550"/>
                    </a:lnTo>
                    <a:cubicBezTo>
                      <a:pt x="46190" y="207921"/>
                      <a:pt x="45524" y="208121"/>
                      <a:pt x="44847" y="208121"/>
                    </a:cubicBezTo>
                    <a:cubicBezTo>
                      <a:pt x="42323" y="208207"/>
                      <a:pt x="40209" y="206235"/>
                      <a:pt x="40123" y="203711"/>
                    </a:cubicBezTo>
                    <a:cubicBezTo>
                      <a:pt x="40104" y="203406"/>
                      <a:pt x="40132" y="203092"/>
                      <a:pt x="40180" y="202787"/>
                    </a:cubicBezTo>
                    <a:lnTo>
                      <a:pt x="40942" y="198787"/>
                    </a:lnTo>
                    <a:lnTo>
                      <a:pt x="51801" y="135255"/>
                    </a:lnTo>
                    <a:cubicBezTo>
                      <a:pt x="51991" y="133788"/>
                      <a:pt x="51496" y="132312"/>
                      <a:pt x="50467" y="131254"/>
                    </a:cubicBezTo>
                    <a:lnTo>
                      <a:pt x="1413" y="83629"/>
                    </a:lnTo>
                    <a:cubicBezTo>
                      <a:pt x="-387" y="81934"/>
                      <a:pt x="-482" y="79105"/>
                      <a:pt x="1213" y="77305"/>
                    </a:cubicBezTo>
                    <a:cubicBezTo>
                      <a:pt x="1937" y="76524"/>
                      <a:pt x="2928" y="76029"/>
                      <a:pt x="3985" y="75914"/>
                    </a:cubicBezTo>
                    <a:lnTo>
                      <a:pt x="71708" y="66389"/>
                    </a:lnTo>
                    <a:cubicBezTo>
                      <a:pt x="73203" y="66151"/>
                      <a:pt x="74489" y="65189"/>
                      <a:pt x="75137" y="63817"/>
                    </a:cubicBezTo>
                    <a:lnTo>
                      <a:pt x="105426" y="2476"/>
                    </a:lnTo>
                    <a:cubicBezTo>
                      <a:pt x="105664" y="2010"/>
                      <a:pt x="105988" y="1591"/>
                      <a:pt x="106379" y="1238"/>
                    </a:cubicBezTo>
                    <a:cubicBezTo>
                      <a:pt x="106950" y="591"/>
                      <a:pt x="107722" y="162"/>
                      <a:pt x="108569" y="0"/>
                    </a:cubicBezTo>
                    <a:lnTo>
                      <a:pt x="110856" y="0"/>
                    </a:lnTo>
                    <a:cubicBezTo>
                      <a:pt x="112084" y="343"/>
                      <a:pt x="113094" y="1219"/>
                      <a:pt x="113618" y="2381"/>
                    </a:cubicBezTo>
                    <a:lnTo>
                      <a:pt x="116952" y="9144"/>
                    </a:lnTo>
                    <a:lnTo>
                      <a:pt x="120952" y="17240"/>
                    </a:lnTo>
                    <a:lnTo>
                      <a:pt x="123428" y="22193"/>
                    </a:lnTo>
                    <a:lnTo>
                      <a:pt x="123428" y="22193"/>
                    </a:lnTo>
                    <a:lnTo>
                      <a:pt x="129525" y="34671"/>
                    </a:lnTo>
                    <a:lnTo>
                      <a:pt x="134001" y="43720"/>
                    </a:lnTo>
                    <a:lnTo>
                      <a:pt x="134001" y="43720"/>
                    </a:lnTo>
                    <a:lnTo>
                      <a:pt x="143526" y="63722"/>
                    </a:lnTo>
                    <a:cubicBezTo>
                      <a:pt x="144193" y="65075"/>
                      <a:pt x="145470" y="66027"/>
                      <a:pt x="146955" y="66294"/>
                    </a:cubicBezTo>
                    <a:lnTo>
                      <a:pt x="186865" y="72009"/>
                    </a:lnTo>
                    <a:lnTo>
                      <a:pt x="207725" y="75057"/>
                    </a:lnTo>
                    <a:lnTo>
                      <a:pt x="214773" y="76105"/>
                    </a:lnTo>
                    <a:cubicBezTo>
                      <a:pt x="217221" y="76705"/>
                      <a:pt x="218726" y="79181"/>
                      <a:pt x="218126" y="81639"/>
                    </a:cubicBezTo>
                    <a:cubicBezTo>
                      <a:pt x="217945" y="82382"/>
                      <a:pt x="217574" y="83067"/>
                      <a:pt x="217059" y="83629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0197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3AFC71AE-9556-492E-A299-1F0E63C7B312}"/>
              </a:ext>
            </a:extLst>
          </p:cNvPr>
          <p:cNvSpPr/>
          <p:nvPr/>
        </p:nvSpPr>
        <p:spPr>
          <a:xfrm>
            <a:off x="506857" y="1428683"/>
            <a:ext cx="650774" cy="6752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2700000" sx="93000" sy="9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2CACB569-A9BA-401E-8057-0C7426B6A762}"/>
              </a:ext>
            </a:extLst>
          </p:cNvPr>
          <p:cNvSpPr/>
          <p:nvPr/>
        </p:nvSpPr>
        <p:spPr>
          <a:xfrm>
            <a:off x="5577840" y="1432904"/>
            <a:ext cx="650774" cy="6752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2700000" sx="93000" sy="9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98C92-DF36-4B5C-B176-57ED575E5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387" y="290754"/>
            <a:ext cx="11277676" cy="867930"/>
          </a:xfr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Montserrat ExtraBold" panose="00000900000000000000" pitchFamily="2" charset="-52"/>
              </a:rPr>
              <a:t>Направление «Формирование корпоративной культуры внимания к интересам гражданам»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BC404BA-3D3F-4E96-B190-61F1DFB58DD8}"/>
              </a:ext>
            </a:extLst>
          </p:cNvPr>
          <p:cNvSpPr/>
          <p:nvPr/>
        </p:nvSpPr>
        <p:spPr>
          <a:xfrm>
            <a:off x="473626" y="2307688"/>
            <a:ext cx="3846914" cy="965954"/>
          </a:xfrm>
          <a:prstGeom prst="roundRect">
            <a:avLst>
              <a:gd name="adj" fmla="val 601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lvl="0">
              <a:buSzPts val="1200"/>
            </a:pP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Проведение</a:t>
            </a:r>
            <a:r>
              <a:rPr lang="ru-RU" sz="1100" b="1" dirty="0">
                <a:solidFill>
                  <a:srgbClr val="0033A0"/>
                </a:solidFill>
                <a:latin typeface="Montserrat" panose="00000500000000000000" pitchFamily="2" charset="-52"/>
              </a:rPr>
              <a:t> опроса </a:t>
            </a: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среди директоров ЦЗН, заместителей и руководителей подразделений </a:t>
            </a:r>
            <a:r>
              <a:rPr lang="ru-RU" sz="1100" b="1" dirty="0">
                <a:solidFill>
                  <a:srgbClr val="0033A0"/>
                </a:solidFill>
                <a:latin typeface="Montserrat" panose="00000500000000000000" pitchFamily="2" charset="-52"/>
              </a:rPr>
              <a:t>о ценностях </a:t>
            </a: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(ценностных установках) </a:t>
            </a:r>
            <a:r>
              <a:rPr lang="ru-RU" sz="1100" b="1" dirty="0">
                <a:solidFill>
                  <a:srgbClr val="0033A0"/>
                </a:solidFill>
                <a:latin typeface="Montserrat" panose="00000500000000000000" pitchFamily="2" charset="-52"/>
              </a:rPr>
              <a:t>СЗН нового типа </a:t>
            </a: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с учетом базового принципа работы – </a:t>
            </a:r>
            <a:r>
              <a:rPr lang="ru-RU" sz="1100" dirty="0" err="1">
                <a:solidFill>
                  <a:srgbClr val="0033A0"/>
                </a:solidFill>
                <a:latin typeface="Montserrat" panose="00000500000000000000" pitchFamily="2" charset="-52"/>
              </a:rPr>
              <a:t>клиентоцентричности</a:t>
            </a: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 СЗН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14166570-DB02-42A8-9762-04404F6FB2F5}"/>
              </a:ext>
            </a:extLst>
          </p:cNvPr>
          <p:cNvCxnSpPr>
            <a:cxnSpLocks/>
          </p:cNvCxnSpPr>
          <p:nvPr/>
        </p:nvCxnSpPr>
        <p:spPr>
          <a:xfrm>
            <a:off x="1157631" y="1766292"/>
            <a:ext cx="4420209" cy="28932"/>
          </a:xfrm>
          <a:prstGeom prst="straightConnector1">
            <a:avLst/>
          </a:prstGeom>
          <a:ln w="25400">
            <a:solidFill>
              <a:srgbClr val="E84932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35">
            <a:extLst>
              <a:ext uri="{FF2B5EF4-FFF2-40B4-BE49-F238E27FC236}">
                <a16:creationId xmlns:a16="http://schemas.microsoft.com/office/drawing/2014/main" id="{65C33A1A-B0C0-4CB5-AFC3-8A333A4F4A6D}"/>
              </a:ext>
            </a:extLst>
          </p:cNvPr>
          <p:cNvCxnSpPr>
            <a:cxnSpLocks/>
            <a:stCxn id="46" idx="3"/>
          </p:cNvCxnSpPr>
          <p:nvPr/>
        </p:nvCxnSpPr>
        <p:spPr>
          <a:xfrm>
            <a:off x="6228614" y="1770513"/>
            <a:ext cx="3281146" cy="2135040"/>
          </a:xfrm>
          <a:prstGeom prst="bentConnector3">
            <a:avLst>
              <a:gd name="adj1" fmla="val 162867"/>
            </a:avLst>
          </a:prstGeom>
          <a:ln w="25400">
            <a:solidFill>
              <a:srgbClr val="E84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AD7BFFA5-2812-4117-9CEF-85792EB1956E}"/>
              </a:ext>
            </a:extLst>
          </p:cNvPr>
          <p:cNvCxnSpPr>
            <a:cxnSpLocks/>
          </p:cNvCxnSpPr>
          <p:nvPr/>
        </p:nvCxnSpPr>
        <p:spPr>
          <a:xfrm flipH="1">
            <a:off x="6987560" y="3905553"/>
            <a:ext cx="4532645" cy="8893"/>
          </a:xfrm>
          <a:prstGeom prst="straightConnector1">
            <a:avLst/>
          </a:prstGeom>
          <a:ln w="25400">
            <a:solidFill>
              <a:srgbClr val="E84932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Рисунок 66" descr="Ракета контур">
            <a:extLst>
              <a:ext uri="{FF2B5EF4-FFF2-40B4-BE49-F238E27FC236}">
                <a16:creationId xmlns:a16="http://schemas.microsoft.com/office/drawing/2014/main" id="{183C5EB4-FE17-42A9-97CB-7D552F956B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682240" y="3643196"/>
            <a:ext cx="701752" cy="682548"/>
          </a:xfrm>
          <a:prstGeom prst="rect">
            <a:avLst/>
          </a:prstGeom>
        </p:spPr>
      </p:pic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6DBD0602-8CC6-4E3A-BEA6-2A60242F864B}"/>
              </a:ext>
            </a:extLst>
          </p:cNvPr>
          <p:cNvCxnSpPr>
            <a:cxnSpLocks/>
          </p:cNvCxnSpPr>
          <p:nvPr/>
        </p:nvCxnSpPr>
        <p:spPr>
          <a:xfrm flipH="1" flipV="1">
            <a:off x="3447695" y="3905554"/>
            <a:ext cx="2889091" cy="8892"/>
          </a:xfrm>
          <a:prstGeom prst="straightConnector1">
            <a:avLst/>
          </a:prstGeom>
          <a:ln w="25400">
            <a:solidFill>
              <a:srgbClr val="E84932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1F9ECF03-D42A-4FEE-B150-C6B2D9D268A4}"/>
              </a:ext>
            </a:extLst>
          </p:cNvPr>
          <p:cNvSpPr/>
          <p:nvPr/>
        </p:nvSpPr>
        <p:spPr>
          <a:xfrm>
            <a:off x="5577840" y="2394782"/>
            <a:ext cx="3846914" cy="791766"/>
          </a:xfrm>
          <a:prstGeom prst="roundRect">
            <a:avLst>
              <a:gd name="adj" fmla="val 601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lvl="0">
              <a:buSzPts val="1200"/>
            </a:pP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Сформирован </a:t>
            </a:r>
            <a:r>
              <a:rPr lang="ru-RU" sz="1100" b="1" dirty="0">
                <a:solidFill>
                  <a:srgbClr val="0033A0"/>
                </a:solidFill>
                <a:latin typeface="Montserrat" panose="00000500000000000000" pitchFamily="2" charset="-52"/>
              </a:rPr>
              <a:t>единый</a:t>
            </a: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 </a:t>
            </a:r>
            <a:r>
              <a:rPr lang="ru-RU" sz="1100" b="1" dirty="0">
                <a:solidFill>
                  <a:srgbClr val="0033A0"/>
                </a:solidFill>
                <a:latin typeface="Montserrat" panose="00000500000000000000" pitchFamily="2" charset="-52"/>
              </a:rPr>
              <a:t>перечень ценностей </a:t>
            </a: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(ценностных установок) сотрудников СЗН нового типа с развернутым описанием и учетом специфики регионов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203947C0-D344-4AA1-91EC-B438020003ED}"/>
              </a:ext>
            </a:extLst>
          </p:cNvPr>
          <p:cNvSpPr/>
          <p:nvPr/>
        </p:nvSpPr>
        <p:spPr>
          <a:xfrm>
            <a:off x="6228614" y="4325744"/>
            <a:ext cx="4864614" cy="1836896"/>
          </a:xfrm>
          <a:prstGeom prst="roundRect">
            <a:avLst>
              <a:gd name="adj" fmla="val 601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lvl="0">
              <a:buSzPts val="1200"/>
            </a:pP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Разработаны </a:t>
            </a:r>
            <a:r>
              <a:rPr lang="ru-RU" sz="1100" b="1" dirty="0">
                <a:solidFill>
                  <a:srgbClr val="0033A0"/>
                </a:solidFill>
                <a:latin typeface="Montserrat" panose="00000500000000000000" pitchFamily="2" charset="-52"/>
              </a:rPr>
              <a:t>10 документов</a:t>
            </a: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, отражающих корпоративные ценности и поведенческие стандарты для сотрудников:</a:t>
            </a:r>
          </a:p>
          <a:p>
            <a:pPr lvl="0">
              <a:buSzPts val="1200"/>
            </a:pPr>
            <a:endParaRPr lang="ru-RU" sz="1100" dirty="0">
              <a:solidFill>
                <a:srgbClr val="0033A0"/>
              </a:solidFill>
              <a:latin typeface="Montserrat" panose="00000500000000000000" pitchFamily="2" charset="-52"/>
            </a:endParaRPr>
          </a:p>
          <a:p>
            <a:pPr marL="171450" lvl="0" indent="-171450">
              <a:buSzPts val="1200"/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Этический кодекс ЦЗН</a:t>
            </a:r>
          </a:p>
          <a:p>
            <a:pPr marL="171450" lvl="0" indent="-171450">
              <a:buSzPts val="1200"/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Книга сотрудника ЦЗН (Книга «новичка»)</a:t>
            </a:r>
          </a:p>
          <a:p>
            <a:pPr marL="171450" lvl="0" indent="-171450">
              <a:buSzPts val="1200"/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Методика оценки мотивационно-ценностной структуры личности при подборе кандидатов в СЗН</a:t>
            </a:r>
          </a:p>
          <a:p>
            <a:pPr marL="171450" lvl="0" indent="-171450">
              <a:buSzPts val="1200"/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Положение о наставничестве</a:t>
            </a:r>
          </a:p>
          <a:p>
            <a:pPr marL="171450" lvl="0" indent="-171450">
              <a:buSzPts val="1200"/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33A0"/>
                </a:solidFill>
                <a:latin typeface="Montserrat" panose="00000500000000000000" pitchFamily="2" charset="-52"/>
              </a:rPr>
              <a:t>Перспективная программа развития корпоративной культуры.</a:t>
            </a: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C26156E1-DAA5-409D-964F-0AD1282CCDCD}"/>
              </a:ext>
            </a:extLst>
          </p:cNvPr>
          <p:cNvSpPr/>
          <p:nvPr/>
        </p:nvSpPr>
        <p:spPr>
          <a:xfrm>
            <a:off x="6336786" y="3526291"/>
            <a:ext cx="650774" cy="6752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2700000" sx="93000" sy="9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Буфер обмена контур">
            <a:extLst>
              <a:ext uri="{FF2B5EF4-FFF2-40B4-BE49-F238E27FC236}">
                <a16:creationId xmlns:a16="http://schemas.microsoft.com/office/drawing/2014/main" id="{CF995A05-96D0-44DE-A7C6-DD7581135A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244" y="1496292"/>
            <a:ext cx="540000" cy="540000"/>
          </a:xfrm>
          <a:prstGeom prst="rect">
            <a:avLst/>
          </a:prstGeom>
        </p:spPr>
      </p:pic>
      <p:pic>
        <p:nvPicPr>
          <p:cNvPr id="24" name="Рисунок 23" descr="Контрольный список контур">
            <a:extLst>
              <a:ext uri="{FF2B5EF4-FFF2-40B4-BE49-F238E27FC236}">
                <a16:creationId xmlns:a16="http://schemas.microsoft.com/office/drawing/2014/main" id="{C032EF14-296D-4223-9C1B-FBF1B1E11D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3227" y="1500513"/>
            <a:ext cx="540000" cy="540000"/>
          </a:xfrm>
          <a:prstGeom prst="rect">
            <a:avLst/>
          </a:prstGeom>
        </p:spPr>
      </p:pic>
      <p:pic>
        <p:nvPicPr>
          <p:cNvPr id="29" name="Рисунок 28" descr="Документ контур">
            <a:extLst>
              <a:ext uri="{FF2B5EF4-FFF2-40B4-BE49-F238E27FC236}">
                <a16:creationId xmlns:a16="http://schemas.microsoft.com/office/drawing/2014/main" id="{5B471031-4472-4492-8390-7D924E89BC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92173" y="3593900"/>
            <a:ext cx="540000" cy="540000"/>
          </a:xfrm>
          <a:prstGeom prst="rect">
            <a:avLst/>
          </a:prstGeom>
        </p:spPr>
      </p:pic>
      <p:sp>
        <p:nvSpPr>
          <p:cNvPr id="49" name="Номер слайда 7">
            <a:extLst>
              <a:ext uri="{FF2B5EF4-FFF2-40B4-BE49-F238E27FC236}">
                <a16:creationId xmlns:a16="http://schemas.microsoft.com/office/drawing/2014/main" id="{35F760F9-AD93-45E3-93ED-E0AFD1B66227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03866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262A2102-E86A-DE4F-BC36-BCD9F70972D7}"/>
              </a:ext>
            </a:extLst>
          </p:cNvPr>
          <p:cNvSpPr/>
          <p:nvPr/>
        </p:nvSpPr>
        <p:spPr>
          <a:xfrm>
            <a:off x="7593687" y="911566"/>
            <a:ext cx="4082375" cy="5500871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6">
            <a:extLst>
              <a:ext uri="{FF2B5EF4-FFF2-40B4-BE49-F238E27FC236}">
                <a16:creationId xmlns:a16="http://schemas.microsoft.com/office/drawing/2014/main" id="{D6070FDA-39DD-434F-A561-AB301921BF9F}"/>
              </a:ext>
            </a:extLst>
          </p:cNvPr>
          <p:cNvSpPr/>
          <p:nvPr/>
        </p:nvSpPr>
        <p:spPr>
          <a:xfrm>
            <a:off x="505327" y="911566"/>
            <a:ext cx="6805632" cy="3101862"/>
          </a:xfrm>
          <a:prstGeom prst="roundRect">
            <a:avLst>
              <a:gd name="adj" fmla="val 5012"/>
            </a:avLst>
          </a:prstGeom>
          <a:solidFill>
            <a:srgbClr val="00B0F0">
              <a:alpha val="1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E095D-8689-E54E-9A50-E59393A03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498" y="273554"/>
            <a:ext cx="10515600" cy="614589"/>
          </a:xfrm>
        </p:spPr>
        <p:txBody>
          <a:bodyPr>
            <a:normAutofit/>
          </a:bodyPr>
          <a:lstStyle/>
          <a:p>
            <a:r>
              <a:rPr lang="ru-RU" sz="3600" b="1" kern="0" dirty="0">
                <a:solidFill>
                  <a:srgbClr val="E7491D"/>
                </a:solidFill>
                <a:latin typeface="Montserrat" panose="00000500000000000000" pitchFamily="2" charset="-52"/>
                <a:ea typeface="+mn-ea"/>
                <a:cs typeface="+mn-cs"/>
              </a:rPr>
              <a:t>Итоги пилотирования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78DFA4-12EC-2340-90E6-FAC2BA43A930}"/>
              </a:ext>
            </a:extLst>
          </p:cNvPr>
          <p:cNvSpPr txBox="1"/>
          <p:nvPr/>
        </p:nvSpPr>
        <p:spPr>
          <a:xfrm>
            <a:off x="2610488" y="1041654"/>
            <a:ext cx="24013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70C0"/>
                </a:solidFill>
                <a:latin typeface="Montserrat" panose="00000500000000000000" pitchFamily="2" charset="-52"/>
              </a:rPr>
              <a:t>ВЫВОДЫ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4AABFD-E510-6048-BBCC-6D00B7DA88A8}"/>
              </a:ext>
            </a:extLst>
          </p:cNvPr>
          <p:cNvSpPr txBox="1"/>
          <p:nvPr/>
        </p:nvSpPr>
        <p:spPr>
          <a:xfrm>
            <a:off x="2749143" y="4369446"/>
            <a:ext cx="24013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E84932"/>
                </a:solidFill>
                <a:latin typeface="Montserrat" panose="00000500000000000000" pitchFamily="2" charset="-52"/>
              </a:rPr>
              <a:t>СЛОЖНОСТИ</a:t>
            </a:r>
            <a:endParaRPr lang="ru-RU" sz="2000" dirty="0">
              <a:solidFill>
                <a:srgbClr val="E84932"/>
              </a:solidFill>
            </a:endParaRPr>
          </a:p>
        </p:txBody>
      </p:sp>
      <p:sp>
        <p:nvSpPr>
          <p:cNvPr id="18" name="Скругленный прямоугольник 19">
            <a:extLst>
              <a:ext uri="{FF2B5EF4-FFF2-40B4-BE49-F238E27FC236}">
                <a16:creationId xmlns:a16="http://schemas.microsoft.com/office/drawing/2014/main" id="{7EFAFC10-8A3D-40D1-88B3-BA4773664DD9}"/>
              </a:ext>
            </a:extLst>
          </p:cNvPr>
          <p:cNvSpPr/>
          <p:nvPr/>
        </p:nvSpPr>
        <p:spPr>
          <a:xfrm>
            <a:off x="814483" y="2105557"/>
            <a:ext cx="2996700" cy="1526211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Предложенная система управления клиентским опытом в органах СЗН  -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эффективный и продуктивный инструмент </a:t>
            </a:r>
          </a:p>
        </p:txBody>
      </p:sp>
      <p:sp>
        <p:nvSpPr>
          <p:cNvPr id="19" name="Скругленный прямоугольник 19">
            <a:extLst>
              <a:ext uri="{FF2B5EF4-FFF2-40B4-BE49-F238E27FC236}">
                <a16:creationId xmlns:a16="http://schemas.microsoft.com/office/drawing/2014/main" id="{FECD6EAE-5EAC-4938-B4D6-E48D71DE12A1}"/>
              </a:ext>
            </a:extLst>
          </p:cNvPr>
          <p:cNvSpPr/>
          <p:nvPr/>
        </p:nvSpPr>
        <p:spPr>
          <a:xfrm>
            <a:off x="4087486" y="2105557"/>
            <a:ext cx="2972262" cy="1526211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Это интересно для всех: выявлена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высокая вовлеченность со стороны сотрудников СЗН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: как руководителей, так и специалистов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1F7A83-74AA-45DA-8149-A10C913CCD03}"/>
              </a:ext>
            </a:extLst>
          </p:cNvPr>
          <p:cNvSpPr txBox="1"/>
          <p:nvPr/>
        </p:nvSpPr>
        <p:spPr>
          <a:xfrm>
            <a:off x="1959297" y="1664204"/>
            <a:ext cx="7070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0070C0"/>
                </a:solidFill>
                <a:latin typeface="Montserrat" panose="00000500000000000000" pitchFamily="2" charset="-52"/>
              </a:rPr>
              <a:t>01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20234B-C7E8-4361-9A7A-CB3177EBB467}"/>
              </a:ext>
            </a:extLst>
          </p:cNvPr>
          <p:cNvSpPr txBox="1"/>
          <p:nvPr/>
        </p:nvSpPr>
        <p:spPr>
          <a:xfrm>
            <a:off x="5220081" y="1664204"/>
            <a:ext cx="7070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0070C0"/>
                </a:solidFill>
                <a:latin typeface="Montserrat" panose="00000500000000000000" pitchFamily="2" charset="-52"/>
              </a:rPr>
              <a:t>02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26" name="Скругленный прямоугольник 19">
            <a:extLst>
              <a:ext uri="{FF2B5EF4-FFF2-40B4-BE49-F238E27FC236}">
                <a16:creationId xmlns:a16="http://schemas.microsoft.com/office/drawing/2014/main" id="{95C0B744-9130-4F0F-8A69-BDB80061DD09}"/>
              </a:ext>
            </a:extLst>
          </p:cNvPr>
          <p:cNvSpPr/>
          <p:nvPr/>
        </p:nvSpPr>
        <p:spPr>
          <a:xfrm>
            <a:off x="814483" y="5638144"/>
            <a:ext cx="2996700" cy="652004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Сжатые сроки проекта</a:t>
            </a:r>
          </a:p>
        </p:txBody>
      </p:sp>
      <p:sp>
        <p:nvSpPr>
          <p:cNvPr id="27" name="Скругленный прямоугольник 19">
            <a:extLst>
              <a:ext uri="{FF2B5EF4-FFF2-40B4-BE49-F238E27FC236}">
                <a16:creationId xmlns:a16="http://schemas.microsoft.com/office/drawing/2014/main" id="{E016EDDF-1933-4947-B12C-ADCA98AF3AFE}"/>
              </a:ext>
            </a:extLst>
          </p:cNvPr>
          <p:cNvSpPr/>
          <p:nvPr/>
        </p:nvSpPr>
        <p:spPr>
          <a:xfrm>
            <a:off x="4063048" y="5638144"/>
            <a:ext cx="2996700" cy="652004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Сложности с измерением и анализом обратной связи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8CBAE2E4-BCA7-4996-84F2-5868FAC8FB4A}"/>
              </a:ext>
            </a:extLst>
          </p:cNvPr>
          <p:cNvSpPr/>
          <p:nvPr/>
        </p:nvSpPr>
        <p:spPr>
          <a:xfrm>
            <a:off x="515938" y="4251560"/>
            <a:ext cx="6795021" cy="2263333"/>
          </a:xfrm>
          <a:prstGeom prst="roundRect">
            <a:avLst>
              <a:gd name="adj" fmla="val 6567"/>
            </a:avLst>
          </a:prstGeom>
          <a:noFill/>
          <a:ln>
            <a:solidFill>
              <a:srgbClr val="E849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 descr="Месячный календарь со сплошной заливкой">
            <a:extLst>
              <a:ext uri="{FF2B5EF4-FFF2-40B4-BE49-F238E27FC236}">
                <a16:creationId xmlns:a16="http://schemas.microsoft.com/office/drawing/2014/main" id="{8E09CA39-B000-4126-BA1A-C35BD8575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9677" y="4727824"/>
            <a:ext cx="914400" cy="914400"/>
          </a:xfrm>
          <a:prstGeom prst="rect">
            <a:avLst/>
          </a:prstGeom>
        </p:spPr>
      </p:pic>
      <p:pic>
        <p:nvPicPr>
          <p:cNvPr id="36" name="Рисунок 35" descr="Чат со сплошной заливкой">
            <a:extLst>
              <a:ext uri="{FF2B5EF4-FFF2-40B4-BE49-F238E27FC236}">
                <a16:creationId xmlns:a16="http://schemas.microsoft.com/office/drawing/2014/main" id="{9968C7D6-4986-4BC5-B485-B153E705E0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04198" y="4683362"/>
            <a:ext cx="914400" cy="914400"/>
          </a:xfrm>
          <a:prstGeom prst="rect">
            <a:avLst/>
          </a:prstGeom>
        </p:spPr>
      </p:pic>
      <p:sp>
        <p:nvSpPr>
          <p:cNvPr id="37" name="Номер слайда 7">
            <a:extLst>
              <a:ext uri="{FF2B5EF4-FFF2-40B4-BE49-F238E27FC236}">
                <a16:creationId xmlns:a16="http://schemas.microsoft.com/office/drawing/2014/main" id="{8BA14651-C831-4A54-8AF7-EAF923B42B49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455B2B-E25F-4048-848C-53F68AEB7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45633" y="1695072"/>
            <a:ext cx="2178482" cy="217848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FB381EE-56B3-5049-8BC1-C0B5DE8A22A1}"/>
              </a:ext>
            </a:extLst>
          </p:cNvPr>
          <p:cNvSpPr txBox="1"/>
          <p:nvPr/>
        </p:nvSpPr>
        <p:spPr>
          <a:xfrm>
            <a:off x="8379520" y="1041654"/>
            <a:ext cx="24013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56B7E7"/>
                </a:solidFill>
                <a:latin typeface="Montserrat" panose="00000500000000000000" pitchFamily="2" charset="-52"/>
              </a:rPr>
              <a:t>ФАКТОРЫ УСПЕХА</a:t>
            </a:r>
            <a:endParaRPr lang="ru-RU" sz="2000" dirty="0">
              <a:solidFill>
                <a:srgbClr val="56B7E7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FF6263-5D99-994C-94FF-D96F439D0923}"/>
              </a:ext>
            </a:extLst>
          </p:cNvPr>
          <p:cNvSpPr txBox="1"/>
          <p:nvPr/>
        </p:nvSpPr>
        <p:spPr>
          <a:xfrm>
            <a:off x="8276153" y="4160142"/>
            <a:ext cx="3476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56B7E7"/>
                </a:solidFill>
                <a:latin typeface="Montserrat" panose="00000500000000000000" pitchFamily="2" charset="-52"/>
              </a:rPr>
              <a:t>В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56B7E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овлечённый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B7E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руководитель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= 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более активное развитие проекта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F56CAE-35AB-F942-9D16-9AC855159D8F}"/>
              </a:ext>
            </a:extLst>
          </p:cNvPr>
          <p:cNvSpPr txBox="1"/>
          <p:nvPr/>
        </p:nvSpPr>
        <p:spPr>
          <a:xfrm>
            <a:off x="8267585" y="5273005"/>
            <a:ext cx="31749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56B7E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Чем больше задействовано ЦЗН в проекте, </a:t>
            </a:r>
            <a:r>
              <a:rPr lang="ru-RU" sz="1200" dirty="0">
                <a:solidFill>
                  <a:prstClr val="black"/>
                </a:solidFill>
                <a:latin typeface="Montserrat" panose="00000500000000000000" pitchFamily="2" charset="-52"/>
              </a:rPr>
              <a:t>тем плодотворнее и эффективнее результат</a:t>
            </a:r>
          </a:p>
        </p:txBody>
      </p:sp>
      <p:pic>
        <p:nvPicPr>
          <p:cNvPr id="10" name="Рисунок 9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0F575D85-D34E-4046-8838-0866CDD62A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52933" y="4129364"/>
            <a:ext cx="523220" cy="523220"/>
          </a:xfrm>
          <a:prstGeom prst="rect">
            <a:avLst/>
          </a:prstGeom>
        </p:spPr>
      </p:pic>
      <p:pic>
        <p:nvPicPr>
          <p:cNvPr id="35" name="Рисунок 3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57E51733-E53F-D543-8C66-C0D931B927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52933" y="5273005"/>
            <a:ext cx="523220" cy="5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58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9">
            <a:extLst>
              <a:ext uri="{FF2B5EF4-FFF2-40B4-BE49-F238E27FC236}">
                <a16:creationId xmlns:a16="http://schemas.microsoft.com/office/drawing/2014/main" id="{5CBE36B9-50E1-4974-86E7-005F6C828480}"/>
              </a:ext>
            </a:extLst>
          </p:cNvPr>
          <p:cNvSpPr/>
          <p:nvPr/>
        </p:nvSpPr>
        <p:spPr>
          <a:xfrm>
            <a:off x="515936" y="1185295"/>
            <a:ext cx="3217863" cy="4952615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9">
            <a:extLst>
              <a:ext uri="{FF2B5EF4-FFF2-40B4-BE49-F238E27FC236}">
                <a16:creationId xmlns:a16="http://schemas.microsoft.com/office/drawing/2014/main" id="{2D996C7E-90BD-4F2D-B492-4A37C353F3B4}"/>
              </a:ext>
            </a:extLst>
          </p:cNvPr>
          <p:cNvSpPr/>
          <p:nvPr/>
        </p:nvSpPr>
        <p:spPr>
          <a:xfrm>
            <a:off x="4487068" y="1185295"/>
            <a:ext cx="3217863" cy="4952615"/>
          </a:xfrm>
          <a:prstGeom prst="roundRect">
            <a:avLst>
              <a:gd name="adj" fmla="val 4278"/>
            </a:avLst>
          </a:prstGeom>
          <a:solidFill>
            <a:srgbClr val="56B7E7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6B7E7"/>
              </a:solidFill>
            </a:endParaRPr>
          </a:p>
        </p:txBody>
      </p:sp>
      <p:sp>
        <p:nvSpPr>
          <p:cNvPr id="12" name="Скругленный прямоугольник 19">
            <a:extLst>
              <a:ext uri="{FF2B5EF4-FFF2-40B4-BE49-F238E27FC236}">
                <a16:creationId xmlns:a16="http://schemas.microsoft.com/office/drawing/2014/main" id="{FC4BE557-0081-4918-B30B-5702987F811B}"/>
              </a:ext>
            </a:extLst>
          </p:cNvPr>
          <p:cNvSpPr/>
          <p:nvPr/>
        </p:nvSpPr>
        <p:spPr>
          <a:xfrm>
            <a:off x="8419308" y="1185295"/>
            <a:ext cx="3217863" cy="4952615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F49F38-3075-F143-A5DA-B71322644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937"/>
            <a:ext cx="10515600" cy="706029"/>
          </a:xfrm>
        </p:spPr>
        <p:txBody>
          <a:bodyPr>
            <a:normAutofit/>
          </a:bodyPr>
          <a:lstStyle/>
          <a:p>
            <a:pPr algn="ctr"/>
            <a:r>
              <a:rPr lang="ru-RU" sz="3200" b="1" kern="0" dirty="0">
                <a:solidFill>
                  <a:srgbClr val="0070C0"/>
                </a:solidFill>
                <a:latin typeface="Montserrat" panose="00000500000000000000" pitchFamily="2" charset="-52"/>
                <a:ea typeface="+mn-ea"/>
                <a:cs typeface="+mn-cs"/>
              </a:rPr>
              <a:t>Направления развития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EC04B3-44B9-764E-B036-5778CE4B5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063" y="1430258"/>
            <a:ext cx="2213609" cy="646331"/>
          </a:xfr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56B7E7"/>
                </a:solidFill>
                <a:latin typeface="Montserrat ExtraBold" panose="00000900000000000000" pitchFamily="2" charset="-52"/>
              </a:rPr>
              <a:t>Обучающие </a:t>
            </a:r>
            <a:br>
              <a:rPr lang="ru-RU" sz="2000" b="1" dirty="0">
                <a:solidFill>
                  <a:srgbClr val="56B7E7"/>
                </a:solidFill>
                <a:latin typeface="Montserrat ExtraBold" panose="00000900000000000000" pitchFamily="2" charset="-52"/>
              </a:rPr>
            </a:br>
            <a:r>
              <a:rPr lang="ru-RU" sz="2000" b="1" dirty="0">
                <a:solidFill>
                  <a:srgbClr val="56B7E7"/>
                </a:solidFill>
                <a:latin typeface="Montserrat ExtraBold" panose="00000900000000000000" pitchFamily="2" charset="-52"/>
              </a:rPr>
              <a:t>мероприятия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F1738A-1CBC-FA4A-BCA4-475689A160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116" t="43809" r="26730" b="26447"/>
          <a:stretch/>
        </p:blipFill>
        <p:spPr>
          <a:xfrm>
            <a:off x="4817746" y="2853262"/>
            <a:ext cx="2556507" cy="2647813"/>
          </a:xfrm>
          <a:prstGeom prst="rect">
            <a:avLst/>
          </a:prstGeom>
        </p:spPr>
      </p:pic>
      <p:sp>
        <p:nvSpPr>
          <p:cNvPr id="13" name="Объект 2">
            <a:extLst>
              <a:ext uri="{FF2B5EF4-FFF2-40B4-BE49-F238E27FC236}">
                <a16:creationId xmlns:a16="http://schemas.microsoft.com/office/drawing/2014/main" id="{512C407A-1860-4BEE-937A-0FC16BF317C7}"/>
              </a:ext>
            </a:extLst>
          </p:cNvPr>
          <p:cNvSpPr txBox="1">
            <a:spLocks/>
          </p:cNvSpPr>
          <p:nvPr/>
        </p:nvSpPr>
        <p:spPr>
          <a:xfrm>
            <a:off x="8529412" y="1430258"/>
            <a:ext cx="2997655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rgbClr val="56B7E7"/>
                </a:solidFill>
                <a:latin typeface="Montserrat ExtraBold" panose="00000900000000000000" pitchFamily="2" charset="-52"/>
              </a:rPr>
              <a:t>«Белая книга» </a:t>
            </a:r>
            <a:r>
              <a:rPr lang="ru-RU" sz="2000" b="1" dirty="0" err="1">
                <a:solidFill>
                  <a:srgbClr val="56B7E7"/>
                </a:solidFill>
                <a:latin typeface="Montserrat ExtraBold" panose="00000900000000000000" pitchFamily="2" charset="-52"/>
              </a:rPr>
              <a:t>клиенто-центричности</a:t>
            </a:r>
            <a:endParaRPr lang="ru-RU" sz="2000" b="1" dirty="0">
              <a:solidFill>
                <a:srgbClr val="56B7E7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50BA376C-5934-404C-91F3-A5D399EF90DA}"/>
              </a:ext>
            </a:extLst>
          </p:cNvPr>
          <p:cNvSpPr txBox="1">
            <a:spLocks/>
          </p:cNvSpPr>
          <p:nvPr/>
        </p:nvSpPr>
        <p:spPr>
          <a:xfrm>
            <a:off x="4597172" y="1443196"/>
            <a:ext cx="2997655" cy="9233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latin typeface="Montserrat ExtraBold" panose="00000900000000000000" pitchFamily="2" charset="-52"/>
              </a:rPr>
              <a:t>Библиотека</a:t>
            </a:r>
            <a:br>
              <a:rPr lang="ru-RU" sz="2000" b="1" dirty="0">
                <a:solidFill>
                  <a:schemeClr val="bg1"/>
                </a:solidFill>
                <a:latin typeface="Montserrat ExtraBold" panose="00000900000000000000" pitchFamily="2" charset="-52"/>
              </a:rPr>
            </a:br>
            <a:r>
              <a:rPr lang="ru-RU" sz="2000" b="1" dirty="0" err="1">
                <a:solidFill>
                  <a:schemeClr val="bg1"/>
                </a:solidFill>
                <a:latin typeface="Montserrat ExtraBold" panose="00000900000000000000" pitchFamily="2" charset="-52"/>
              </a:rPr>
              <a:t>клиенто-центричности</a:t>
            </a:r>
            <a:endParaRPr lang="ru-RU" sz="2000" b="1" dirty="0">
              <a:solidFill>
                <a:schemeClr val="bg1"/>
              </a:solidFill>
              <a:latin typeface="Montserrat ExtraBold" panose="00000900000000000000" pitchFamily="2" charset="-5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3CF5DF-D68A-454B-BDC5-BE5961BE4BEB}"/>
              </a:ext>
            </a:extLst>
          </p:cNvPr>
          <p:cNvSpPr txBox="1"/>
          <p:nvPr/>
        </p:nvSpPr>
        <p:spPr>
          <a:xfrm>
            <a:off x="8785473" y="2584787"/>
            <a:ext cx="2758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Сборник методических рекомендаций</a:t>
            </a:r>
            <a:endParaRPr lang="ru-RU" sz="12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96A214B-8EAA-4653-B805-D81193E69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8683" y="2916624"/>
            <a:ext cx="2381250" cy="2381250"/>
          </a:xfrm>
          <a:prstGeom prst="rect">
            <a:avLst/>
          </a:prstGeom>
        </p:spPr>
      </p:pic>
      <p:pic>
        <p:nvPicPr>
          <p:cNvPr id="324" name="Рисунок 323">
            <a:extLst>
              <a:ext uri="{FF2B5EF4-FFF2-40B4-BE49-F238E27FC236}">
                <a16:creationId xmlns:a16="http://schemas.microsoft.com/office/drawing/2014/main" id="{BA6BF678-7C62-43CE-99AC-512BA0C75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4937" y="3350042"/>
            <a:ext cx="2139256" cy="2139256"/>
          </a:xfrm>
          <a:prstGeom prst="rect">
            <a:avLst/>
          </a:prstGeom>
        </p:spPr>
      </p:pic>
      <p:sp>
        <p:nvSpPr>
          <p:cNvPr id="325" name="Номер слайда 7">
            <a:extLst>
              <a:ext uri="{FF2B5EF4-FFF2-40B4-BE49-F238E27FC236}">
                <a16:creationId xmlns:a16="http://schemas.microsoft.com/office/drawing/2014/main" id="{AFF5CF55-3E48-494A-9D6C-8404D695776E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2796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F49F38-3075-F143-A5DA-B71322644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222250"/>
            <a:ext cx="10515600" cy="706029"/>
          </a:xfrm>
        </p:spPr>
        <p:txBody>
          <a:bodyPr>
            <a:normAutofit fontScale="90000"/>
          </a:bodyPr>
          <a:lstStyle/>
          <a:p>
            <a:r>
              <a:rPr lang="ru-RU" sz="3200" b="1" kern="0" dirty="0">
                <a:solidFill>
                  <a:srgbClr val="56B7E7"/>
                </a:solidFill>
                <a:latin typeface="Montserrat" panose="00000500000000000000" pitchFamily="2" charset="-52"/>
                <a:ea typeface="+mn-ea"/>
                <a:cs typeface="+mn-cs"/>
              </a:rPr>
              <a:t>Телеграм-канал «Клиентоцентричность в СЗН»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EAD3899-C14B-2D4C-A06E-D55DB51EF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1069285"/>
            <a:ext cx="4925115" cy="4925115"/>
          </a:xfrm>
          <a:prstGeom prst="rect">
            <a:avLst/>
          </a:prstGeom>
        </p:spPr>
      </p:pic>
      <p:sp>
        <p:nvSpPr>
          <p:cNvPr id="5" name="Скругленный прямоугольник 19">
            <a:extLst>
              <a:ext uri="{FF2B5EF4-FFF2-40B4-BE49-F238E27FC236}">
                <a16:creationId xmlns:a16="http://schemas.microsoft.com/office/drawing/2014/main" id="{4B94265A-A8D8-4DD5-86C1-41D8B4CFD69F}"/>
              </a:ext>
            </a:extLst>
          </p:cNvPr>
          <p:cNvSpPr/>
          <p:nvPr/>
        </p:nvSpPr>
        <p:spPr>
          <a:xfrm>
            <a:off x="6657286" y="1291327"/>
            <a:ext cx="4737073" cy="652004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Обмен знаниями, опытом,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лайфхаками</a:t>
            </a:r>
            <a:r>
              <a:rPr lang="ru-RU" sz="1200" dirty="0">
                <a:solidFill>
                  <a:prstClr val="black"/>
                </a:solidFill>
                <a:latin typeface="Montserrat" panose="00000500000000000000" pitchFamily="2" charset="-52"/>
              </a:rPr>
              <a:t>, практическими инструментами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6" name="Скругленный прямоугольник 19">
            <a:extLst>
              <a:ext uri="{FF2B5EF4-FFF2-40B4-BE49-F238E27FC236}">
                <a16:creationId xmlns:a16="http://schemas.microsoft.com/office/drawing/2014/main" id="{E5DF075A-EA1A-4818-8838-199CFFCDA011}"/>
              </a:ext>
            </a:extLst>
          </p:cNvPr>
          <p:cNvSpPr/>
          <p:nvPr/>
        </p:nvSpPr>
        <p:spPr>
          <a:xfrm>
            <a:off x="6657286" y="2569528"/>
            <a:ext cx="4737073" cy="652004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Montserrat" panose="00000500000000000000" pitchFamily="2" charset="-52"/>
              </a:rPr>
              <a:t>Свежие кейсы и тренды </a:t>
            </a:r>
            <a:r>
              <a:rPr lang="ru-RU" sz="1200" dirty="0" err="1">
                <a:solidFill>
                  <a:prstClr val="black"/>
                </a:solidFill>
                <a:latin typeface="Montserrat" panose="00000500000000000000" pitchFamily="2" charset="-52"/>
              </a:rPr>
              <a:t>клиентоцентричности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7" name="Скругленный прямоугольник 19">
            <a:extLst>
              <a:ext uri="{FF2B5EF4-FFF2-40B4-BE49-F238E27FC236}">
                <a16:creationId xmlns:a16="http://schemas.microsoft.com/office/drawing/2014/main" id="{0B3713A8-640C-4B0E-AC90-1BBD0CA2DB7A}"/>
              </a:ext>
            </a:extLst>
          </p:cNvPr>
          <p:cNvSpPr/>
          <p:nvPr/>
        </p:nvSpPr>
        <p:spPr>
          <a:xfrm>
            <a:off x="6657286" y="3847729"/>
            <a:ext cx="4737073" cy="652004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Новости о государственном приоритете «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Клиентоцентричное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государство»</a:t>
            </a:r>
          </a:p>
        </p:txBody>
      </p:sp>
      <p:sp>
        <p:nvSpPr>
          <p:cNvPr id="8" name="Скругленный прямоугольник 19">
            <a:extLst>
              <a:ext uri="{FF2B5EF4-FFF2-40B4-BE49-F238E27FC236}">
                <a16:creationId xmlns:a16="http://schemas.microsoft.com/office/drawing/2014/main" id="{807D0F32-B69D-42A3-9394-9605D147A01C}"/>
              </a:ext>
            </a:extLst>
          </p:cNvPr>
          <p:cNvSpPr/>
          <p:nvPr/>
        </p:nvSpPr>
        <p:spPr>
          <a:xfrm>
            <a:off x="6657286" y="5125929"/>
            <a:ext cx="4737073" cy="652004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Открытый чат с коллегами из регионов и специалистами ФЦК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12A95D42-F0BD-4272-8A46-C5E7A070B731}"/>
              </a:ext>
            </a:extLst>
          </p:cNvPr>
          <p:cNvGrpSpPr/>
          <p:nvPr/>
        </p:nvGrpSpPr>
        <p:grpSpPr>
          <a:xfrm>
            <a:off x="5911297" y="1339505"/>
            <a:ext cx="540440" cy="540440"/>
            <a:chOff x="5911297" y="1339505"/>
            <a:chExt cx="540440" cy="540440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A9E15028-2EB2-41F5-8980-8B0D2ED4A9BE}"/>
                </a:ext>
              </a:extLst>
            </p:cNvPr>
            <p:cNvGrpSpPr/>
            <p:nvPr/>
          </p:nvGrpSpPr>
          <p:grpSpPr>
            <a:xfrm>
              <a:off x="5911297" y="1339505"/>
              <a:ext cx="540440" cy="540440"/>
              <a:chOff x="5810250" y="1069285"/>
              <a:chExt cx="540440" cy="540440"/>
            </a:xfrm>
          </p:grpSpPr>
          <p:sp>
            <p:nvSpPr>
              <p:cNvPr id="3" name="Овал 2">
                <a:extLst>
                  <a:ext uri="{FF2B5EF4-FFF2-40B4-BE49-F238E27FC236}">
                    <a16:creationId xmlns:a16="http://schemas.microsoft.com/office/drawing/2014/main" id="{9BE83641-1C08-45BA-8D41-CBF41C2E5A1C}"/>
                  </a:ext>
                </a:extLst>
              </p:cNvPr>
              <p:cNvSpPr/>
              <p:nvPr/>
            </p:nvSpPr>
            <p:spPr>
              <a:xfrm>
                <a:off x="5810250" y="1069285"/>
                <a:ext cx="540440" cy="5404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1DAF1BF1-A5B3-4EA1-A2E3-E0486250BFC2}"/>
                  </a:ext>
                </a:extLst>
              </p:cNvPr>
              <p:cNvSpPr/>
              <p:nvPr/>
            </p:nvSpPr>
            <p:spPr>
              <a:xfrm>
                <a:off x="5885207" y="1144242"/>
                <a:ext cx="390525" cy="390525"/>
              </a:xfrm>
              <a:prstGeom prst="ellipse">
                <a:avLst/>
              </a:prstGeom>
              <a:solidFill>
                <a:srgbClr val="56B7E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3" name="Рисунок 12" descr="Флажок со сплошной заливкой">
              <a:extLst>
                <a:ext uri="{FF2B5EF4-FFF2-40B4-BE49-F238E27FC236}">
                  <a16:creationId xmlns:a16="http://schemas.microsoft.com/office/drawing/2014/main" id="{46B3E27A-911F-46CE-A5D8-698A4F11C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61212" y="1481554"/>
              <a:ext cx="240608" cy="240608"/>
            </a:xfrm>
            <a:prstGeom prst="rect">
              <a:avLst/>
            </a:prstGeom>
          </p:spPr>
        </p:pic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A7ACAAC-9949-4F57-B264-3D1816EF39F8}"/>
              </a:ext>
            </a:extLst>
          </p:cNvPr>
          <p:cNvGrpSpPr/>
          <p:nvPr/>
        </p:nvGrpSpPr>
        <p:grpSpPr>
          <a:xfrm>
            <a:off x="5911297" y="2657279"/>
            <a:ext cx="540440" cy="540440"/>
            <a:chOff x="5911297" y="1339505"/>
            <a:chExt cx="540440" cy="540440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88CC940B-478C-4196-880F-887C7D299737}"/>
                </a:ext>
              </a:extLst>
            </p:cNvPr>
            <p:cNvGrpSpPr/>
            <p:nvPr/>
          </p:nvGrpSpPr>
          <p:grpSpPr>
            <a:xfrm>
              <a:off x="5911297" y="1339505"/>
              <a:ext cx="540440" cy="540440"/>
              <a:chOff x="5810250" y="1069285"/>
              <a:chExt cx="540440" cy="540440"/>
            </a:xfrm>
          </p:grpSpPr>
          <p:sp>
            <p:nvSpPr>
              <p:cNvPr id="18" name="Овал 17">
                <a:extLst>
                  <a:ext uri="{FF2B5EF4-FFF2-40B4-BE49-F238E27FC236}">
                    <a16:creationId xmlns:a16="http://schemas.microsoft.com/office/drawing/2014/main" id="{7DDAC683-D6CD-4C2E-9B03-8A3710F33EAD}"/>
                  </a:ext>
                </a:extLst>
              </p:cNvPr>
              <p:cNvSpPr/>
              <p:nvPr/>
            </p:nvSpPr>
            <p:spPr>
              <a:xfrm>
                <a:off x="5810250" y="1069285"/>
                <a:ext cx="540440" cy="5404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Овал 18">
                <a:extLst>
                  <a:ext uri="{FF2B5EF4-FFF2-40B4-BE49-F238E27FC236}">
                    <a16:creationId xmlns:a16="http://schemas.microsoft.com/office/drawing/2014/main" id="{D5230097-E2E1-4AD7-9B46-CA7A6827B45E}"/>
                  </a:ext>
                </a:extLst>
              </p:cNvPr>
              <p:cNvSpPr/>
              <p:nvPr/>
            </p:nvSpPr>
            <p:spPr>
              <a:xfrm>
                <a:off x="5885207" y="1144242"/>
                <a:ext cx="390525" cy="390525"/>
              </a:xfrm>
              <a:prstGeom prst="ellipse">
                <a:avLst/>
              </a:prstGeom>
              <a:solidFill>
                <a:srgbClr val="56B7E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7" name="Рисунок 16" descr="Флажок со сплошной заливкой">
              <a:extLst>
                <a:ext uri="{FF2B5EF4-FFF2-40B4-BE49-F238E27FC236}">
                  <a16:creationId xmlns:a16="http://schemas.microsoft.com/office/drawing/2014/main" id="{676C4CD1-E9A0-4DD9-8275-A9AAD131C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61212" y="1481554"/>
              <a:ext cx="240608" cy="240608"/>
            </a:xfrm>
            <a:prstGeom prst="rect">
              <a:avLst/>
            </a:prstGeom>
          </p:spPr>
        </p:pic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F5B4BCEE-2FB3-43AC-9DB9-0248024C2229}"/>
              </a:ext>
            </a:extLst>
          </p:cNvPr>
          <p:cNvGrpSpPr/>
          <p:nvPr/>
        </p:nvGrpSpPr>
        <p:grpSpPr>
          <a:xfrm>
            <a:off x="5911297" y="3903511"/>
            <a:ext cx="540440" cy="540440"/>
            <a:chOff x="5911297" y="1339505"/>
            <a:chExt cx="540440" cy="540440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B5BD9FCC-ECEB-43F9-9F1D-1D65523785DE}"/>
                </a:ext>
              </a:extLst>
            </p:cNvPr>
            <p:cNvGrpSpPr/>
            <p:nvPr/>
          </p:nvGrpSpPr>
          <p:grpSpPr>
            <a:xfrm>
              <a:off x="5911297" y="1339505"/>
              <a:ext cx="540440" cy="540440"/>
              <a:chOff x="5810250" y="1069285"/>
              <a:chExt cx="540440" cy="540440"/>
            </a:xfrm>
          </p:grpSpPr>
          <p:sp>
            <p:nvSpPr>
              <p:cNvPr id="23" name="Овал 22">
                <a:extLst>
                  <a:ext uri="{FF2B5EF4-FFF2-40B4-BE49-F238E27FC236}">
                    <a16:creationId xmlns:a16="http://schemas.microsoft.com/office/drawing/2014/main" id="{E5A27994-48CE-4D88-95CA-5ACFD4663888}"/>
                  </a:ext>
                </a:extLst>
              </p:cNvPr>
              <p:cNvSpPr/>
              <p:nvPr/>
            </p:nvSpPr>
            <p:spPr>
              <a:xfrm>
                <a:off x="5810250" y="1069285"/>
                <a:ext cx="540440" cy="5404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 23">
                <a:extLst>
                  <a:ext uri="{FF2B5EF4-FFF2-40B4-BE49-F238E27FC236}">
                    <a16:creationId xmlns:a16="http://schemas.microsoft.com/office/drawing/2014/main" id="{DC2E2CB6-E0BF-4E7D-927A-2499B3749D00}"/>
                  </a:ext>
                </a:extLst>
              </p:cNvPr>
              <p:cNvSpPr/>
              <p:nvPr/>
            </p:nvSpPr>
            <p:spPr>
              <a:xfrm>
                <a:off x="5885207" y="1144242"/>
                <a:ext cx="390525" cy="390525"/>
              </a:xfrm>
              <a:prstGeom prst="ellipse">
                <a:avLst/>
              </a:prstGeom>
              <a:solidFill>
                <a:srgbClr val="56B7E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2" name="Рисунок 21" descr="Флажок со сплошной заливкой">
              <a:extLst>
                <a:ext uri="{FF2B5EF4-FFF2-40B4-BE49-F238E27FC236}">
                  <a16:creationId xmlns:a16="http://schemas.microsoft.com/office/drawing/2014/main" id="{1BA77E7C-88E6-43AE-8FED-B944FC35A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61212" y="1481554"/>
              <a:ext cx="240608" cy="240608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970D5838-8B91-47D3-A793-944D94FD6DCF}"/>
              </a:ext>
            </a:extLst>
          </p:cNvPr>
          <p:cNvGrpSpPr/>
          <p:nvPr/>
        </p:nvGrpSpPr>
        <p:grpSpPr>
          <a:xfrm>
            <a:off x="5911297" y="5181711"/>
            <a:ext cx="540440" cy="540440"/>
            <a:chOff x="5911297" y="1339505"/>
            <a:chExt cx="540440" cy="540440"/>
          </a:xfrm>
        </p:grpSpPr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9596562A-6248-400A-A4E7-7E89EC11CA6E}"/>
                </a:ext>
              </a:extLst>
            </p:cNvPr>
            <p:cNvGrpSpPr/>
            <p:nvPr/>
          </p:nvGrpSpPr>
          <p:grpSpPr>
            <a:xfrm>
              <a:off x="5911297" y="1339505"/>
              <a:ext cx="540440" cy="540440"/>
              <a:chOff x="5810250" y="1069285"/>
              <a:chExt cx="540440" cy="540440"/>
            </a:xfrm>
          </p:grpSpPr>
          <p:sp>
            <p:nvSpPr>
              <p:cNvPr id="28" name="Овал 27">
                <a:extLst>
                  <a:ext uri="{FF2B5EF4-FFF2-40B4-BE49-F238E27FC236}">
                    <a16:creationId xmlns:a16="http://schemas.microsoft.com/office/drawing/2014/main" id="{17E97B6A-B863-4EA1-B953-823D2959A388}"/>
                  </a:ext>
                </a:extLst>
              </p:cNvPr>
              <p:cNvSpPr/>
              <p:nvPr/>
            </p:nvSpPr>
            <p:spPr>
              <a:xfrm>
                <a:off x="5810250" y="1069285"/>
                <a:ext cx="540440" cy="5404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>
                <a:extLst>
                  <a:ext uri="{FF2B5EF4-FFF2-40B4-BE49-F238E27FC236}">
                    <a16:creationId xmlns:a16="http://schemas.microsoft.com/office/drawing/2014/main" id="{B3BCC0C6-DC9C-4681-BCE0-DE864737C2CD}"/>
                  </a:ext>
                </a:extLst>
              </p:cNvPr>
              <p:cNvSpPr/>
              <p:nvPr/>
            </p:nvSpPr>
            <p:spPr>
              <a:xfrm>
                <a:off x="5885207" y="1144242"/>
                <a:ext cx="390525" cy="390525"/>
              </a:xfrm>
              <a:prstGeom prst="ellipse">
                <a:avLst/>
              </a:prstGeom>
              <a:solidFill>
                <a:srgbClr val="56B7E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7" name="Рисунок 26" descr="Флажок со сплошной заливкой">
              <a:extLst>
                <a:ext uri="{FF2B5EF4-FFF2-40B4-BE49-F238E27FC236}">
                  <a16:creationId xmlns:a16="http://schemas.microsoft.com/office/drawing/2014/main" id="{980A086C-537C-47FA-BC88-4E25536CD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61212" y="1481554"/>
              <a:ext cx="240608" cy="240608"/>
            </a:xfrm>
            <a:prstGeom prst="rect">
              <a:avLst/>
            </a:prstGeom>
          </p:spPr>
        </p:pic>
      </p:grpSp>
      <p:sp>
        <p:nvSpPr>
          <p:cNvPr id="30" name="Номер слайда 7">
            <a:extLst>
              <a:ext uri="{FF2B5EF4-FFF2-40B4-BE49-F238E27FC236}">
                <a16:creationId xmlns:a16="http://schemas.microsoft.com/office/drawing/2014/main" id="{795E32B2-AC4D-4C9E-B788-2FF667730D89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56029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F49F38-3075-F143-A5DA-B71322644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368300"/>
            <a:ext cx="11276013" cy="706029"/>
          </a:xfrm>
        </p:spPr>
        <p:txBody>
          <a:bodyPr>
            <a:normAutofit fontScale="90000"/>
          </a:bodyPr>
          <a:lstStyle/>
          <a:p>
            <a:r>
              <a:rPr lang="ru-RU" sz="3200" b="1" kern="0" dirty="0">
                <a:solidFill>
                  <a:srgbClr val="E84932"/>
                </a:solidFill>
                <a:latin typeface="Montserrat" panose="00000500000000000000" pitchFamily="2" charset="-52"/>
                <a:ea typeface="+mn-ea"/>
                <a:cs typeface="+mn-cs"/>
              </a:rPr>
              <a:t>КОМАНДА ФЦК СЗ ПО ВНЕДРЕНИЮ КЛИЕНТОЦЕНТРИЧНОСТИ В РАБОТУ СЗН </a:t>
            </a:r>
          </a:p>
        </p:txBody>
      </p:sp>
      <p:sp>
        <p:nvSpPr>
          <p:cNvPr id="325" name="Номер слайда 7">
            <a:extLst>
              <a:ext uri="{FF2B5EF4-FFF2-40B4-BE49-F238E27FC236}">
                <a16:creationId xmlns:a16="http://schemas.microsoft.com/office/drawing/2014/main" id="{AFF5CF55-3E48-494A-9D6C-8404D695776E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14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E610F5-0328-4D43-BE84-8ACFAED3DBF3}"/>
              </a:ext>
            </a:extLst>
          </p:cNvPr>
          <p:cNvSpPr txBox="1"/>
          <p:nvPr/>
        </p:nvSpPr>
        <p:spPr>
          <a:xfrm>
            <a:off x="515938" y="1718393"/>
            <a:ext cx="560454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56B7E7"/>
                </a:solidFill>
                <a:latin typeface="Montserrat ExtraBold" panose="00000900000000000000" pitchFamily="2" charset="-52"/>
              </a:rPr>
              <a:t>Мизунова</a:t>
            </a:r>
            <a:r>
              <a:rPr lang="ru-RU" sz="2000" b="1" dirty="0">
                <a:solidFill>
                  <a:srgbClr val="56B7E7"/>
                </a:solidFill>
                <a:latin typeface="Montserrat ExtraBold" panose="00000900000000000000" pitchFamily="2" charset="-52"/>
              </a:rPr>
              <a:t> Яна Николаевна</a:t>
            </a:r>
          </a:p>
          <a:p>
            <a:r>
              <a:rPr lang="ru-RU" sz="1600" i="1" dirty="0">
                <a:latin typeface="Montserrat" pitchFamily="2" charset="0"/>
              </a:rPr>
              <a:t>Старший аналитик</a:t>
            </a:r>
          </a:p>
          <a:p>
            <a:r>
              <a:rPr lang="en-US" sz="1600" i="1" dirty="0">
                <a:latin typeface="Montserrat" pitchFamily="2" charset="0"/>
                <a:hlinkClick r:id="rId2"/>
              </a:rPr>
              <a:t>in_mizunova@vcot.info</a:t>
            </a:r>
            <a:r>
              <a:rPr lang="ru-RU" sz="1600" i="1" dirty="0">
                <a:latin typeface="Montserrat" pitchFamily="2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60E680-4428-492B-83F8-A69227C02895}"/>
              </a:ext>
            </a:extLst>
          </p:cNvPr>
          <p:cNvSpPr txBox="1"/>
          <p:nvPr/>
        </p:nvSpPr>
        <p:spPr>
          <a:xfrm>
            <a:off x="515938" y="3094237"/>
            <a:ext cx="567531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56B7E7"/>
                </a:solidFill>
                <a:latin typeface="Montserrat ExtraBold" panose="00000900000000000000" pitchFamily="2" charset="-52"/>
              </a:rPr>
              <a:t>Меркулова Екатерина Анатольевна</a:t>
            </a:r>
          </a:p>
          <a:p>
            <a:r>
              <a:rPr lang="ru-RU" sz="1600" i="1" dirty="0">
                <a:latin typeface="Montserrat" panose="00000500000000000000" pitchFamily="2" charset="-52"/>
              </a:rPr>
              <a:t>заместитель директора Федерального центра </a:t>
            </a:r>
            <a:br>
              <a:rPr lang="ru-RU" sz="1600" i="1" dirty="0">
                <a:latin typeface="Montserrat" panose="00000500000000000000" pitchFamily="2" charset="-52"/>
              </a:rPr>
            </a:br>
            <a:r>
              <a:rPr lang="ru-RU" sz="1600" i="1" dirty="0">
                <a:latin typeface="Montserrat" panose="00000500000000000000" pitchFamily="2" charset="-52"/>
              </a:rPr>
              <a:t>компетенций в сфере занятости</a:t>
            </a:r>
          </a:p>
          <a:p>
            <a:r>
              <a:rPr lang="en-US" sz="1600" i="1" dirty="0">
                <a:latin typeface="Montserrat" panose="00000500000000000000" pitchFamily="2" charset="-52"/>
                <a:hlinkClick r:id="rId3"/>
              </a:rPr>
              <a:t>ea_merkulova@vcot.info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7679A9-FEA6-41F4-B1EF-CC1FB45DDFD8}"/>
              </a:ext>
            </a:extLst>
          </p:cNvPr>
          <p:cNvSpPr txBox="1"/>
          <p:nvPr/>
        </p:nvSpPr>
        <p:spPr>
          <a:xfrm>
            <a:off x="515938" y="4716301"/>
            <a:ext cx="552682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56B7E7"/>
                </a:solidFill>
                <a:latin typeface="Montserrat ExtraBold" panose="00000900000000000000" pitchFamily="2" charset="-52"/>
              </a:rPr>
              <a:t>Залалова Алия Исмаиловна</a:t>
            </a:r>
          </a:p>
          <a:p>
            <a:r>
              <a:rPr lang="ru-RU" sz="1600" i="1" dirty="0">
                <a:latin typeface="Montserrat" pitchFamily="2" charset="0"/>
              </a:rPr>
              <a:t>Старший аналитик</a:t>
            </a:r>
          </a:p>
          <a:p>
            <a:r>
              <a:rPr lang="en-US" sz="1600" i="1" dirty="0">
                <a:latin typeface="Montserrat" pitchFamily="2" charset="0"/>
                <a:hlinkClick r:id="rId4"/>
              </a:rPr>
              <a:t>ai_zalalova@vcot.info</a:t>
            </a:r>
            <a:r>
              <a:rPr lang="ru-RU" sz="1600" i="1" dirty="0">
                <a:latin typeface="Montserrat" pitchFamily="2" charset="0"/>
              </a:rPr>
              <a:t> </a:t>
            </a:r>
          </a:p>
        </p:txBody>
      </p:sp>
      <p:grpSp>
        <p:nvGrpSpPr>
          <p:cNvPr id="485" name="Группа 484">
            <a:extLst>
              <a:ext uri="{FF2B5EF4-FFF2-40B4-BE49-F238E27FC236}">
                <a16:creationId xmlns:a16="http://schemas.microsoft.com/office/drawing/2014/main" id="{8D3A55A2-E8C6-40E4-B0EF-54F3DB9D8890}"/>
              </a:ext>
            </a:extLst>
          </p:cNvPr>
          <p:cNvGrpSpPr/>
          <p:nvPr/>
        </p:nvGrpSpPr>
        <p:grpSpPr>
          <a:xfrm>
            <a:off x="6561110" y="1390776"/>
            <a:ext cx="5447669" cy="5003568"/>
            <a:chOff x="6911772" y="1932089"/>
            <a:chExt cx="4390825" cy="4032879"/>
          </a:xfrm>
        </p:grpSpPr>
        <p:grpSp>
          <p:nvGrpSpPr>
            <p:cNvPr id="20" name="Рисунок 6">
              <a:extLst>
                <a:ext uri="{FF2B5EF4-FFF2-40B4-BE49-F238E27FC236}">
                  <a16:creationId xmlns:a16="http://schemas.microsoft.com/office/drawing/2014/main" id="{FE7C6421-857C-4511-862A-79C6312A12D3}"/>
                </a:ext>
              </a:extLst>
            </p:cNvPr>
            <p:cNvGrpSpPr/>
            <p:nvPr/>
          </p:nvGrpSpPr>
          <p:grpSpPr>
            <a:xfrm>
              <a:off x="6911772" y="1932089"/>
              <a:ext cx="4390825" cy="3934231"/>
              <a:chOff x="6911772" y="1932089"/>
              <a:chExt cx="4390825" cy="3934231"/>
            </a:xfrm>
          </p:grpSpPr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8EC3CAD6-54DA-496E-ACFC-6DB5F342AF2C}"/>
                  </a:ext>
                </a:extLst>
              </p:cNvPr>
              <p:cNvSpPr/>
              <p:nvPr/>
            </p:nvSpPr>
            <p:spPr>
              <a:xfrm>
                <a:off x="10016939" y="2037054"/>
                <a:ext cx="669702" cy="970692"/>
              </a:xfrm>
              <a:custGeom>
                <a:avLst/>
                <a:gdLst>
                  <a:gd name="connsiteX0" fmla="*/ 0 w 669702"/>
                  <a:gd name="connsiteY0" fmla="*/ 0 h 970692"/>
                  <a:gd name="connsiteX1" fmla="*/ 669703 w 669702"/>
                  <a:gd name="connsiteY1" fmla="*/ 0 h 970692"/>
                  <a:gd name="connsiteX2" fmla="*/ 669703 w 669702"/>
                  <a:gd name="connsiteY2" fmla="*/ 970693 h 970692"/>
                  <a:gd name="connsiteX3" fmla="*/ 0 w 669702"/>
                  <a:gd name="connsiteY3" fmla="*/ 970693 h 970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9702" h="970692">
                    <a:moveTo>
                      <a:pt x="0" y="0"/>
                    </a:moveTo>
                    <a:lnTo>
                      <a:pt x="669703" y="0"/>
                    </a:lnTo>
                    <a:lnTo>
                      <a:pt x="669703" y="970693"/>
                    </a:lnTo>
                    <a:lnTo>
                      <a:pt x="0" y="970693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C7CADA41-157F-4C90-817D-0B21F3D39420}"/>
                  </a:ext>
                </a:extLst>
              </p:cNvPr>
              <p:cNvSpPr/>
              <p:nvPr/>
            </p:nvSpPr>
            <p:spPr>
              <a:xfrm>
                <a:off x="9983411" y="2037054"/>
                <a:ext cx="669702" cy="970692"/>
              </a:xfrm>
              <a:custGeom>
                <a:avLst/>
                <a:gdLst>
                  <a:gd name="connsiteX0" fmla="*/ 0 w 669702"/>
                  <a:gd name="connsiteY0" fmla="*/ 0 h 970692"/>
                  <a:gd name="connsiteX1" fmla="*/ 669703 w 669702"/>
                  <a:gd name="connsiteY1" fmla="*/ 0 h 970692"/>
                  <a:gd name="connsiteX2" fmla="*/ 669703 w 669702"/>
                  <a:gd name="connsiteY2" fmla="*/ 970693 h 970692"/>
                  <a:gd name="connsiteX3" fmla="*/ 0 w 669702"/>
                  <a:gd name="connsiteY3" fmla="*/ 970693 h 970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9702" h="970692">
                    <a:moveTo>
                      <a:pt x="0" y="0"/>
                    </a:moveTo>
                    <a:lnTo>
                      <a:pt x="669703" y="0"/>
                    </a:lnTo>
                    <a:lnTo>
                      <a:pt x="669703" y="970693"/>
                    </a:lnTo>
                    <a:lnTo>
                      <a:pt x="0" y="970693"/>
                    </a:ln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3C59E2A0-16E9-40F9-B45E-57F160A11A40}"/>
                  </a:ext>
                </a:extLst>
              </p:cNvPr>
              <p:cNvSpPr/>
              <p:nvPr/>
            </p:nvSpPr>
            <p:spPr>
              <a:xfrm>
                <a:off x="10066660" y="2142115"/>
                <a:ext cx="503301" cy="760476"/>
              </a:xfrm>
              <a:custGeom>
                <a:avLst/>
                <a:gdLst>
                  <a:gd name="connsiteX0" fmla="*/ 0 w 503301"/>
                  <a:gd name="connsiteY0" fmla="*/ 0 h 760476"/>
                  <a:gd name="connsiteX1" fmla="*/ 503301 w 503301"/>
                  <a:gd name="connsiteY1" fmla="*/ 0 h 760476"/>
                  <a:gd name="connsiteX2" fmla="*/ 503301 w 503301"/>
                  <a:gd name="connsiteY2" fmla="*/ 760476 h 760476"/>
                  <a:gd name="connsiteX3" fmla="*/ 0 w 503301"/>
                  <a:gd name="connsiteY3" fmla="*/ 760476 h 76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3301" h="760476">
                    <a:moveTo>
                      <a:pt x="0" y="0"/>
                    </a:moveTo>
                    <a:lnTo>
                      <a:pt x="503301" y="0"/>
                    </a:lnTo>
                    <a:lnTo>
                      <a:pt x="503301" y="760476"/>
                    </a:lnTo>
                    <a:lnTo>
                      <a:pt x="0" y="76047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B65E6714-66F6-47C3-A735-3429EAD28546}"/>
                  </a:ext>
                </a:extLst>
              </p:cNvPr>
              <p:cNvSpPr/>
              <p:nvPr/>
            </p:nvSpPr>
            <p:spPr>
              <a:xfrm>
                <a:off x="10065802" y="2138876"/>
                <a:ext cx="506730" cy="763714"/>
              </a:xfrm>
              <a:custGeom>
                <a:avLst/>
                <a:gdLst>
                  <a:gd name="connsiteX0" fmla="*/ 504158 w 506730"/>
                  <a:gd name="connsiteY0" fmla="*/ 763715 h 763714"/>
                  <a:gd name="connsiteX1" fmla="*/ 504158 w 506730"/>
                  <a:gd name="connsiteY1" fmla="*/ 760000 h 763714"/>
                  <a:gd name="connsiteX2" fmla="*/ 504158 w 506730"/>
                  <a:gd name="connsiteY2" fmla="*/ 749237 h 763714"/>
                  <a:gd name="connsiteX3" fmla="*/ 504158 w 506730"/>
                  <a:gd name="connsiteY3" fmla="*/ 707517 h 763714"/>
                  <a:gd name="connsiteX4" fmla="*/ 503682 w 506730"/>
                  <a:gd name="connsiteY4" fmla="*/ 550831 h 763714"/>
                  <a:gd name="connsiteX5" fmla="*/ 502825 w 506730"/>
                  <a:gd name="connsiteY5" fmla="*/ 3239 h 763714"/>
                  <a:gd name="connsiteX6" fmla="*/ 504539 w 506730"/>
                  <a:gd name="connsiteY6" fmla="*/ 4953 h 763714"/>
                  <a:gd name="connsiteX7" fmla="*/ 857 w 506730"/>
                  <a:gd name="connsiteY7" fmla="*/ 4953 h 763714"/>
                  <a:gd name="connsiteX8" fmla="*/ 2667 w 506730"/>
                  <a:gd name="connsiteY8" fmla="*/ 3143 h 763714"/>
                  <a:gd name="connsiteX9" fmla="*/ 2667 w 506730"/>
                  <a:gd name="connsiteY9" fmla="*/ 763619 h 763714"/>
                  <a:gd name="connsiteX10" fmla="*/ 1238 w 506730"/>
                  <a:gd name="connsiteY10" fmla="*/ 762191 h 763714"/>
                  <a:gd name="connsiteX11" fmla="*/ 367570 w 506730"/>
                  <a:gd name="connsiteY11" fmla="*/ 762953 h 763714"/>
                  <a:gd name="connsiteX12" fmla="*/ 468725 w 506730"/>
                  <a:gd name="connsiteY12" fmla="*/ 762953 h 763714"/>
                  <a:gd name="connsiteX13" fmla="*/ 495300 w 506730"/>
                  <a:gd name="connsiteY13" fmla="*/ 762953 h 763714"/>
                  <a:gd name="connsiteX14" fmla="*/ 504825 w 506730"/>
                  <a:gd name="connsiteY14" fmla="*/ 762953 h 763714"/>
                  <a:gd name="connsiteX15" fmla="*/ 495967 w 506730"/>
                  <a:gd name="connsiteY15" fmla="*/ 762953 h 763714"/>
                  <a:gd name="connsiteX16" fmla="*/ 469582 w 506730"/>
                  <a:gd name="connsiteY16" fmla="*/ 762953 h 763714"/>
                  <a:gd name="connsiteX17" fmla="*/ 368713 w 506730"/>
                  <a:gd name="connsiteY17" fmla="*/ 762953 h 763714"/>
                  <a:gd name="connsiteX18" fmla="*/ 1524 w 506730"/>
                  <a:gd name="connsiteY18" fmla="*/ 763715 h 763714"/>
                  <a:gd name="connsiteX19" fmla="*/ 0 w 506730"/>
                  <a:gd name="connsiteY19" fmla="*/ 763715 h 763714"/>
                  <a:gd name="connsiteX20" fmla="*/ 0 w 506730"/>
                  <a:gd name="connsiteY20" fmla="*/ 762286 h 763714"/>
                  <a:gd name="connsiteX21" fmla="*/ 0 w 506730"/>
                  <a:gd name="connsiteY21" fmla="*/ 1810 h 763714"/>
                  <a:gd name="connsiteX22" fmla="*/ 0 w 506730"/>
                  <a:gd name="connsiteY22" fmla="*/ 0 h 763714"/>
                  <a:gd name="connsiteX23" fmla="*/ 1810 w 506730"/>
                  <a:gd name="connsiteY23" fmla="*/ 0 h 763714"/>
                  <a:gd name="connsiteX24" fmla="*/ 505111 w 506730"/>
                  <a:gd name="connsiteY24" fmla="*/ 0 h 763714"/>
                  <a:gd name="connsiteX25" fmla="*/ 506730 w 506730"/>
                  <a:gd name="connsiteY25" fmla="*/ 0 h 763714"/>
                  <a:gd name="connsiteX26" fmla="*/ 506730 w 506730"/>
                  <a:gd name="connsiteY26" fmla="*/ 1619 h 763714"/>
                  <a:gd name="connsiteX27" fmla="*/ 505968 w 506730"/>
                  <a:gd name="connsiteY27" fmla="*/ 550355 h 763714"/>
                  <a:gd name="connsiteX28" fmla="*/ 505492 w 506730"/>
                  <a:gd name="connsiteY28" fmla="*/ 706565 h 763714"/>
                  <a:gd name="connsiteX29" fmla="*/ 505492 w 506730"/>
                  <a:gd name="connsiteY29" fmla="*/ 747998 h 763714"/>
                  <a:gd name="connsiteX30" fmla="*/ 505492 w 506730"/>
                  <a:gd name="connsiteY30" fmla="*/ 758571 h 763714"/>
                  <a:gd name="connsiteX31" fmla="*/ 504158 w 506730"/>
                  <a:gd name="connsiteY31" fmla="*/ 763715 h 763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06730" h="763714">
                    <a:moveTo>
                      <a:pt x="504158" y="763715"/>
                    </a:moveTo>
                    <a:cubicBezTo>
                      <a:pt x="504158" y="763715"/>
                      <a:pt x="504158" y="762476"/>
                      <a:pt x="504158" y="760000"/>
                    </a:cubicBezTo>
                    <a:lnTo>
                      <a:pt x="504158" y="749237"/>
                    </a:lnTo>
                    <a:cubicBezTo>
                      <a:pt x="504158" y="739712"/>
                      <a:pt x="504158" y="725710"/>
                      <a:pt x="504158" y="707517"/>
                    </a:cubicBezTo>
                    <a:cubicBezTo>
                      <a:pt x="504158" y="671036"/>
                      <a:pt x="504158" y="617982"/>
                      <a:pt x="503682" y="550831"/>
                    </a:cubicBezTo>
                    <a:cubicBezTo>
                      <a:pt x="503682" y="416814"/>
                      <a:pt x="503682" y="226981"/>
                      <a:pt x="502825" y="3239"/>
                    </a:cubicBezTo>
                    <a:lnTo>
                      <a:pt x="504539" y="4953"/>
                    </a:lnTo>
                    <a:lnTo>
                      <a:pt x="857" y="4953"/>
                    </a:lnTo>
                    <a:lnTo>
                      <a:pt x="2667" y="3143"/>
                    </a:lnTo>
                    <a:cubicBezTo>
                      <a:pt x="2667" y="290036"/>
                      <a:pt x="2667" y="554546"/>
                      <a:pt x="2667" y="763619"/>
                    </a:cubicBezTo>
                    <a:lnTo>
                      <a:pt x="1238" y="762191"/>
                    </a:lnTo>
                    <a:lnTo>
                      <a:pt x="367570" y="762953"/>
                    </a:lnTo>
                    <a:lnTo>
                      <a:pt x="468725" y="762953"/>
                    </a:lnTo>
                    <a:lnTo>
                      <a:pt x="495300" y="762953"/>
                    </a:lnTo>
                    <a:lnTo>
                      <a:pt x="504825" y="762953"/>
                    </a:lnTo>
                    <a:lnTo>
                      <a:pt x="495967" y="762953"/>
                    </a:lnTo>
                    <a:lnTo>
                      <a:pt x="469582" y="762953"/>
                    </a:lnTo>
                    <a:lnTo>
                      <a:pt x="368713" y="762953"/>
                    </a:lnTo>
                    <a:lnTo>
                      <a:pt x="1524" y="763715"/>
                    </a:lnTo>
                    <a:lnTo>
                      <a:pt x="0" y="763715"/>
                    </a:lnTo>
                    <a:lnTo>
                      <a:pt x="0" y="762286"/>
                    </a:lnTo>
                    <a:cubicBezTo>
                      <a:pt x="0" y="552736"/>
                      <a:pt x="0" y="288703"/>
                      <a:pt x="0" y="1810"/>
                    </a:cubicBezTo>
                    <a:lnTo>
                      <a:pt x="0" y="0"/>
                    </a:lnTo>
                    <a:lnTo>
                      <a:pt x="1810" y="0"/>
                    </a:lnTo>
                    <a:lnTo>
                      <a:pt x="505111" y="0"/>
                    </a:lnTo>
                    <a:lnTo>
                      <a:pt x="506730" y="0"/>
                    </a:lnTo>
                    <a:lnTo>
                      <a:pt x="506730" y="1619"/>
                    </a:lnTo>
                    <a:cubicBezTo>
                      <a:pt x="506730" y="225743"/>
                      <a:pt x="506159" y="415957"/>
                      <a:pt x="505968" y="550355"/>
                    </a:cubicBezTo>
                    <a:cubicBezTo>
                      <a:pt x="505968" y="617030"/>
                      <a:pt x="505968" y="670274"/>
                      <a:pt x="505492" y="706565"/>
                    </a:cubicBezTo>
                    <a:cubicBezTo>
                      <a:pt x="505492" y="724662"/>
                      <a:pt x="505492" y="738473"/>
                      <a:pt x="505492" y="747998"/>
                    </a:cubicBezTo>
                    <a:cubicBezTo>
                      <a:pt x="505492" y="752570"/>
                      <a:pt x="505492" y="756095"/>
                      <a:pt x="505492" y="758571"/>
                    </a:cubicBezTo>
                    <a:cubicBezTo>
                      <a:pt x="505492" y="761048"/>
                      <a:pt x="504158" y="763715"/>
                      <a:pt x="504158" y="763715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: фигура 24">
                <a:extLst>
                  <a:ext uri="{FF2B5EF4-FFF2-40B4-BE49-F238E27FC236}">
                    <a16:creationId xmlns:a16="http://schemas.microsoft.com/office/drawing/2014/main" id="{8CC2E646-05D8-4C67-8CC0-8D57E37AA73C}"/>
                  </a:ext>
                </a:extLst>
              </p:cNvPr>
              <p:cNvSpPr/>
              <p:nvPr/>
            </p:nvSpPr>
            <p:spPr>
              <a:xfrm>
                <a:off x="10563865" y="2037054"/>
                <a:ext cx="91154" cy="110299"/>
              </a:xfrm>
              <a:custGeom>
                <a:avLst/>
                <a:gdLst>
                  <a:gd name="connsiteX0" fmla="*/ 91154 w 91154"/>
                  <a:gd name="connsiteY0" fmla="*/ 0 h 110299"/>
                  <a:gd name="connsiteX1" fmla="*/ 79248 w 91154"/>
                  <a:gd name="connsiteY1" fmla="*/ 17335 h 110299"/>
                  <a:gd name="connsiteX2" fmla="*/ 47815 w 91154"/>
                  <a:gd name="connsiteY2" fmla="*/ 57150 h 110299"/>
                  <a:gd name="connsiteX3" fmla="*/ 14669 w 91154"/>
                  <a:gd name="connsiteY3" fmla="*/ 95250 h 110299"/>
                  <a:gd name="connsiteX4" fmla="*/ 0 w 91154"/>
                  <a:gd name="connsiteY4" fmla="*/ 110299 h 110299"/>
                  <a:gd name="connsiteX5" fmla="*/ 12763 w 91154"/>
                  <a:gd name="connsiteY5" fmla="*/ 93536 h 110299"/>
                  <a:gd name="connsiteX6" fmla="*/ 44958 w 91154"/>
                  <a:gd name="connsiteY6" fmla="*/ 54483 h 110299"/>
                  <a:gd name="connsiteX7" fmla="*/ 77629 w 91154"/>
                  <a:gd name="connsiteY7" fmla="*/ 15716 h 110299"/>
                  <a:gd name="connsiteX8" fmla="*/ 91154 w 91154"/>
                  <a:gd name="connsiteY8" fmla="*/ 0 h 110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154" h="110299">
                    <a:moveTo>
                      <a:pt x="91154" y="0"/>
                    </a:moveTo>
                    <a:cubicBezTo>
                      <a:pt x="87668" y="6094"/>
                      <a:pt x="83686" y="11892"/>
                      <a:pt x="79248" y="17335"/>
                    </a:cubicBezTo>
                    <a:cubicBezTo>
                      <a:pt x="71438" y="27718"/>
                      <a:pt x="60198" y="41815"/>
                      <a:pt x="47815" y="57150"/>
                    </a:cubicBezTo>
                    <a:cubicBezTo>
                      <a:pt x="35433" y="72485"/>
                      <a:pt x="23431" y="85725"/>
                      <a:pt x="14669" y="95250"/>
                    </a:cubicBezTo>
                    <a:cubicBezTo>
                      <a:pt x="10201" y="100662"/>
                      <a:pt x="5296" y="105696"/>
                      <a:pt x="0" y="110299"/>
                    </a:cubicBezTo>
                    <a:cubicBezTo>
                      <a:pt x="3772" y="104363"/>
                      <a:pt x="8049" y="98754"/>
                      <a:pt x="12763" y="93536"/>
                    </a:cubicBezTo>
                    <a:lnTo>
                      <a:pt x="44958" y="54483"/>
                    </a:lnTo>
                    <a:lnTo>
                      <a:pt x="77629" y="15716"/>
                    </a:lnTo>
                    <a:cubicBezTo>
                      <a:pt x="81686" y="10109"/>
                      <a:pt x="86211" y="4851"/>
                      <a:pt x="91154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2C7C0B31-5BCC-44FC-9B8C-8DCAD21E8CCD}"/>
                  </a:ext>
                </a:extLst>
              </p:cNvPr>
              <p:cNvSpPr/>
              <p:nvPr/>
            </p:nvSpPr>
            <p:spPr>
              <a:xfrm>
                <a:off x="10572533" y="2900114"/>
                <a:ext cx="88010" cy="109728"/>
              </a:xfrm>
              <a:custGeom>
                <a:avLst/>
                <a:gdLst>
                  <a:gd name="connsiteX0" fmla="*/ 0 w 88010"/>
                  <a:gd name="connsiteY0" fmla="*/ 0 h 109728"/>
                  <a:gd name="connsiteX1" fmla="*/ 88011 w 88010"/>
                  <a:gd name="connsiteY1" fmla="*/ 109728 h 109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010" h="109728">
                    <a:moveTo>
                      <a:pt x="0" y="0"/>
                    </a:moveTo>
                    <a:cubicBezTo>
                      <a:pt x="25089" y="39786"/>
                      <a:pt x="54616" y="76600"/>
                      <a:pt x="88011" y="109728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: фигура 26">
                <a:extLst>
                  <a:ext uri="{FF2B5EF4-FFF2-40B4-BE49-F238E27FC236}">
                    <a16:creationId xmlns:a16="http://schemas.microsoft.com/office/drawing/2014/main" id="{36714301-3278-4A42-9EE2-8548C2393F01}"/>
                  </a:ext>
                </a:extLst>
              </p:cNvPr>
              <p:cNvSpPr/>
              <p:nvPr/>
            </p:nvSpPr>
            <p:spPr>
              <a:xfrm>
                <a:off x="10572818" y="2900019"/>
                <a:ext cx="87725" cy="109823"/>
              </a:xfrm>
              <a:custGeom>
                <a:avLst/>
                <a:gdLst>
                  <a:gd name="connsiteX0" fmla="*/ 87725 w 87725"/>
                  <a:gd name="connsiteY0" fmla="*/ 109823 h 109823"/>
                  <a:gd name="connsiteX1" fmla="*/ 72485 w 87725"/>
                  <a:gd name="connsiteY1" fmla="*/ 95917 h 109823"/>
                  <a:gd name="connsiteX2" fmla="*/ 39338 w 87725"/>
                  <a:gd name="connsiteY2" fmla="*/ 58579 h 109823"/>
                  <a:gd name="connsiteX3" fmla="*/ 10192 w 87725"/>
                  <a:gd name="connsiteY3" fmla="*/ 18002 h 109823"/>
                  <a:gd name="connsiteX4" fmla="*/ 0 w 87725"/>
                  <a:gd name="connsiteY4" fmla="*/ 0 h 109823"/>
                  <a:gd name="connsiteX5" fmla="*/ 12287 w 87725"/>
                  <a:gd name="connsiteY5" fmla="*/ 16574 h 109823"/>
                  <a:gd name="connsiteX6" fmla="*/ 42196 w 87725"/>
                  <a:gd name="connsiteY6" fmla="*/ 56293 h 109823"/>
                  <a:gd name="connsiteX7" fmla="*/ 74295 w 87725"/>
                  <a:gd name="connsiteY7" fmla="*/ 94393 h 109823"/>
                  <a:gd name="connsiteX8" fmla="*/ 87725 w 87725"/>
                  <a:gd name="connsiteY8" fmla="*/ 109823 h 10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725" h="109823">
                    <a:moveTo>
                      <a:pt x="87725" y="109823"/>
                    </a:moveTo>
                    <a:cubicBezTo>
                      <a:pt x="82172" y="105728"/>
                      <a:pt x="77067" y="101070"/>
                      <a:pt x="72485" y="95917"/>
                    </a:cubicBezTo>
                    <a:cubicBezTo>
                      <a:pt x="60779" y="84068"/>
                      <a:pt x="49711" y="71609"/>
                      <a:pt x="39338" y="58579"/>
                    </a:cubicBezTo>
                    <a:cubicBezTo>
                      <a:pt x="28927" y="45568"/>
                      <a:pt x="19193" y="32023"/>
                      <a:pt x="10192" y="18002"/>
                    </a:cubicBezTo>
                    <a:cubicBezTo>
                      <a:pt x="6134" y="12402"/>
                      <a:pt x="2715" y="6363"/>
                      <a:pt x="0" y="0"/>
                    </a:cubicBezTo>
                    <a:cubicBezTo>
                      <a:pt x="4486" y="5229"/>
                      <a:pt x="8591" y="10763"/>
                      <a:pt x="12287" y="16574"/>
                    </a:cubicBezTo>
                    <a:cubicBezTo>
                      <a:pt x="19717" y="26956"/>
                      <a:pt x="30099" y="41148"/>
                      <a:pt x="42196" y="56293"/>
                    </a:cubicBezTo>
                    <a:cubicBezTo>
                      <a:pt x="54292" y="71438"/>
                      <a:pt x="65818" y="84868"/>
                      <a:pt x="74295" y="94393"/>
                    </a:cubicBezTo>
                    <a:cubicBezTo>
                      <a:pt x="79134" y="99203"/>
                      <a:pt x="83629" y="104365"/>
                      <a:pt x="87725" y="109823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: фигура 27">
                <a:extLst>
                  <a:ext uri="{FF2B5EF4-FFF2-40B4-BE49-F238E27FC236}">
                    <a16:creationId xmlns:a16="http://schemas.microsoft.com/office/drawing/2014/main" id="{53EF31A4-409E-4FB7-BDB3-2ECA003356D4}"/>
                  </a:ext>
                </a:extLst>
              </p:cNvPr>
              <p:cNvSpPr/>
              <p:nvPr/>
            </p:nvSpPr>
            <p:spPr>
              <a:xfrm>
                <a:off x="9983316" y="2898781"/>
                <a:ext cx="87725" cy="108204"/>
              </a:xfrm>
              <a:custGeom>
                <a:avLst/>
                <a:gdLst>
                  <a:gd name="connsiteX0" fmla="*/ 0 w 87725"/>
                  <a:gd name="connsiteY0" fmla="*/ 108204 h 108204"/>
                  <a:gd name="connsiteX1" fmla="*/ 87725 w 87725"/>
                  <a:gd name="connsiteY1" fmla="*/ 0 h 108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725" h="108204">
                    <a:moveTo>
                      <a:pt x="0" y="108204"/>
                    </a:moveTo>
                    <a:lnTo>
                      <a:pt x="87725" y="0"/>
                    </a:ln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: фигура 28">
                <a:extLst>
                  <a:ext uri="{FF2B5EF4-FFF2-40B4-BE49-F238E27FC236}">
                    <a16:creationId xmlns:a16="http://schemas.microsoft.com/office/drawing/2014/main" id="{1593E5CE-B884-4195-A5F1-9D373B263A4C}"/>
                  </a:ext>
                </a:extLst>
              </p:cNvPr>
              <p:cNvSpPr/>
              <p:nvPr/>
            </p:nvSpPr>
            <p:spPr>
              <a:xfrm>
                <a:off x="9983316" y="2898781"/>
                <a:ext cx="87725" cy="108204"/>
              </a:xfrm>
              <a:custGeom>
                <a:avLst/>
                <a:gdLst>
                  <a:gd name="connsiteX0" fmla="*/ 87725 w 87725"/>
                  <a:gd name="connsiteY0" fmla="*/ 0 h 108204"/>
                  <a:gd name="connsiteX1" fmla="*/ 45244 w 87725"/>
                  <a:gd name="connsiteY1" fmla="*/ 55245 h 108204"/>
                  <a:gd name="connsiteX2" fmla="*/ 0 w 87725"/>
                  <a:gd name="connsiteY2" fmla="*/ 108204 h 108204"/>
                  <a:gd name="connsiteX3" fmla="*/ 42481 w 87725"/>
                  <a:gd name="connsiteY3" fmla="*/ 52959 h 108204"/>
                  <a:gd name="connsiteX4" fmla="*/ 87725 w 87725"/>
                  <a:gd name="connsiteY4" fmla="*/ 0 h 108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725" h="108204">
                    <a:moveTo>
                      <a:pt x="87725" y="0"/>
                    </a:moveTo>
                    <a:cubicBezTo>
                      <a:pt x="74524" y="19126"/>
                      <a:pt x="60341" y="37567"/>
                      <a:pt x="45244" y="55245"/>
                    </a:cubicBezTo>
                    <a:cubicBezTo>
                      <a:pt x="31080" y="73666"/>
                      <a:pt x="15983" y="91335"/>
                      <a:pt x="0" y="108204"/>
                    </a:cubicBezTo>
                    <a:cubicBezTo>
                      <a:pt x="13154" y="89030"/>
                      <a:pt x="27337" y="70590"/>
                      <a:pt x="42481" y="52959"/>
                    </a:cubicBezTo>
                    <a:cubicBezTo>
                      <a:pt x="56617" y="34519"/>
                      <a:pt x="71714" y="16840"/>
                      <a:pt x="87725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: фигура 29">
                <a:extLst>
                  <a:ext uri="{FF2B5EF4-FFF2-40B4-BE49-F238E27FC236}">
                    <a16:creationId xmlns:a16="http://schemas.microsoft.com/office/drawing/2014/main" id="{20B50A8B-0D0F-47AB-87B2-C3FB6C15AC50}"/>
                  </a:ext>
                </a:extLst>
              </p:cNvPr>
              <p:cNvSpPr/>
              <p:nvPr/>
            </p:nvSpPr>
            <p:spPr>
              <a:xfrm>
                <a:off x="9983411" y="2037054"/>
                <a:ext cx="82295" cy="104013"/>
              </a:xfrm>
              <a:custGeom>
                <a:avLst/>
                <a:gdLst>
                  <a:gd name="connsiteX0" fmla="*/ 0 w 82295"/>
                  <a:gd name="connsiteY0" fmla="*/ 0 h 104013"/>
                  <a:gd name="connsiteX1" fmla="*/ 42577 w 82295"/>
                  <a:gd name="connsiteY1" fmla="*/ 50864 h 104013"/>
                  <a:gd name="connsiteX2" fmla="*/ 82296 w 82295"/>
                  <a:gd name="connsiteY2" fmla="*/ 104013 h 104013"/>
                  <a:gd name="connsiteX3" fmla="*/ 39719 w 82295"/>
                  <a:gd name="connsiteY3" fmla="*/ 53150 h 104013"/>
                  <a:gd name="connsiteX4" fmla="*/ 0 w 82295"/>
                  <a:gd name="connsiteY4" fmla="*/ 0 h 10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295" h="104013">
                    <a:moveTo>
                      <a:pt x="0" y="0"/>
                    </a:moveTo>
                    <a:cubicBezTo>
                      <a:pt x="15145" y="16130"/>
                      <a:pt x="29366" y="33112"/>
                      <a:pt x="42577" y="50864"/>
                    </a:cubicBezTo>
                    <a:cubicBezTo>
                      <a:pt x="56759" y="67856"/>
                      <a:pt x="70018" y="85598"/>
                      <a:pt x="82296" y="104013"/>
                    </a:cubicBezTo>
                    <a:cubicBezTo>
                      <a:pt x="67208" y="87829"/>
                      <a:pt x="52997" y="70851"/>
                      <a:pt x="39719" y="53150"/>
                    </a:cubicBezTo>
                    <a:cubicBezTo>
                      <a:pt x="25575" y="36128"/>
                      <a:pt x="12316" y="18388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id="{578DE664-C02F-4D5B-9810-DACD22A21944}"/>
                  </a:ext>
                </a:extLst>
              </p:cNvPr>
              <p:cNvSpPr/>
              <p:nvPr/>
            </p:nvSpPr>
            <p:spPr>
              <a:xfrm>
                <a:off x="10244587" y="2296515"/>
                <a:ext cx="168497" cy="478535"/>
              </a:xfrm>
              <a:custGeom>
                <a:avLst/>
                <a:gdLst>
                  <a:gd name="connsiteX0" fmla="*/ 0 w 168497"/>
                  <a:gd name="connsiteY0" fmla="*/ 0 h 478535"/>
                  <a:gd name="connsiteX1" fmla="*/ 168497 w 168497"/>
                  <a:gd name="connsiteY1" fmla="*/ 0 h 478535"/>
                  <a:gd name="connsiteX2" fmla="*/ 168497 w 168497"/>
                  <a:gd name="connsiteY2" fmla="*/ 478536 h 478535"/>
                  <a:gd name="connsiteX3" fmla="*/ 0 w 168497"/>
                  <a:gd name="connsiteY3" fmla="*/ 478536 h 478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8497" h="478535">
                    <a:moveTo>
                      <a:pt x="0" y="0"/>
                    </a:moveTo>
                    <a:lnTo>
                      <a:pt x="168497" y="0"/>
                    </a:lnTo>
                    <a:lnTo>
                      <a:pt x="168497" y="478536"/>
                    </a:lnTo>
                    <a:lnTo>
                      <a:pt x="0" y="478536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id="{67F8F695-45BD-4450-881C-331F5AD66E20}"/>
                  </a:ext>
                </a:extLst>
              </p:cNvPr>
              <p:cNvSpPr/>
              <p:nvPr/>
            </p:nvSpPr>
            <p:spPr>
              <a:xfrm>
                <a:off x="8031072" y="1932089"/>
                <a:ext cx="938498" cy="630650"/>
              </a:xfrm>
              <a:custGeom>
                <a:avLst/>
                <a:gdLst>
                  <a:gd name="connsiteX0" fmla="*/ 938498 w 938498"/>
                  <a:gd name="connsiteY0" fmla="*/ 0 h 630650"/>
                  <a:gd name="connsiteX1" fmla="*/ 938498 w 938498"/>
                  <a:gd name="connsiteY1" fmla="*/ 630650 h 630650"/>
                  <a:gd name="connsiteX2" fmla="*/ 32671 w 938498"/>
                  <a:gd name="connsiteY2" fmla="*/ 630650 h 630650"/>
                  <a:gd name="connsiteX3" fmla="*/ 0 w 938498"/>
                  <a:gd name="connsiteY3" fmla="*/ 4382 h 630650"/>
                  <a:gd name="connsiteX4" fmla="*/ 938498 w 938498"/>
                  <a:gd name="connsiteY4" fmla="*/ 0 h 63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8498" h="630650">
                    <a:moveTo>
                      <a:pt x="938498" y="0"/>
                    </a:moveTo>
                    <a:lnTo>
                      <a:pt x="938498" y="630650"/>
                    </a:lnTo>
                    <a:lnTo>
                      <a:pt x="32671" y="630650"/>
                    </a:lnTo>
                    <a:lnTo>
                      <a:pt x="0" y="4382"/>
                    </a:lnTo>
                    <a:lnTo>
                      <a:pt x="938498" y="0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: фигура 32">
                <a:extLst>
                  <a:ext uri="{FF2B5EF4-FFF2-40B4-BE49-F238E27FC236}">
                    <a16:creationId xmlns:a16="http://schemas.microsoft.com/office/drawing/2014/main" id="{68CE56C7-44C4-4C35-937F-286AA56086A8}"/>
                  </a:ext>
                </a:extLst>
              </p:cNvPr>
              <p:cNvSpPr/>
              <p:nvPr/>
            </p:nvSpPr>
            <p:spPr>
              <a:xfrm rot="-5400000">
                <a:off x="8171518" y="1796024"/>
                <a:ext cx="624935" cy="905827"/>
              </a:xfrm>
              <a:custGeom>
                <a:avLst/>
                <a:gdLst>
                  <a:gd name="connsiteX0" fmla="*/ 0 w 624935"/>
                  <a:gd name="connsiteY0" fmla="*/ 0 h 905827"/>
                  <a:gd name="connsiteX1" fmla="*/ 624935 w 624935"/>
                  <a:gd name="connsiteY1" fmla="*/ 0 h 905827"/>
                  <a:gd name="connsiteX2" fmla="*/ 624935 w 624935"/>
                  <a:gd name="connsiteY2" fmla="*/ 905828 h 905827"/>
                  <a:gd name="connsiteX3" fmla="*/ 0 w 624935"/>
                  <a:gd name="connsiteY3" fmla="*/ 905828 h 905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4935" h="905827">
                    <a:moveTo>
                      <a:pt x="0" y="0"/>
                    </a:moveTo>
                    <a:lnTo>
                      <a:pt x="624935" y="0"/>
                    </a:lnTo>
                    <a:lnTo>
                      <a:pt x="624935" y="905828"/>
                    </a:lnTo>
                    <a:lnTo>
                      <a:pt x="0" y="90582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A51E1197-C88E-46D9-B9A7-73E3AD9D00B9}"/>
                  </a:ext>
                </a:extLst>
              </p:cNvPr>
              <p:cNvSpPr/>
              <p:nvPr/>
            </p:nvSpPr>
            <p:spPr>
              <a:xfrm>
                <a:off x="8026881" y="1932184"/>
                <a:ext cx="914400" cy="633602"/>
              </a:xfrm>
              <a:custGeom>
                <a:avLst/>
                <a:gdLst>
                  <a:gd name="connsiteX0" fmla="*/ 914400 w 914400"/>
                  <a:gd name="connsiteY0" fmla="*/ 633603 h 633602"/>
                  <a:gd name="connsiteX1" fmla="*/ 0 w 914400"/>
                  <a:gd name="connsiteY1" fmla="*/ 633603 h 633602"/>
                  <a:gd name="connsiteX2" fmla="*/ 0 w 914400"/>
                  <a:gd name="connsiteY2" fmla="*/ 0 h 633602"/>
                  <a:gd name="connsiteX3" fmla="*/ 914400 w 914400"/>
                  <a:gd name="connsiteY3" fmla="*/ 0 h 633602"/>
                  <a:gd name="connsiteX4" fmla="*/ 8477 w 914400"/>
                  <a:gd name="connsiteY4" fmla="*/ 624935 h 633602"/>
                  <a:gd name="connsiteX5" fmla="*/ 905732 w 914400"/>
                  <a:gd name="connsiteY5" fmla="*/ 624935 h 633602"/>
                  <a:gd name="connsiteX6" fmla="*/ 905732 w 914400"/>
                  <a:gd name="connsiteY6" fmla="*/ 8572 h 633602"/>
                  <a:gd name="connsiteX7" fmla="*/ 8477 w 914400"/>
                  <a:gd name="connsiteY7" fmla="*/ 8572 h 633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400" h="633602">
                    <a:moveTo>
                      <a:pt x="914400" y="633603"/>
                    </a:moveTo>
                    <a:lnTo>
                      <a:pt x="0" y="633603"/>
                    </a:lnTo>
                    <a:lnTo>
                      <a:pt x="0" y="0"/>
                    </a:lnTo>
                    <a:lnTo>
                      <a:pt x="914400" y="0"/>
                    </a:lnTo>
                    <a:close/>
                    <a:moveTo>
                      <a:pt x="8477" y="624935"/>
                    </a:moveTo>
                    <a:lnTo>
                      <a:pt x="905732" y="624935"/>
                    </a:lnTo>
                    <a:lnTo>
                      <a:pt x="905732" y="8572"/>
                    </a:lnTo>
                    <a:lnTo>
                      <a:pt x="8477" y="8572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C3DE4922-CC2F-46E1-9178-B59B2F322F01}"/>
                  </a:ext>
                </a:extLst>
              </p:cNvPr>
              <p:cNvSpPr/>
              <p:nvPr/>
            </p:nvSpPr>
            <p:spPr>
              <a:xfrm>
                <a:off x="8129180" y="2014099"/>
                <a:ext cx="709612" cy="469677"/>
              </a:xfrm>
              <a:custGeom>
                <a:avLst/>
                <a:gdLst>
                  <a:gd name="connsiteX0" fmla="*/ 0 w 709612"/>
                  <a:gd name="connsiteY0" fmla="*/ 0 h 469677"/>
                  <a:gd name="connsiteX1" fmla="*/ 709613 w 709612"/>
                  <a:gd name="connsiteY1" fmla="*/ 0 h 469677"/>
                  <a:gd name="connsiteX2" fmla="*/ 709613 w 709612"/>
                  <a:gd name="connsiteY2" fmla="*/ 469678 h 469677"/>
                  <a:gd name="connsiteX3" fmla="*/ 0 w 709612"/>
                  <a:gd name="connsiteY3" fmla="*/ 469678 h 46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9612" h="469677">
                    <a:moveTo>
                      <a:pt x="0" y="0"/>
                    </a:moveTo>
                    <a:lnTo>
                      <a:pt x="709613" y="0"/>
                    </a:lnTo>
                    <a:lnTo>
                      <a:pt x="709613" y="469678"/>
                    </a:lnTo>
                    <a:lnTo>
                      <a:pt x="0" y="46967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32629EA9-BC26-4BCB-9DD1-A78BD461CBDA}"/>
                  </a:ext>
                </a:extLst>
              </p:cNvPr>
              <p:cNvSpPr/>
              <p:nvPr/>
            </p:nvSpPr>
            <p:spPr>
              <a:xfrm>
                <a:off x="8126894" y="2012480"/>
                <a:ext cx="711898" cy="473964"/>
              </a:xfrm>
              <a:custGeom>
                <a:avLst/>
                <a:gdLst>
                  <a:gd name="connsiteX0" fmla="*/ 711899 w 711898"/>
                  <a:gd name="connsiteY0" fmla="*/ 1619 h 473964"/>
                  <a:gd name="connsiteX1" fmla="*/ 708470 w 711898"/>
                  <a:gd name="connsiteY1" fmla="*/ 1619 h 473964"/>
                  <a:gd name="connsiteX2" fmla="*/ 698373 w 711898"/>
                  <a:gd name="connsiteY2" fmla="*/ 1619 h 473964"/>
                  <a:gd name="connsiteX3" fmla="*/ 659416 w 711898"/>
                  <a:gd name="connsiteY3" fmla="*/ 1619 h 473964"/>
                  <a:gd name="connsiteX4" fmla="*/ 513112 w 711898"/>
                  <a:gd name="connsiteY4" fmla="*/ 1619 h 473964"/>
                  <a:gd name="connsiteX5" fmla="*/ 2286 w 711898"/>
                  <a:gd name="connsiteY5" fmla="*/ 2667 h 473964"/>
                  <a:gd name="connsiteX6" fmla="*/ 4382 w 711898"/>
                  <a:gd name="connsiteY6" fmla="*/ 571 h 473964"/>
                  <a:gd name="connsiteX7" fmla="*/ 4382 w 711898"/>
                  <a:gd name="connsiteY7" fmla="*/ 470249 h 473964"/>
                  <a:gd name="connsiteX8" fmla="*/ 4382 w 711898"/>
                  <a:gd name="connsiteY8" fmla="*/ 470249 h 473964"/>
                  <a:gd name="connsiteX9" fmla="*/ 2096 w 711898"/>
                  <a:gd name="connsiteY9" fmla="*/ 468059 h 473964"/>
                  <a:gd name="connsiteX10" fmla="*/ 711708 w 711898"/>
                  <a:gd name="connsiteY10" fmla="*/ 468059 h 473964"/>
                  <a:gd name="connsiteX11" fmla="*/ 709993 w 711898"/>
                  <a:gd name="connsiteY11" fmla="*/ 469773 h 473964"/>
                  <a:gd name="connsiteX12" fmla="*/ 710946 w 711898"/>
                  <a:gd name="connsiteY12" fmla="*/ 128111 h 473964"/>
                  <a:gd name="connsiteX13" fmla="*/ 710946 w 711898"/>
                  <a:gd name="connsiteY13" fmla="*/ 33623 h 473964"/>
                  <a:gd name="connsiteX14" fmla="*/ 710946 w 711898"/>
                  <a:gd name="connsiteY14" fmla="*/ 8763 h 473964"/>
                  <a:gd name="connsiteX15" fmla="*/ 710946 w 711898"/>
                  <a:gd name="connsiteY15" fmla="*/ 95 h 473964"/>
                  <a:gd name="connsiteX16" fmla="*/ 710946 w 711898"/>
                  <a:gd name="connsiteY16" fmla="*/ 8382 h 473964"/>
                  <a:gd name="connsiteX17" fmla="*/ 710946 w 711898"/>
                  <a:gd name="connsiteY17" fmla="*/ 32861 h 473964"/>
                  <a:gd name="connsiteX18" fmla="*/ 710946 w 711898"/>
                  <a:gd name="connsiteY18" fmla="*/ 126968 h 473964"/>
                  <a:gd name="connsiteX19" fmla="*/ 711899 w 711898"/>
                  <a:gd name="connsiteY19" fmla="*/ 469868 h 473964"/>
                  <a:gd name="connsiteX20" fmla="*/ 711899 w 711898"/>
                  <a:gd name="connsiteY20" fmla="*/ 473488 h 473964"/>
                  <a:gd name="connsiteX21" fmla="*/ 710089 w 711898"/>
                  <a:gd name="connsiteY21" fmla="*/ 473488 h 473964"/>
                  <a:gd name="connsiteX22" fmla="*/ 476 w 711898"/>
                  <a:gd name="connsiteY22" fmla="*/ 473964 h 473964"/>
                  <a:gd name="connsiteX23" fmla="*/ 0 w 711898"/>
                  <a:gd name="connsiteY23" fmla="*/ 473964 h 473964"/>
                  <a:gd name="connsiteX24" fmla="*/ 0 w 711898"/>
                  <a:gd name="connsiteY24" fmla="*/ 471678 h 473964"/>
                  <a:gd name="connsiteX25" fmla="*/ 0 w 711898"/>
                  <a:gd name="connsiteY25" fmla="*/ 471678 h 473964"/>
                  <a:gd name="connsiteX26" fmla="*/ 0 w 711898"/>
                  <a:gd name="connsiteY26" fmla="*/ 2000 h 473964"/>
                  <a:gd name="connsiteX27" fmla="*/ 0 w 711898"/>
                  <a:gd name="connsiteY27" fmla="*/ 0 h 473964"/>
                  <a:gd name="connsiteX28" fmla="*/ 2000 w 711898"/>
                  <a:gd name="connsiteY28" fmla="*/ 0 h 473964"/>
                  <a:gd name="connsiteX29" fmla="*/ 514159 w 711898"/>
                  <a:gd name="connsiteY29" fmla="*/ 952 h 473964"/>
                  <a:gd name="connsiteX30" fmla="*/ 659987 w 711898"/>
                  <a:gd name="connsiteY30" fmla="*/ 1524 h 473964"/>
                  <a:gd name="connsiteX31" fmla="*/ 698563 w 711898"/>
                  <a:gd name="connsiteY31" fmla="*/ 1524 h 473964"/>
                  <a:gd name="connsiteX32" fmla="*/ 711613 w 711898"/>
                  <a:gd name="connsiteY32" fmla="*/ 1524 h 473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711898" h="473964">
                    <a:moveTo>
                      <a:pt x="711899" y="1619"/>
                    </a:moveTo>
                    <a:lnTo>
                      <a:pt x="708470" y="1619"/>
                    </a:lnTo>
                    <a:lnTo>
                      <a:pt x="698373" y="1619"/>
                    </a:lnTo>
                    <a:lnTo>
                      <a:pt x="659416" y="1619"/>
                    </a:lnTo>
                    <a:lnTo>
                      <a:pt x="513112" y="1619"/>
                    </a:lnTo>
                    <a:lnTo>
                      <a:pt x="2286" y="2667"/>
                    </a:lnTo>
                    <a:lnTo>
                      <a:pt x="4382" y="571"/>
                    </a:lnTo>
                    <a:cubicBezTo>
                      <a:pt x="4382" y="144113"/>
                      <a:pt x="4382" y="303086"/>
                      <a:pt x="4382" y="470249"/>
                    </a:cubicBezTo>
                    <a:lnTo>
                      <a:pt x="4382" y="470249"/>
                    </a:lnTo>
                    <a:lnTo>
                      <a:pt x="2096" y="468059"/>
                    </a:lnTo>
                    <a:lnTo>
                      <a:pt x="711708" y="468059"/>
                    </a:lnTo>
                    <a:lnTo>
                      <a:pt x="709993" y="469773"/>
                    </a:lnTo>
                    <a:cubicBezTo>
                      <a:pt x="709993" y="326898"/>
                      <a:pt x="710660" y="209645"/>
                      <a:pt x="710946" y="128111"/>
                    </a:cubicBezTo>
                    <a:cubicBezTo>
                      <a:pt x="710946" y="87249"/>
                      <a:pt x="710946" y="55435"/>
                      <a:pt x="710946" y="33623"/>
                    </a:cubicBezTo>
                    <a:cubicBezTo>
                      <a:pt x="710946" y="22765"/>
                      <a:pt x="710946" y="14573"/>
                      <a:pt x="710946" y="8763"/>
                    </a:cubicBezTo>
                    <a:cubicBezTo>
                      <a:pt x="710946" y="2953"/>
                      <a:pt x="710946" y="95"/>
                      <a:pt x="710946" y="95"/>
                    </a:cubicBezTo>
                    <a:cubicBezTo>
                      <a:pt x="710946" y="95"/>
                      <a:pt x="710946" y="2857"/>
                      <a:pt x="710946" y="8382"/>
                    </a:cubicBezTo>
                    <a:cubicBezTo>
                      <a:pt x="710946" y="13906"/>
                      <a:pt x="710946" y="22193"/>
                      <a:pt x="710946" y="32861"/>
                    </a:cubicBezTo>
                    <a:cubicBezTo>
                      <a:pt x="710946" y="54578"/>
                      <a:pt x="710946" y="86392"/>
                      <a:pt x="710946" y="126968"/>
                    </a:cubicBezTo>
                    <a:cubicBezTo>
                      <a:pt x="710946" y="208883"/>
                      <a:pt x="711518" y="326422"/>
                      <a:pt x="711899" y="469868"/>
                    </a:cubicBezTo>
                    <a:lnTo>
                      <a:pt x="711899" y="473488"/>
                    </a:lnTo>
                    <a:lnTo>
                      <a:pt x="710089" y="473488"/>
                    </a:lnTo>
                    <a:lnTo>
                      <a:pt x="476" y="473964"/>
                    </a:lnTo>
                    <a:lnTo>
                      <a:pt x="0" y="473964"/>
                    </a:lnTo>
                    <a:lnTo>
                      <a:pt x="0" y="471678"/>
                    </a:lnTo>
                    <a:lnTo>
                      <a:pt x="0" y="471678"/>
                    </a:lnTo>
                    <a:cubicBezTo>
                      <a:pt x="0" y="304514"/>
                      <a:pt x="0" y="145542"/>
                      <a:pt x="0" y="2000"/>
                    </a:cubicBezTo>
                    <a:lnTo>
                      <a:pt x="0" y="0"/>
                    </a:lnTo>
                    <a:lnTo>
                      <a:pt x="2000" y="0"/>
                    </a:lnTo>
                    <a:lnTo>
                      <a:pt x="514159" y="952"/>
                    </a:lnTo>
                    <a:lnTo>
                      <a:pt x="659987" y="1524"/>
                    </a:lnTo>
                    <a:lnTo>
                      <a:pt x="698563" y="1524"/>
                    </a:lnTo>
                    <a:lnTo>
                      <a:pt x="711613" y="1524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08B6A941-E884-43CF-974F-9B7A3EDF82AF}"/>
                  </a:ext>
                </a:extLst>
              </p:cNvPr>
              <p:cNvSpPr/>
              <p:nvPr/>
            </p:nvSpPr>
            <p:spPr>
              <a:xfrm>
                <a:off x="8031072" y="1934756"/>
                <a:ext cx="98107" cy="78998"/>
              </a:xfrm>
              <a:custGeom>
                <a:avLst/>
                <a:gdLst>
                  <a:gd name="connsiteX0" fmla="*/ 0 w 98107"/>
                  <a:gd name="connsiteY0" fmla="*/ 0 h 78998"/>
                  <a:gd name="connsiteX1" fmla="*/ 15621 w 98107"/>
                  <a:gd name="connsiteY1" fmla="*/ 10096 h 78998"/>
                  <a:gd name="connsiteX2" fmla="*/ 51149 w 98107"/>
                  <a:gd name="connsiteY2" fmla="*/ 37147 h 78998"/>
                  <a:gd name="connsiteX3" fmla="*/ 85154 w 98107"/>
                  <a:gd name="connsiteY3" fmla="*/ 65722 h 78998"/>
                  <a:gd name="connsiteX4" fmla="*/ 98108 w 98107"/>
                  <a:gd name="connsiteY4" fmla="*/ 78962 h 78998"/>
                  <a:gd name="connsiteX5" fmla="*/ 48292 w 98107"/>
                  <a:gd name="connsiteY5" fmla="*/ 40291 h 78998"/>
                  <a:gd name="connsiteX6" fmla="*/ 0 w 98107"/>
                  <a:gd name="connsiteY6" fmla="*/ 0 h 78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8107" h="78998">
                    <a:moveTo>
                      <a:pt x="0" y="0"/>
                    </a:moveTo>
                    <a:cubicBezTo>
                      <a:pt x="5610" y="2702"/>
                      <a:pt x="10858" y="6094"/>
                      <a:pt x="15621" y="10096"/>
                    </a:cubicBezTo>
                    <a:cubicBezTo>
                      <a:pt x="25146" y="16764"/>
                      <a:pt x="37433" y="26289"/>
                      <a:pt x="51149" y="37147"/>
                    </a:cubicBezTo>
                    <a:cubicBezTo>
                      <a:pt x="64865" y="48006"/>
                      <a:pt x="76676" y="58388"/>
                      <a:pt x="85154" y="65722"/>
                    </a:cubicBezTo>
                    <a:cubicBezTo>
                      <a:pt x="90002" y="69584"/>
                      <a:pt x="94355" y="74031"/>
                      <a:pt x="98108" y="78962"/>
                    </a:cubicBezTo>
                    <a:cubicBezTo>
                      <a:pt x="97250" y="79915"/>
                      <a:pt x="75533" y="62008"/>
                      <a:pt x="48292" y="40291"/>
                    </a:cubicBezTo>
                    <a:cubicBezTo>
                      <a:pt x="31356" y="27897"/>
                      <a:pt x="15230" y="14440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ABFA6F16-27EC-421C-AB9B-FF2BC8D25794}"/>
                  </a:ext>
                </a:extLst>
              </p:cNvPr>
              <p:cNvSpPr/>
              <p:nvPr/>
            </p:nvSpPr>
            <p:spPr>
              <a:xfrm>
                <a:off x="8838411" y="1936470"/>
                <a:ext cx="98107" cy="77628"/>
              </a:xfrm>
              <a:custGeom>
                <a:avLst/>
                <a:gdLst>
                  <a:gd name="connsiteX0" fmla="*/ 98108 w 98107"/>
                  <a:gd name="connsiteY0" fmla="*/ 0 h 77628"/>
                  <a:gd name="connsiteX1" fmla="*/ 50483 w 98107"/>
                  <a:gd name="connsiteY1" fmla="*/ 40576 h 77628"/>
                  <a:gd name="connsiteX2" fmla="*/ 0 w 98107"/>
                  <a:gd name="connsiteY2" fmla="*/ 77629 h 77628"/>
                  <a:gd name="connsiteX3" fmla="*/ 47625 w 98107"/>
                  <a:gd name="connsiteY3" fmla="*/ 37052 h 77628"/>
                  <a:gd name="connsiteX4" fmla="*/ 98108 w 98107"/>
                  <a:gd name="connsiteY4" fmla="*/ 0 h 77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8107" h="77628">
                    <a:moveTo>
                      <a:pt x="98108" y="0"/>
                    </a:moveTo>
                    <a:cubicBezTo>
                      <a:pt x="83210" y="14632"/>
                      <a:pt x="67294" y="28191"/>
                      <a:pt x="50483" y="40576"/>
                    </a:cubicBezTo>
                    <a:cubicBezTo>
                      <a:pt x="34595" y="54157"/>
                      <a:pt x="17717" y="66543"/>
                      <a:pt x="0" y="77629"/>
                    </a:cubicBezTo>
                    <a:cubicBezTo>
                      <a:pt x="14916" y="63017"/>
                      <a:pt x="30832" y="49460"/>
                      <a:pt x="47625" y="37052"/>
                    </a:cubicBezTo>
                    <a:cubicBezTo>
                      <a:pt x="63551" y="23520"/>
                      <a:pt x="80420" y="11138"/>
                      <a:pt x="98108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8E9EDE81-B52E-4CFA-B46E-24A5119B4E7A}"/>
                  </a:ext>
                </a:extLst>
              </p:cNvPr>
              <p:cNvSpPr/>
              <p:nvPr/>
            </p:nvSpPr>
            <p:spPr>
              <a:xfrm>
                <a:off x="8835553" y="2479681"/>
                <a:ext cx="100965" cy="81819"/>
              </a:xfrm>
              <a:custGeom>
                <a:avLst/>
                <a:gdLst>
                  <a:gd name="connsiteX0" fmla="*/ 100965 w 100965"/>
                  <a:gd name="connsiteY0" fmla="*/ 81820 h 81819"/>
                  <a:gd name="connsiteX1" fmla="*/ 0 w 100965"/>
                  <a:gd name="connsiteY1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965" h="81819">
                    <a:moveTo>
                      <a:pt x="100965" y="8182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4A1FD423-1736-4209-9A98-02441781B10F}"/>
                  </a:ext>
                </a:extLst>
              </p:cNvPr>
              <p:cNvSpPr/>
              <p:nvPr/>
            </p:nvSpPr>
            <p:spPr>
              <a:xfrm>
                <a:off x="8835268" y="2479681"/>
                <a:ext cx="100965" cy="81819"/>
              </a:xfrm>
              <a:custGeom>
                <a:avLst/>
                <a:gdLst>
                  <a:gd name="connsiteX0" fmla="*/ 0 w 100965"/>
                  <a:gd name="connsiteY0" fmla="*/ 0 h 81819"/>
                  <a:gd name="connsiteX1" fmla="*/ 51816 w 100965"/>
                  <a:gd name="connsiteY1" fmla="*/ 39148 h 81819"/>
                  <a:gd name="connsiteX2" fmla="*/ 100965 w 100965"/>
                  <a:gd name="connsiteY2" fmla="*/ 81820 h 81819"/>
                  <a:gd name="connsiteX3" fmla="*/ 49054 w 100965"/>
                  <a:gd name="connsiteY3" fmla="*/ 42672 h 81819"/>
                  <a:gd name="connsiteX4" fmla="*/ 0 w 100965"/>
                  <a:gd name="connsiteY4" fmla="*/ 0 h 81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965" h="81819">
                    <a:moveTo>
                      <a:pt x="0" y="0"/>
                    </a:moveTo>
                    <a:cubicBezTo>
                      <a:pt x="18145" y="11849"/>
                      <a:pt x="35462" y="24927"/>
                      <a:pt x="51816" y="39148"/>
                    </a:cubicBezTo>
                    <a:cubicBezTo>
                      <a:pt x="69133" y="52264"/>
                      <a:pt x="85544" y="66523"/>
                      <a:pt x="100965" y="81820"/>
                    </a:cubicBezTo>
                    <a:cubicBezTo>
                      <a:pt x="82791" y="69961"/>
                      <a:pt x="65456" y="56883"/>
                      <a:pt x="49054" y="42672"/>
                    </a:cubicBezTo>
                    <a:cubicBezTo>
                      <a:pt x="31709" y="29632"/>
                      <a:pt x="15316" y="15373"/>
                      <a:pt x="0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4F3D9661-3BE5-4C0F-BCBA-0FD86EA14F74}"/>
                  </a:ext>
                </a:extLst>
              </p:cNvPr>
              <p:cNvSpPr/>
              <p:nvPr/>
            </p:nvSpPr>
            <p:spPr>
              <a:xfrm>
                <a:off x="8031072" y="2484634"/>
                <a:ext cx="97154" cy="76771"/>
              </a:xfrm>
              <a:custGeom>
                <a:avLst/>
                <a:gdLst>
                  <a:gd name="connsiteX0" fmla="*/ 0 w 97154"/>
                  <a:gd name="connsiteY0" fmla="*/ 76771 h 76771"/>
                  <a:gd name="connsiteX1" fmla="*/ 47149 w 97154"/>
                  <a:gd name="connsiteY1" fmla="*/ 36671 h 76771"/>
                  <a:gd name="connsiteX2" fmla="*/ 97155 w 97154"/>
                  <a:gd name="connsiteY2" fmla="*/ 0 h 76771"/>
                  <a:gd name="connsiteX3" fmla="*/ 49530 w 97154"/>
                  <a:gd name="connsiteY3" fmla="*/ 40196 h 76771"/>
                  <a:gd name="connsiteX4" fmla="*/ 0 w 97154"/>
                  <a:gd name="connsiteY4" fmla="*/ 76771 h 76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7154" h="76771">
                    <a:moveTo>
                      <a:pt x="0" y="76771"/>
                    </a:moveTo>
                    <a:cubicBezTo>
                      <a:pt x="14764" y="62332"/>
                      <a:pt x="30518" y="48930"/>
                      <a:pt x="47149" y="36671"/>
                    </a:cubicBezTo>
                    <a:cubicBezTo>
                      <a:pt x="62922" y="23270"/>
                      <a:pt x="79629" y="11011"/>
                      <a:pt x="97155" y="0"/>
                    </a:cubicBezTo>
                    <a:cubicBezTo>
                      <a:pt x="82258" y="14516"/>
                      <a:pt x="66342" y="27956"/>
                      <a:pt x="49530" y="40196"/>
                    </a:cubicBezTo>
                    <a:cubicBezTo>
                      <a:pt x="33938" y="53588"/>
                      <a:pt x="17383" y="65808"/>
                      <a:pt x="0" y="76771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3BD28828-64D4-4513-914B-EC1781FCE8C2}"/>
                  </a:ext>
                </a:extLst>
              </p:cNvPr>
              <p:cNvSpPr/>
              <p:nvPr/>
            </p:nvSpPr>
            <p:spPr>
              <a:xfrm rot="-5400000">
                <a:off x="8417930" y="2015861"/>
                <a:ext cx="157257" cy="446532"/>
              </a:xfrm>
              <a:custGeom>
                <a:avLst/>
                <a:gdLst>
                  <a:gd name="connsiteX0" fmla="*/ 0 w 157257"/>
                  <a:gd name="connsiteY0" fmla="*/ 0 h 446532"/>
                  <a:gd name="connsiteX1" fmla="*/ 157258 w 157257"/>
                  <a:gd name="connsiteY1" fmla="*/ 0 h 446532"/>
                  <a:gd name="connsiteX2" fmla="*/ 157258 w 157257"/>
                  <a:gd name="connsiteY2" fmla="*/ 446532 h 446532"/>
                  <a:gd name="connsiteX3" fmla="*/ 0 w 157257"/>
                  <a:gd name="connsiteY3" fmla="*/ 446532 h 446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7257" h="446532">
                    <a:moveTo>
                      <a:pt x="0" y="0"/>
                    </a:moveTo>
                    <a:lnTo>
                      <a:pt x="157258" y="0"/>
                    </a:lnTo>
                    <a:lnTo>
                      <a:pt x="157258" y="446532"/>
                    </a:lnTo>
                    <a:lnTo>
                      <a:pt x="0" y="446532"/>
                    </a:ln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DFFBEB00-5E36-4B84-AAD5-06366CF9ADE8}"/>
                  </a:ext>
                </a:extLst>
              </p:cNvPr>
              <p:cNvSpPr/>
              <p:nvPr/>
            </p:nvSpPr>
            <p:spPr>
              <a:xfrm>
                <a:off x="6911772" y="4907984"/>
                <a:ext cx="447501" cy="954785"/>
              </a:xfrm>
              <a:custGeom>
                <a:avLst/>
                <a:gdLst>
                  <a:gd name="connsiteX0" fmla="*/ 372445 w 447501"/>
                  <a:gd name="connsiteY0" fmla="*/ 706755 h 954785"/>
                  <a:gd name="connsiteX1" fmla="*/ 331964 w 447501"/>
                  <a:gd name="connsiteY1" fmla="*/ 610743 h 954785"/>
                  <a:gd name="connsiteX2" fmla="*/ 261193 w 447501"/>
                  <a:gd name="connsiteY2" fmla="*/ 528828 h 954785"/>
                  <a:gd name="connsiteX3" fmla="*/ 230427 w 447501"/>
                  <a:gd name="connsiteY3" fmla="*/ 357378 h 954785"/>
                  <a:gd name="connsiteX4" fmla="*/ 149369 w 447501"/>
                  <a:gd name="connsiteY4" fmla="*/ 293180 h 954785"/>
                  <a:gd name="connsiteX5" fmla="*/ 131558 w 447501"/>
                  <a:gd name="connsiteY5" fmla="*/ 241935 h 954785"/>
                  <a:gd name="connsiteX6" fmla="*/ 494 w 447501"/>
                  <a:gd name="connsiteY6" fmla="*/ 0 h 954785"/>
                  <a:gd name="connsiteX7" fmla="*/ 53072 w 447501"/>
                  <a:gd name="connsiteY7" fmla="*/ 233744 h 954785"/>
                  <a:gd name="connsiteX8" fmla="*/ 92219 w 447501"/>
                  <a:gd name="connsiteY8" fmla="*/ 322421 h 954785"/>
                  <a:gd name="connsiteX9" fmla="*/ 84980 w 447501"/>
                  <a:gd name="connsiteY9" fmla="*/ 479298 h 954785"/>
                  <a:gd name="connsiteX10" fmla="*/ 169277 w 447501"/>
                  <a:gd name="connsiteY10" fmla="*/ 636746 h 954785"/>
                  <a:gd name="connsiteX11" fmla="*/ 131748 w 447501"/>
                  <a:gd name="connsiteY11" fmla="*/ 783336 h 954785"/>
                  <a:gd name="connsiteX12" fmla="*/ 154703 w 447501"/>
                  <a:gd name="connsiteY12" fmla="*/ 843629 h 954785"/>
                  <a:gd name="connsiteX13" fmla="*/ 340155 w 447501"/>
                  <a:gd name="connsiteY13" fmla="*/ 951643 h 954785"/>
                  <a:gd name="connsiteX14" fmla="*/ 447502 w 447501"/>
                  <a:gd name="connsiteY14" fmla="*/ 954786 h 954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47501" h="954785">
                    <a:moveTo>
                      <a:pt x="372445" y="706755"/>
                    </a:moveTo>
                    <a:cubicBezTo>
                      <a:pt x="381398" y="671417"/>
                      <a:pt x="358062" y="636175"/>
                      <a:pt x="331964" y="610743"/>
                    </a:cubicBezTo>
                    <a:cubicBezTo>
                      <a:pt x="305865" y="585311"/>
                      <a:pt x="274814" y="562547"/>
                      <a:pt x="261193" y="528828"/>
                    </a:cubicBezTo>
                    <a:cubicBezTo>
                      <a:pt x="239000" y="474155"/>
                      <a:pt x="267956" y="403003"/>
                      <a:pt x="230427" y="357378"/>
                    </a:cubicBezTo>
                    <a:cubicBezTo>
                      <a:pt x="208329" y="330613"/>
                      <a:pt x="168991" y="321755"/>
                      <a:pt x="149369" y="293180"/>
                    </a:cubicBezTo>
                    <a:cubicBezTo>
                      <a:pt x="140307" y="277349"/>
                      <a:pt x="134267" y="259975"/>
                      <a:pt x="131558" y="241935"/>
                    </a:cubicBezTo>
                    <a:cubicBezTo>
                      <a:pt x="110339" y="151000"/>
                      <a:pt x="65072" y="67446"/>
                      <a:pt x="494" y="0"/>
                    </a:cubicBezTo>
                    <a:cubicBezTo>
                      <a:pt x="-3303" y="81220"/>
                      <a:pt x="14860" y="161973"/>
                      <a:pt x="53072" y="233744"/>
                    </a:cubicBezTo>
                    <a:cubicBezTo>
                      <a:pt x="68312" y="262319"/>
                      <a:pt x="87076" y="290322"/>
                      <a:pt x="92219" y="322421"/>
                    </a:cubicBezTo>
                    <a:cubicBezTo>
                      <a:pt x="100601" y="374428"/>
                      <a:pt x="71836" y="428244"/>
                      <a:pt x="84980" y="479298"/>
                    </a:cubicBezTo>
                    <a:cubicBezTo>
                      <a:pt x="99935" y="537781"/>
                      <a:pt x="165848" y="576548"/>
                      <a:pt x="169277" y="636746"/>
                    </a:cubicBezTo>
                    <a:cubicBezTo>
                      <a:pt x="172229" y="687610"/>
                      <a:pt x="128129" y="732568"/>
                      <a:pt x="131748" y="783336"/>
                    </a:cubicBezTo>
                    <a:cubicBezTo>
                      <a:pt x="134483" y="804977"/>
                      <a:pt x="142353" y="825646"/>
                      <a:pt x="154703" y="843629"/>
                    </a:cubicBezTo>
                    <a:cubicBezTo>
                      <a:pt x="194423" y="908780"/>
                      <a:pt x="252525" y="953548"/>
                      <a:pt x="340155" y="951643"/>
                    </a:cubicBezTo>
                    <a:lnTo>
                      <a:pt x="447502" y="954786"/>
                    </a:ln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1212A600-9B1A-4ACC-9D7F-1DFA0435BD86}"/>
                  </a:ext>
                </a:extLst>
              </p:cNvPr>
              <p:cNvSpPr/>
              <p:nvPr/>
            </p:nvSpPr>
            <p:spPr>
              <a:xfrm>
                <a:off x="7325440" y="4534509"/>
                <a:ext cx="423416" cy="1331811"/>
              </a:xfrm>
              <a:custGeom>
                <a:avLst/>
                <a:gdLst>
                  <a:gd name="connsiteX0" fmla="*/ 55169 w 423416"/>
                  <a:gd name="connsiteY0" fmla="*/ 1330928 h 1331811"/>
                  <a:gd name="connsiteX1" fmla="*/ 84792 w 423416"/>
                  <a:gd name="connsiteY1" fmla="*/ 1330071 h 1331811"/>
                  <a:gd name="connsiteX2" fmla="*/ 119558 w 423416"/>
                  <a:gd name="connsiteY2" fmla="*/ 1321117 h 1331811"/>
                  <a:gd name="connsiteX3" fmla="*/ 162516 w 423416"/>
                  <a:gd name="connsiteY3" fmla="*/ 1297305 h 1331811"/>
                  <a:gd name="connsiteX4" fmla="*/ 180137 w 423416"/>
                  <a:gd name="connsiteY4" fmla="*/ 1273588 h 1331811"/>
                  <a:gd name="connsiteX5" fmla="*/ 184995 w 423416"/>
                  <a:gd name="connsiteY5" fmla="*/ 1241489 h 1331811"/>
                  <a:gd name="connsiteX6" fmla="*/ 187281 w 423416"/>
                  <a:gd name="connsiteY6" fmla="*/ 1206722 h 1331811"/>
                  <a:gd name="connsiteX7" fmla="*/ 200235 w 423416"/>
                  <a:gd name="connsiteY7" fmla="*/ 1172147 h 1331811"/>
                  <a:gd name="connsiteX8" fmla="*/ 240240 w 423416"/>
                  <a:gd name="connsiteY8" fmla="*/ 1098423 h 1331811"/>
                  <a:gd name="connsiteX9" fmla="*/ 236811 w 423416"/>
                  <a:gd name="connsiteY9" fmla="*/ 1004411 h 1331811"/>
                  <a:gd name="connsiteX10" fmla="*/ 238716 w 423416"/>
                  <a:gd name="connsiteY10" fmla="*/ 903541 h 1331811"/>
                  <a:gd name="connsiteX11" fmla="*/ 285008 w 423416"/>
                  <a:gd name="connsiteY11" fmla="*/ 801529 h 1331811"/>
                  <a:gd name="connsiteX12" fmla="*/ 293009 w 423416"/>
                  <a:gd name="connsiteY12" fmla="*/ 681609 h 1331811"/>
                  <a:gd name="connsiteX13" fmla="*/ 306725 w 423416"/>
                  <a:gd name="connsiteY13" fmla="*/ 621887 h 1331811"/>
                  <a:gd name="connsiteX14" fmla="*/ 336538 w 423416"/>
                  <a:gd name="connsiteY14" fmla="*/ 564737 h 1331811"/>
                  <a:gd name="connsiteX15" fmla="*/ 363398 w 423416"/>
                  <a:gd name="connsiteY15" fmla="*/ 433388 h 1331811"/>
                  <a:gd name="connsiteX16" fmla="*/ 370733 w 423416"/>
                  <a:gd name="connsiteY16" fmla="*/ 364712 h 1331811"/>
                  <a:gd name="connsiteX17" fmla="*/ 382258 w 423416"/>
                  <a:gd name="connsiteY17" fmla="*/ 296037 h 1331811"/>
                  <a:gd name="connsiteX18" fmla="*/ 407499 w 423416"/>
                  <a:gd name="connsiteY18" fmla="*/ 229362 h 1331811"/>
                  <a:gd name="connsiteX19" fmla="*/ 419786 w 423416"/>
                  <a:gd name="connsiteY19" fmla="*/ 194596 h 1331811"/>
                  <a:gd name="connsiteX20" fmla="*/ 423025 w 423416"/>
                  <a:gd name="connsiteY20" fmla="*/ 157639 h 1331811"/>
                  <a:gd name="connsiteX21" fmla="*/ 419786 w 423416"/>
                  <a:gd name="connsiteY21" fmla="*/ 83344 h 1331811"/>
                  <a:gd name="connsiteX22" fmla="*/ 409309 w 423416"/>
                  <a:gd name="connsiteY22" fmla="*/ 9239 h 1331811"/>
                  <a:gd name="connsiteX23" fmla="*/ 409309 w 423416"/>
                  <a:gd name="connsiteY23" fmla="*/ 4953 h 1331811"/>
                  <a:gd name="connsiteX24" fmla="*/ 408737 w 423416"/>
                  <a:gd name="connsiteY24" fmla="*/ 0 h 1331811"/>
                  <a:gd name="connsiteX25" fmla="*/ 404356 w 423416"/>
                  <a:gd name="connsiteY25" fmla="*/ 2286 h 1331811"/>
                  <a:gd name="connsiteX26" fmla="*/ 347206 w 423416"/>
                  <a:gd name="connsiteY26" fmla="*/ 51340 h 1331811"/>
                  <a:gd name="connsiteX27" fmla="*/ 312059 w 423416"/>
                  <a:gd name="connsiteY27" fmla="*/ 116967 h 1331811"/>
                  <a:gd name="connsiteX28" fmla="*/ 279388 w 423416"/>
                  <a:gd name="connsiteY28" fmla="*/ 257746 h 1331811"/>
                  <a:gd name="connsiteX29" fmla="*/ 236049 w 423416"/>
                  <a:gd name="connsiteY29" fmla="*/ 387858 h 1331811"/>
                  <a:gd name="connsiteX30" fmla="*/ 197949 w 423416"/>
                  <a:gd name="connsiteY30" fmla="*/ 443293 h 1331811"/>
                  <a:gd name="connsiteX31" fmla="*/ 171660 w 423416"/>
                  <a:gd name="connsiteY31" fmla="*/ 504634 h 1331811"/>
                  <a:gd name="connsiteX32" fmla="*/ 185757 w 423416"/>
                  <a:gd name="connsiteY32" fmla="*/ 629983 h 1331811"/>
                  <a:gd name="connsiteX33" fmla="*/ 166707 w 423416"/>
                  <a:gd name="connsiteY33" fmla="*/ 685800 h 1331811"/>
                  <a:gd name="connsiteX34" fmla="*/ 134894 w 423416"/>
                  <a:gd name="connsiteY34" fmla="*/ 735044 h 1331811"/>
                  <a:gd name="connsiteX35" fmla="*/ 106318 w 423416"/>
                  <a:gd name="connsiteY35" fmla="*/ 784765 h 1331811"/>
                  <a:gd name="connsiteX36" fmla="*/ 93460 w 423416"/>
                  <a:gd name="connsiteY36" fmla="*/ 838676 h 1331811"/>
                  <a:gd name="connsiteX37" fmla="*/ 93460 w 423416"/>
                  <a:gd name="connsiteY37" fmla="*/ 941641 h 1331811"/>
                  <a:gd name="connsiteX38" fmla="*/ 67552 w 423416"/>
                  <a:gd name="connsiteY38" fmla="*/ 1029938 h 1331811"/>
                  <a:gd name="connsiteX39" fmla="*/ 27833 w 423416"/>
                  <a:gd name="connsiteY39" fmla="*/ 1104233 h 1331811"/>
                  <a:gd name="connsiteX40" fmla="*/ 11735 w 423416"/>
                  <a:gd name="connsiteY40" fmla="*/ 1138523 h 1331811"/>
                  <a:gd name="connsiteX41" fmla="*/ 2210 w 423416"/>
                  <a:gd name="connsiteY41" fmla="*/ 1172528 h 1331811"/>
                  <a:gd name="connsiteX42" fmla="*/ 2210 w 423416"/>
                  <a:gd name="connsiteY42" fmla="*/ 1233773 h 1331811"/>
                  <a:gd name="connsiteX43" fmla="*/ 33357 w 423416"/>
                  <a:gd name="connsiteY43" fmla="*/ 1311783 h 1331811"/>
                  <a:gd name="connsiteX44" fmla="*/ 42025 w 423416"/>
                  <a:gd name="connsiteY44" fmla="*/ 1321308 h 1331811"/>
                  <a:gd name="connsiteX45" fmla="*/ 49168 w 423416"/>
                  <a:gd name="connsiteY45" fmla="*/ 1327214 h 1331811"/>
                  <a:gd name="connsiteX46" fmla="*/ 55265 w 423416"/>
                  <a:gd name="connsiteY46" fmla="*/ 1331500 h 1331811"/>
                  <a:gd name="connsiteX47" fmla="*/ 34405 w 423416"/>
                  <a:gd name="connsiteY47" fmla="*/ 1311021 h 1331811"/>
                  <a:gd name="connsiteX48" fmla="*/ 4782 w 423416"/>
                  <a:gd name="connsiteY48" fmla="*/ 1233583 h 1331811"/>
                  <a:gd name="connsiteX49" fmla="*/ 5830 w 423416"/>
                  <a:gd name="connsiteY49" fmla="*/ 1173194 h 1331811"/>
                  <a:gd name="connsiteX50" fmla="*/ 15355 w 423416"/>
                  <a:gd name="connsiteY50" fmla="*/ 1140047 h 1331811"/>
                  <a:gd name="connsiteX51" fmla="*/ 31547 w 423416"/>
                  <a:gd name="connsiteY51" fmla="*/ 1106233 h 1331811"/>
                  <a:gd name="connsiteX52" fmla="*/ 71171 w 423416"/>
                  <a:gd name="connsiteY52" fmla="*/ 1032605 h 1331811"/>
                  <a:gd name="connsiteX53" fmla="*/ 97746 w 423416"/>
                  <a:gd name="connsiteY53" fmla="*/ 942308 h 1331811"/>
                  <a:gd name="connsiteX54" fmla="*/ 97746 w 423416"/>
                  <a:gd name="connsiteY54" fmla="*/ 839438 h 1331811"/>
                  <a:gd name="connsiteX55" fmla="*/ 110414 w 423416"/>
                  <a:gd name="connsiteY55" fmla="*/ 787337 h 1331811"/>
                  <a:gd name="connsiteX56" fmla="*/ 138989 w 423416"/>
                  <a:gd name="connsiteY56" fmla="*/ 738664 h 1331811"/>
                  <a:gd name="connsiteX57" fmla="*/ 171184 w 423416"/>
                  <a:gd name="connsiteY57" fmla="*/ 689134 h 1331811"/>
                  <a:gd name="connsiteX58" fmla="*/ 191377 w 423416"/>
                  <a:gd name="connsiteY58" fmla="*/ 631031 h 1331811"/>
                  <a:gd name="connsiteX59" fmla="*/ 177470 w 423416"/>
                  <a:gd name="connsiteY59" fmla="*/ 505873 h 1331811"/>
                  <a:gd name="connsiteX60" fmla="*/ 202426 w 423416"/>
                  <a:gd name="connsiteY60" fmla="*/ 447008 h 1331811"/>
                  <a:gd name="connsiteX61" fmla="*/ 240526 w 423416"/>
                  <a:gd name="connsiteY61" fmla="*/ 391478 h 1331811"/>
                  <a:gd name="connsiteX62" fmla="*/ 284912 w 423416"/>
                  <a:gd name="connsiteY62" fmla="*/ 259175 h 1331811"/>
                  <a:gd name="connsiteX63" fmla="*/ 317297 w 423416"/>
                  <a:gd name="connsiteY63" fmla="*/ 119634 h 1331811"/>
                  <a:gd name="connsiteX64" fmla="*/ 351587 w 423416"/>
                  <a:gd name="connsiteY64" fmla="*/ 55721 h 1331811"/>
                  <a:gd name="connsiteX65" fmla="*/ 406642 w 423416"/>
                  <a:gd name="connsiteY65" fmla="*/ 8668 h 1331811"/>
                  <a:gd name="connsiteX66" fmla="*/ 401689 w 423416"/>
                  <a:gd name="connsiteY66" fmla="*/ 5905 h 1331811"/>
                  <a:gd name="connsiteX67" fmla="*/ 401689 w 423416"/>
                  <a:gd name="connsiteY67" fmla="*/ 10287 h 1331811"/>
                  <a:gd name="connsiteX68" fmla="*/ 412166 w 423416"/>
                  <a:gd name="connsiteY68" fmla="*/ 84391 h 1331811"/>
                  <a:gd name="connsiteX69" fmla="*/ 415405 w 423416"/>
                  <a:gd name="connsiteY69" fmla="*/ 157543 h 1331811"/>
                  <a:gd name="connsiteX70" fmla="*/ 412357 w 423416"/>
                  <a:gd name="connsiteY70" fmla="*/ 193357 h 1331811"/>
                  <a:gd name="connsiteX71" fmla="*/ 400451 w 423416"/>
                  <a:gd name="connsiteY71" fmla="*/ 226886 h 1331811"/>
                  <a:gd name="connsiteX72" fmla="*/ 375019 w 423416"/>
                  <a:gd name="connsiteY72" fmla="*/ 294227 h 1331811"/>
                  <a:gd name="connsiteX73" fmla="*/ 363303 w 423416"/>
                  <a:gd name="connsiteY73" fmla="*/ 364046 h 1331811"/>
                  <a:gd name="connsiteX74" fmla="*/ 356064 w 423416"/>
                  <a:gd name="connsiteY74" fmla="*/ 432816 h 1331811"/>
                  <a:gd name="connsiteX75" fmla="*/ 329966 w 423416"/>
                  <a:gd name="connsiteY75" fmla="*/ 562165 h 1331811"/>
                  <a:gd name="connsiteX76" fmla="*/ 300248 w 423416"/>
                  <a:gd name="connsiteY76" fmla="*/ 619315 h 1331811"/>
                  <a:gd name="connsiteX77" fmla="*/ 286246 w 423416"/>
                  <a:gd name="connsiteY77" fmla="*/ 681228 h 1331811"/>
                  <a:gd name="connsiteX78" fmla="*/ 278721 w 423416"/>
                  <a:gd name="connsiteY78" fmla="*/ 799909 h 1331811"/>
                  <a:gd name="connsiteX79" fmla="*/ 232906 w 423416"/>
                  <a:gd name="connsiteY79" fmla="*/ 901827 h 1331811"/>
                  <a:gd name="connsiteX80" fmla="*/ 231287 w 423416"/>
                  <a:gd name="connsiteY80" fmla="*/ 1005173 h 1331811"/>
                  <a:gd name="connsiteX81" fmla="*/ 235192 w 423416"/>
                  <a:gd name="connsiteY81" fmla="*/ 1097471 h 1331811"/>
                  <a:gd name="connsiteX82" fmla="*/ 196139 w 423416"/>
                  <a:gd name="connsiteY82" fmla="*/ 1170241 h 1331811"/>
                  <a:gd name="connsiteX83" fmla="*/ 182995 w 423416"/>
                  <a:gd name="connsiteY83" fmla="*/ 1206246 h 1331811"/>
                  <a:gd name="connsiteX84" fmla="*/ 180995 w 423416"/>
                  <a:gd name="connsiteY84" fmla="*/ 1241393 h 1331811"/>
                  <a:gd name="connsiteX85" fmla="*/ 176518 w 423416"/>
                  <a:gd name="connsiteY85" fmla="*/ 1272540 h 1331811"/>
                  <a:gd name="connsiteX86" fmla="*/ 160040 w 423416"/>
                  <a:gd name="connsiteY86" fmla="*/ 1295305 h 1331811"/>
                  <a:gd name="connsiteX87" fmla="*/ 118130 w 423416"/>
                  <a:gd name="connsiteY87" fmla="*/ 1319213 h 1331811"/>
                  <a:gd name="connsiteX88" fmla="*/ 83744 w 423416"/>
                  <a:gd name="connsiteY88" fmla="*/ 1328738 h 1331811"/>
                  <a:gd name="connsiteX89" fmla="*/ 61932 w 423416"/>
                  <a:gd name="connsiteY89" fmla="*/ 1331023 h 1331811"/>
                  <a:gd name="connsiteX90" fmla="*/ 55169 w 423416"/>
                  <a:gd name="connsiteY90" fmla="*/ 1330928 h 1331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423416" h="1331811">
                    <a:moveTo>
                      <a:pt x="55169" y="1330928"/>
                    </a:moveTo>
                    <a:cubicBezTo>
                      <a:pt x="65020" y="1332348"/>
                      <a:pt x="75040" y="1332052"/>
                      <a:pt x="84792" y="1330071"/>
                    </a:cubicBezTo>
                    <a:cubicBezTo>
                      <a:pt x="96662" y="1328309"/>
                      <a:pt x="108315" y="1325308"/>
                      <a:pt x="119558" y="1321117"/>
                    </a:cubicBezTo>
                    <a:cubicBezTo>
                      <a:pt x="135103" y="1315622"/>
                      <a:pt x="149622" y="1307582"/>
                      <a:pt x="162516" y="1297305"/>
                    </a:cubicBezTo>
                    <a:cubicBezTo>
                      <a:pt x="170257" y="1290971"/>
                      <a:pt x="176311" y="1282827"/>
                      <a:pt x="180137" y="1273588"/>
                    </a:cubicBezTo>
                    <a:cubicBezTo>
                      <a:pt x="183329" y="1263186"/>
                      <a:pt x="184966" y="1252366"/>
                      <a:pt x="184995" y="1241489"/>
                    </a:cubicBezTo>
                    <a:cubicBezTo>
                      <a:pt x="185111" y="1229868"/>
                      <a:pt x="185874" y="1218257"/>
                      <a:pt x="187281" y="1206722"/>
                    </a:cubicBezTo>
                    <a:cubicBezTo>
                      <a:pt x="189360" y="1194483"/>
                      <a:pt x="193757" y="1182738"/>
                      <a:pt x="200235" y="1172147"/>
                    </a:cubicBezTo>
                    <a:cubicBezTo>
                      <a:pt x="212713" y="1149858"/>
                      <a:pt x="233668" y="1128713"/>
                      <a:pt x="240240" y="1098423"/>
                    </a:cubicBezTo>
                    <a:cubicBezTo>
                      <a:pt x="246812" y="1068133"/>
                      <a:pt x="241955" y="1036606"/>
                      <a:pt x="236811" y="1004411"/>
                    </a:cubicBezTo>
                    <a:cubicBezTo>
                      <a:pt x="231668" y="972217"/>
                      <a:pt x="226619" y="937165"/>
                      <a:pt x="238716" y="903541"/>
                    </a:cubicBezTo>
                    <a:cubicBezTo>
                      <a:pt x="250813" y="869918"/>
                      <a:pt x="273482" y="839438"/>
                      <a:pt x="285008" y="801529"/>
                    </a:cubicBezTo>
                    <a:cubicBezTo>
                      <a:pt x="296533" y="763619"/>
                      <a:pt x="290818" y="722186"/>
                      <a:pt x="293009" y="681609"/>
                    </a:cubicBezTo>
                    <a:cubicBezTo>
                      <a:pt x="293671" y="660997"/>
                      <a:pt x="298330" y="640718"/>
                      <a:pt x="306725" y="621887"/>
                    </a:cubicBezTo>
                    <a:cubicBezTo>
                      <a:pt x="315297" y="602837"/>
                      <a:pt x="327203" y="584835"/>
                      <a:pt x="336538" y="564737"/>
                    </a:cubicBezTo>
                    <a:cubicBezTo>
                      <a:pt x="355588" y="524161"/>
                      <a:pt x="358445" y="478346"/>
                      <a:pt x="363398" y="433388"/>
                    </a:cubicBezTo>
                    <a:cubicBezTo>
                      <a:pt x="365808" y="410718"/>
                      <a:pt x="368256" y="387829"/>
                      <a:pt x="370733" y="364712"/>
                    </a:cubicBezTo>
                    <a:cubicBezTo>
                      <a:pt x="372142" y="341481"/>
                      <a:pt x="376000" y="318459"/>
                      <a:pt x="382258" y="296037"/>
                    </a:cubicBezTo>
                    <a:cubicBezTo>
                      <a:pt x="389344" y="273329"/>
                      <a:pt x="397774" y="251069"/>
                      <a:pt x="407499" y="229362"/>
                    </a:cubicBezTo>
                    <a:cubicBezTo>
                      <a:pt x="412624" y="218161"/>
                      <a:pt x="416738" y="206530"/>
                      <a:pt x="419786" y="194596"/>
                    </a:cubicBezTo>
                    <a:cubicBezTo>
                      <a:pt x="421567" y="182346"/>
                      <a:pt x="422644" y="170012"/>
                      <a:pt x="423025" y="157639"/>
                    </a:cubicBezTo>
                    <a:cubicBezTo>
                      <a:pt x="424082" y="132826"/>
                      <a:pt x="422996" y="107966"/>
                      <a:pt x="419786" y="83344"/>
                    </a:cubicBezTo>
                    <a:cubicBezTo>
                      <a:pt x="416738" y="58579"/>
                      <a:pt x="412071" y="34099"/>
                      <a:pt x="409309" y="9239"/>
                    </a:cubicBezTo>
                    <a:cubicBezTo>
                      <a:pt x="409309" y="7811"/>
                      <a:pt x="409309" y="6287"/>
                      <a:pt x="409309" y="4953"/>
                    </a:cubicBezTo>
                    <a:lnTo>
                      <a:pt x="408737" y="0"/>
                    </a:lnTo>
                    <a:lnTo>
                      <a:pt x="404356" y="2286"/>
                    </a:lnTo>
                    <a:cubicBezTo>
                      <a:pt x="381772" y="14011"/>
                      <a:pt x="362217" y="30794"/>
                      <a:pt x="347206" y="51340"/>
                    </a:cubicBezTo>
                    <a:cubicBezTo>
                      <a:pt x="332442" y="71438"/>
                      <a:pt x="320602" y="93536"/>
                      <a:pt x="312059" y="116967"/>
                    </a:cubicBezTo>
                    <a:cubicBezTo>
                      <a:pt x="294342" y="163258"/>
                      <a:pt x="288246" y="211550"/>
                      <a:pt x="279388" y="257746"/>
                    </a:cubicBezTo>
                    <a:cubicBezTo>
                      <a:pt x="270530" y="303943"/>
                      <a:pt x="259481" y="349377"/>
                      <a:pt x="236049" y="387858"/>
                    </a:cubicBezTo>
                    <a:cubicBezTo>
                      <a:pt x="224429" y="406908"/>
                      <a:pt x="210236" y="424529"/>
                      <a:pt x="197949" y="443293"/>
                    </a:cubicBezTo>
                    <a:cubicBezTo>
                      <a:pt x="184703" y="461515"/>
                      <a:pt x="175719" y="482479"/>
                      <a:pt x="171660" y="504634"/>
                    </a:cubicBezTo>
                    <a:cubicBezTo>
                      <a:pt x="165564" y="550069"/>
                      <a:pt x="190710" y="589788"/>
                      <a:pt x="185757" y="629983"/>
                    </a:cubicBezTo>
                    <a:cubicBezTo>
                      <a:pt x="183509" y="649748"/>
                      <a:pt x="177010" y="668788"/>
                      <a:pt x="166707" y="685800"/>
                    </a:cubicBezTo>
                    <a:cubicBezTo>
                      <a:pt x="157182" y="703040"/>
                      <a:pt x="145752" y="719042"/>
                      <a:pt x="134894" y="735044"/>
                    </a:cubicBezTo>
                    <a:cubicBezTo>
                      <a:pt x="123880" y="750713"/>
                      <a:pt x="114316" y="767362"/>
                      <a:pt x="106318" y="784765"/>
                    </a:cubicBezTo>
                    <a:cubicBezTo>
                      <a:pt x="98871" y="801834"/>
                      <a:pt x="94516" y="820083"/>
                      <a:pt x="93460" y="838676"/>
                    </a:cubicBezTo>
                    <a:cubicBezTo>
                      <a:pt x="90983" y="874871"/>
                      <a:pt x="96317" y="909161"/>
                      <a:pt x="93460" y="941641"/>
                    </a:cubicBezTo>
                    <a:cubicBezTo>
                      <a:pt x="90647" y="972474"/>
                      <a:pt x="81847" y="1002468"/>
                      <a:pt x="67552" y="1029938"/>
                    </a:cubicBezTo>
                    <a:cubicBezTo>
                      <a:pt x="54122" y="1056608"/>
                      <a:pt x="39453" y="1080611"/>
                      <a:pt x="27833" y="1104233"/>
                    </a:cubicBezTo>
                    <a:cubicBezTo>
                      <a:pt x="21832" y="1115854"/>
                      <a:pt x="16212" y="1127189"/>
                      <a:pt x="11735" y="1138523"/>
                    </a:cubicBezTo>
                    <a:cubicBezTo>
                      <a:pt x="7404" y="1149505"/>
                      <a:pt x="4212" y="1160898"/>
                      <a:pt x="2210" y="1172528"/>
                    </a:cubicBezTo>
                    <a:cubicBezTo>
                      <a:pt x="-737" y="1192835"/>
                      <a:pt x="-737" y="1213466"/>
                      <a:pt x="2210" y="1233773"/>
                    </a:cubicBezTo>
                    <a:cubicBezTo>
                      <a:pt x="5159" y="1262158"/>
                      <a:pt x="15943" y="1289171"/>
                      <a:pt x="33357" y="1311783"/>
                    </a:cubicBezTo>
                    <a:cubicBezTo>
                      <a:pt x="36001" y="1315174"/>
                      <a:pt x="38899" y="1318355"/>
                      <a:pt x="42025" y="1321308"/>
                    </a:cubicBezTo>
                    <a:cubicBezTo>
                      <a:pt x="44190" y="1323527"/>
                      <a:pt x="46584" y="1325499"/>
                      <a:pt x="49168" y="1327214"/>
                    </a:cubicBezTo>
                    <a:cubicBezTo>
                      <a:pt x="53169" y="1330166"/>
                      <a:pt x="55265" y="1331500"/>
                      <a:pt x="55265" y="1331500"/>
                    </a:cubicBezTo>
                    <a:cubicBezTo>
                      <a:pt x="47600" y="1325442"/>
                      <a:pt x="40607" y="1318574"/>
                      <a:pt x="34405" y="1311021"/>
                    </a:cubicBezTo>
                    <a:cubicBezTo>
                      <a:pt x="17710" y="1288361"/>
                      <a:pt x="7473" y="1261596"/>
                      <a:pt x="4782" y="1233583"/>
                    </a:cubicBezTo>
                    <a:cubicBezTo>
                      <a:pt x="2299" y="1213504"/>
                      <a:pt x="2652" y="1193178"/>
                      <a:pt x="5830" y="1173194"/>
                    </a:cubicBezTo>
                    <a:cubicBezTo>
                      <a:pt x="7827" y="1161840"/>
                      <a:pt x="11020" y="1150725"/>
                      <a:pt x="15355" y="1140047"/>
                    </a:cubicBezTo>
                    <a:cubicBezTo>
                      <a:pt x="20145" y="1128493"/>
                      <a:pt x="25550" y="1117206"/>
                      <a:pt x="31547" y="1106233"/>
                    </a:cubicBezTo>
                    <a:cubicBezTo>
                      <a:pt x="43549" y="1083183"/>
                      <a:pt x="58027" y="1059275"/>
                      <a:pt x="71171" y="1032605"/>
                    </a:cubicBezTo>
                    <a:cubicBezTo>
                      <a:pt x="85916" y="1004564"/>
                      <a:pt x="94949" y="973864"/>
                      <a:pt x="97746" y="942308"/>
                    </a:cubicBezTo>
                    <a:cubicBezTo>
                      <a:pt x="100413" y="909161"/>
                      <a:pt x="95270" y="874776"/>
                      <a:pt x="97746" y="839438"/>
                    </a:cubicBezTo>
                    <a:cubicBezTo>
                      <a:pt x="98857" y="821455"/>
                      <a:pt x="103146" y="803815"/>
                      <a:pt x="110414" y="787337"/>
                    </a:cubicBezTo>
                    <a:cubicBezTo>
                      <a:pt x="118424" y="770268"/>
                      <a:pt x="127989" y="753980"/>
                      <a:pt x="138989" y="738664"/>
                    </a:cubicBezTo>
                    <a:cubicBezTo>
                      <a:pt x="149753" y="722662"/>
                      <a:pt x="161278" y="706660"/>
                      <a:pt x="171184" y="689134"/>
                    </a:cubicBezTo>
                    <a:cubicBezTo>
                      <a:pt x="181969" y="671427"/>
                      <a:pt x="188854" y="651615"/>
                      <a:pt x="191377" y="631031"/>
                    </a:cubicBezTo>
                    <a:cubicBezTo>
                      <a:pt x="196330" y="588169"/>
                      <a:pt x="171184" y="548164"/>
                      <a:pt x="177470" y="505873"/>
                    </a:cubicBezTo>
                    <a:cubicBezTo>
                      <a:pt x="181350" y="484651"/>
                      <a:pt x="189872" y="464553"/>
                      <a:pt x="202426" y="447008"/>
                    </a:cubicBezTo>
                    <a:cubicBezTo>
                      <a:pt x="214618" y="428625"/>
                      <a:pt x="228810" y="411099"/>
                      <a:pt x="240526" y="391478"/>
                    </a:cubicBezTo>
                    <a:cubicBezTo>
                      <a:pt x="264719" y="351854"/>
                      <a:pt x="276245" y="305753"/>
                      <a:pt x="284912" y="259175"/>
                    </a:cubicBezTo>
                    <a:cubicBezTo>
                      <a:pt x="293580" y="212598"/>
                      <a:pt x="299962" y="164878"/>
                      <a:pt x="317297" y="119634"/>
                    </a:cubicBezTo>
                    <a:cubicBezTo>
                      <a:pt x="325632" y="96803"/>
                      <a:pt x="337176" y="75286"/>
                      <a:pt x="351587" y="55721"/>
                    </a:cubicBezTo>
                    <a:cubicBezTo>
                      <a:pt x="366056" y="35985"/>
                      <a:pt x="384896" y="19879"/>
                      <a:pt x="406642" y="8668"/>
                    </a:cubicBezTo>
                    <a:lnTo>
                      <a:pt x="401689" y="5905"/>
                    </a:lnTo>
                    <a:cubicBezTo>
                      <a:pt x="401689" y="7239"/>
                      <a:pt x="401689" y="8763"/>
                      <a:pt x="401689" y="10287"/>
                    </a:cubicBezTo>
                    <a:cubicBezTo>
                      <a:pt x="404546" y="35338"/>
                      <a:pt x="409118" y="59912"/>
                      <a:pt x="412166" y="84391"/>
                    </a:cubicBezTo>
                    <a:cubicBezTo>
                      <a:pt x="415329" y="108642"/>
                      <a:pt x="416414" y="133112"/>
                      <a:pt x="415405" y="157543"/>
                    </a:cubicBezTo>
                    <a:cubicBezTo>
                      <a:pt x="415033" y="169526"/>
                      <a:pt x="414024" y="181480"/>
                      <a:pt x="412357" y="193357"/>
                    </a:cubicBezTo>
                    <a:cubicBezTo>
                      <a:pt x="409328" y="204844"/>
                      <a:pt x="405346" y="216055"/>
                      <a:pt x="400451" y="226886"/>
                    </a:cubicBezTo>
                    <a:cubicBezTo>
                      <a:pt x="390668" y="248821"/>
                      <a:pt x="382182" y="271301"/>
                      <a:pt x="375019" y="294227"/>
                    </a:cubicBezTo>
                    <a:cubicBezTo>
                      <a:pt x="368723" y="317040"/>
                      <a:pt x="364798" y="340433"/>
                      <a:pt x="363303" y="364046"/>
                    </a:cubicBezTo>
                    <a:cubicBezTo>
                      <a:pt x="360922" y="387191"/>
                      <a:pt x="358445" y="410146"/>
                      <a:pt x="356064" y="432816"/>
                    </a:cubicBezTo>
                    <a:cubicBezTo>
                      <a:pt x="351206" y="477869"/>
                      <a:pt x="348063" y="523018"/>
                      <a:pt x="329966" y="562165"/>
                    </a:cubicBezTo>
                    <a:cubicBezTo>
                      <a:pt x="321012" y="581692"/>
                      <a:pt x="309106" y="599694"/>
                      <a:pt x="300248" y="619315"/>
                    </a:cubicBezTo>
                    <a:cubicBezTo>
                      <a:pt x="291669" y="638870"/>
                      <a:pt x="286916" y="659882"/>
                      <a:pt x="286246" y="681228"/>
                    </a:cubicBezTo>
                    <a:cubicBezTo>
                      <a:pt x="284150" y="722662"/>
                      <a:pt x="289770" y="763143"/>
                      <a:pt x="278721" y="799909"/>
                    </a:cubicBezTo>
                    <a:cubicBezTo>
                      <a:pt x="267672" y="836676"/>
                      <a:pt x="244622" y="867061"/>
                      <a:pt x="232906" y="901827"/>
                    </a:cubicBezTo>
                    <a:cubicBezTo>
                      <a:pt x="221190" y="936593"/>
                      <a:pt x="225953" y="973074"/>
                      <a:pt x="231287" y="1005173"/>
                    </a:cubicBezTo>
                    <a:cubicBezTo>
                      <a:pt x="236621" y="1037272"/>
                      <a:pt x="241955" y="1068896"/>
                      <a:pt x="235192" y="1097471"/>
                    </a:cubicBezTo>
                    <a:cubicBezTo>
                      <a:pt x="228429" y="1126046"/>
                      <a:pt x="208903" y="1147286"/>
                      <a:pt x="196139" y="1170241"/>
                    </a:cubicBezTo>
                    <a:cubicBezTo>
                      <a:pt x="189460" y="1181272"/>
                      <a:pt x="184995" y="1193502"/>
                      <a:pt x="182995" y="1206246"/>
                    </a:cubicBezTo>
                    <a:cubicBezTo>
                      <a:pt x="181646" y="1217914"/>
                      <a:pt x="180978" y="1229649"/>
                      <a:pt x="180995" y="1241393"/>
                    </a:cubicBezTo>
                    <a:cubicBezTo>
                      <a:pt x="180992" y="1251937"/>
                      <a:pt x="179485" y="1262424"/>
                      <a:pt x="176518" y="1272540"/>
                    </a:cubicBezTo>
                    <a:cubicBezTo>
                      <a:pt x="173005" y="1281379"/>
                      <a:pt x="167341" y="1289209"/>
                      <a:pt x="160040" y="1295305"/>
                    </a:cubicBezTo>
                    <a:cubicBezTo>
                      <a:pt x="147466" y="1305506"/>
                      <a:pt x="133309" y="1313583"/>
                      <a:pt x="118130" y="1319213"/>
                    </a:cubicBezTo>
                    <a:cubicBezTo>
                      <a:pt x="107011" y="1323518"/>
                      <a:pt x="95492" y="1326709"/>
                      <a:pt x="83744" y="1328738"/>
                    </a:cubicBezTo>
                    <a:cubicBezTo>
                      <a:pt x="76546" y="1330081"/>
                      <a:pt x="69252" y="1330842"/>
                      <a:pt x="61932" y="1331023"/>
                    </a:cubicBezTo>
                    <a:cubicBezTo>
                      <a:pt x="57741" y="1330833"/>
                      <a:pt x="55169" y="1330928"/>
                      <a:pt x="55169" y="1330928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E8303A69-F097-47A6-97F1-1CF650FE5B50}"/>
                  </a:ext>
                </a:extLst>
              </p:cNvPr>
              <p:cNvSpPr/>
              <p:nvPr/>
            </p:nvSpPr>
            <p:spPr>
              <a:xfrm>
                <a:off x="7381007" y="4598898"/>
                <a:ext cx="331644" cy="1265872"/>
              </a:xfrm>
              <a:custGeom>
                <a:avLst/>
                <a:gdLst>
                  <a:gd name="connsiteX0" fmla="*/ 331645 w 331644"/>
                  <a:gd name="connsiteY0" fmla="*/ 0 h 1265872"/>
                  <a:gd name="connsiteX1" fmla="*/ 330597 w 331644"/>
                  <a:gd name="connsiteY1" fmla="*/ 3239 h 1265872"/>
                  <a:gd name="connsiteX2" fmla="*/ 328311 w 331644"/>
                  <a:gd name="connsiteY2" fmla="*/ 12764 h 1265872"/>
                  <a:gd name="connsiteX3" fmla="*/ 319834 w 331644"/>
                  <a:gd name="connsiteY3" fmla="*/ 50006 h 1265872"/>
                  <a:gd name="connsiteX4" fmla="*/ 297831 w 331644"/>
                  <a:gd name="connsiteY4" fmla="*/ 106204 h 1265872"/>
                  <a:gd name="connsiteX5" fmla="*/ 272780 w 331644"/>
                  <a:gd name="connsiteY5" fmla="*/ 182404 h 1265872"/>
                  <a:gd name="connsiteX6" fmla="*/ 250301 w 331644"/>
                  <a:gd name="connsiteY6" fmla="*/ 277083 h 1265872"/>
                  <a:gd name="connsiteX7" fmla="*/ 216487 w 331644"/>
                  <a:gd name="connsiteY7" fmla="*/ 381858 h 1265872"/>
                  <a:gd name="connsiteX8" fmla="*/ 190294 w 331644"/>
                  <a:gd name="connsiteY8" fmla="*/ 436436 h 1265872"/>
                  <a:gd name="connsiteX9" fmla="*/ 175149 w 331644"/>
                  <a:gd name="connsiteY9" fmla="*/ 498158 h 1265872"/>
                  <a:gd name="connsiteX10" fmla="*/ 152765 w 331644"/>
                  <a:gd name="connsiteY10" fmla="*/ 628079 h 1265872"/>
                  <a:gd name="connsiteX11" fmla="*/ 93424 w 331644"/>
                  <a:gd name="connsiteY11" fmla="*/ 876491 h 1265872"/>
                  <a:gd name="connsiteX12" fmla="*/ 43704 w 331644"/>
                  <a:gd name="connsiteY12" fmla="*/ 1079087 h 1265872"/>
                  <a:gd name="connsiteX13" fmla="*/ 10843 w 331644"/>
                  <a:gd name="connsiteY13" fmla="*/ 1215771 h 1265872"/>
                  <a:gd name="connsiteX14" fmla="*/ 2175 w 331644"/>
                  <a:gd name="connsiteY14" fmla="*/ 1253014 h 1265872"/>
                  <a:gd name="connsiteX15" fmla="*/ 79 w 331644"/>
                  <a:gd name="connsiteY15" fmla="*/ 1262539 h 1265872"/>
                  <a:gd name="connsiteX16" fmla="*/ 79 w 331644"/>
                  <a:gd name="connsiteY16" fmla="*/ 1265873 h 1265872"/>
                  <a:gd name="connsiteX17" fmla="*/ 1318 w 331644"/>
                  <a:gd name="connsiteY17" fmla="*/ 1262634 h 1265872"/>
                  <a:gd name="connsiteX18" fmla="*/ 3985 w 331644"/>
                  <a:gd name="connsiteY18" fmla="*/ 1253109 h 1265872"/>
                  <a:gd name="connsiteX19" fmla="*/ 13510 w 331644"/>
                  <a:gd name="connsiteY19" fmla="*/ 1216152 h 1265872"/>
                  <a:gd name="connsiteX20" fmla="*/ 48562 w 331644"/>
                  <a:gd name="connsiteY20" fmla="*/ 1079945 h 1265872"/>
                  <a:gd name="connsiteX21" fmla="*/ 99711 w 331644"/>
                  <a:gd name="connsiteY21" fmla="*/ 877729 h 1265872"/>
                  <a:gd name="connsiteX22" fmla="*/ 159623 w 331644"/>
                  <a:gd name="connsiteY22" fmla="*/ 629317 h 1265872"/>
                  <a:gd name="connsiteX23" fmla="*/ 181912 w 331644"/>
                  <a:gd name="connsiteY23" fmla="*/ 498729 h 1265872"/>
                  <a:gd name="connsiteX24" fmla="*/ 196485 w 331644"/>
                  <a:gd name="connsiteY24" fmla="*/ 438531 h 1265872"/>
                  <a:gd name="connsiteX25" fmla="*/ 222298 w 331644"/>
                  <a:gd name="connsiteY25" fmla="*/ 384429 h 1265872"/>
                  <a:gd name="connsiteX26" fmla="*/ 256016 w 331644"/>
                  <a:gd name="connsiteY26" fmla="*/ 277749 h 1265872"/>
                  <a:gd name="connsiteX27" fmla="*/ 277543 w 331644"/>
                  <a:gd name="connsiteY27" fmla="*/ 183261 h 1265872"/>
                  <a:gd name="connsiteX28" fmla="*/ 301546 w 331644"/>
                  <a:gd name="connsiteY28" fmla="*/ 107061 h 1265872"/>
                  <a:gd name="connsiteX29" fmla="*/ 322501 w 331644"/>
                  <a:gd name="connsiteY29" fmla="*/ 49911 h 1265872"/>
                  <a:gd name="connsiteX30" fmla="*/ 329740 w 331644"/>
                  <a:gd name="connsiteY30" fmla="*/ 12287 h 1265872"/>
                  <a:gd name="connsiteX31" fmla="*/ 331359 w 331644"/>
                  <a:gd name="connsiteY31" fmla="*/ 2762 h 1265872"/>
                  <a:gd name="connsiteX32" fmla="*/ 331645 w 331644"/>
                  <a:gd name="connsiteY32" fmla="*/ 0 h 1265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1644" h="1265872">
                    <a:moveTo>
                      <a:pt x="331645" y="0"/>
                    </a:moveTo>
                    <a:cubicBezTo>
                      <a:pt x="331159" y="1029"/>
                      <a:pt x="330806" y="2115"/>
                      <a:pt x="330597" y="3239"/>
                    </a:cubicBezTo>
                    <a:cubicBezTo>
                      <a:pt x="330025" y="5782"/>
                      <a:pt x="329263" y="8954"/>
                      <a:pt x="328311" y="12764"/>
                    </a:cubicBezTo>
                    <a:cubicBezTo>
                      <a:pt x="326215" y="21241"/>
                      <a:pt x="323834" y="34004"/>
                      <a:pt x="319834" y="50006"/>
                    </a:cubicBezTo>
                    <a:cubicBezTo>
                      <a:pt x="315833" y="66008"/>
                      <a:pt x="306118" y="83916"/>
                      <a:pt x="297831" y="106204"/>
                    </a:cubicBezTo>
                    <a:cubicBezTo>
                      <a:pt x="289544" y="128492"/>
                      <a:pt x="280686" y="153829"/>
                      <a:pt x="272780" y="182404"/>
                    </a:cubicBezTo>
                    <a:cubicBezTo>
                      <a:pt x="264874" y="210979"/>
                      <a:pt x="257731" y="242983"/>
                      <a:pt x="250301" y="277083"/>
                    </a:cubicBezTo>
                    <a:cubicBezTo>
                      <a:pt x="242872" y="311182"/>
                      <a:pt x="235061" y="347567"/>
                      <a:pt x="216487" y="381858"/>
                    </a:cubicBezTo>
                    <a:cubicBezTo>
                      <a:pt x="207820" y="399383"/>
                      <a:pt x="198009" y="417100"/>
                      <a:pt x="190294" y="436436"/>
                    </a:cubicBezTo>
                    <a:cubicBezTo>
                      <a:pt x="182664" y="456286"/>
                      <a:pt x="177576" y="477031"/>
                      <a:pt x="175149" y="498158"/>
                    </a:cubicBezTo>
                    <a:cubicBezTo>
                      <a:pt x="169955" y="541820"/>
                      <a:pt x="162483" y="585188"/>
                      <a:pt x="152765" y="628079"/>
                    </a:cubicBezTo>
                    <a:cubicBezTo>
                      <a:pt x="131715" y="716185"/>
                      <a:pt x="111712" y="800100"/>
                      <a:pt x="93424" y="876491"/>
                    </a:cubicBezTo>
                    <a:lnTo>
                      <a:pt x="43704" y="1079087"/>
                    </a:lnTo>
                    <a:cubicBezTo>
                      <a:pt x="29988" y="1136237"/>
                      <a:pt x="18748" y="1182910"/>
                      <a:pt x="10843" y="1215771"/>
                    </a:cubicBezTo>
                    <a:cubicBezTo>
                      <a:pt x="7128" y="1231583"/>
                      <a:pt x="4270" y="1244346"/>
                      <a:pt x="2175" y="1253014"/>
                    </a:cubicBezTo>
                    <a:lnTo>
                      <a:pt x="79" y="1262539"/>
                    </a:lnTo>
                    <a:cubicBezTo>
                      <a:pt x="-26" y="1263644"/>
                      <a:pt x="-26" y="1264768"/>
                      <a:pt x="79" y="1265873"/>
                    </a:cubicBezTo>
                    <a:cubicBezTo>
                      <a:pt x="79" y="1265873"/>
                      <a:pt x="651" y="1264825"/>
                      <a:pt x="1318" y="1262634"/>
                    </a:cubicBezTo>
                    <a:cubicBezTo>
                      <a:pt x="1984" y="1260443"/>
                      <a:pt x="2937" y="1257014"/>
                      <a:pt x="3985" y="1253109"/>
                    </a:cubicBezTo>
                    <a:cubicBezTo>
                      <a:pt x="6461" y="1244156"/>
                      <a:pt x="9700" y="1231773"/>
                      <a:pt x="13510" y="1216152"/>
                    </a:cubicBezTo>
                    <a:cubicBezTo>
                      <a:pt x="21892" y="1183481"/>
                      <a:pt x="33893" y="1137095"/>
                      <a:pt x="48562" y="1079945"/>
                    </a:cubicBezTo>
                    <a:cubicBezTo>
                      <a:pt x="63230" y="1022795"/>
                      <a:pt x="80470" y="953738"/>
                      <a:pt x="99711" y="877729"/>
                    </a:cubicBezTo>
                    <a:cubicBezTo>
                      <a:pt x="118951" y="801719"/>
                      <a:pt x="138382" y="717423"/>
                      <a:pt x="159623" y="629317"/>
                    </a:cubicBezTo>
                    <a:cubicBezTo>
                      <a:pt x="169397" y="586216"/>
                      <a:pt x="176837" y="542630"/>
                      <a:pt x="181912" y="498729"/>
                    </a:cubicBezTo>
                    <a:cubicBezTo>
                      <a:pt x="184239" y="478136"/>
                      <a:pt x="189134" y="457915"/>
                      <a:pt x="196485" y="438531"/>
                    </a:cubicBezTo>
                    <a:cubicBezTo>
                      <a:pt x="203914" y="419481"/>
                      <a:pt x="213630" y="402050"/>
                      <a:pt x="222298" y="384429"/>
                    </a:cubicBezTo>
                    <a:cubicBezTo>
                      <a:pt x="241348" y="349282"/>
                      <a:pt x="248682" y="311658"/>
                      <a:pt x="256016" y="277749"/>
                    </a:cubicBezTo>
                    <a:cubicBezTo>
                      <a:pt x="263350" y="243840"/>
                      <a:pt x="269923" y="211836"/>
                      <a:pt x="277543" y="183261"/>
                    </a:cubicBezTo>
                    <a:cubicBezTo>
                      <a:pt x="285163" y="154686"/>
                      <a:pt x="293449" y="129064"/>
                      <a:pt x="301546" y="107061"/>
                    </a:cubicBezTo>
                    <a:cubicBezTo>
                      <a:pt x="309642" y="85058"/>
                      <a:pt x="318691" y="66675"/>
                      <a:pt x="322501" y="49911"/>
                    </a:cubicBezTo>
                    <a:cubicBezTo>
                      <a:pt x="326311" y="33147"/>
                      <a:pt x="328120" y="20860"/>
                      <a:pt x="329740" y="12287"/>
                    </a:cubicBezTo>
                    <a:cubicBezTo>
                      <a:pt x="330406" y="8287"/>
                      <a:pt x="330978" y="5048"/>
                      <a:pt x="331359" y="2762"/>
                    </a:cubicBezTo>
                    <a:cubicBezTo>
                      <a:pt x="331549" y="1857"/>
                      <a:pt x="331645" y="924"/>
                      <a:pt x="331645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8E6854EC-5719-4F29-B9B5-25BD587F10E5}"/>
                  </a:ext>
                </a:extLst>
              </p:cNvPr>
              <p:cNvSpPr/>
              <p:nvPr/>
            </p:nvSpPr>
            <p:spPr>
              <a:xfrm>
                <a:off x="7003067" y="4198658"/>
                <a:ext cx="469516" cy="1666970"/>
              </a:xfrm>
              <a:custGeom>
                <a:avLst/>
                <a:gdLst>
                  <a:gd name="connsiteX0" fmla="*/ 396497 w 469516"/>
                  <a:gd name="connsiteY0" fmla="*/ 1666970 h 1666970"/>
                  <a:gd name="connsiteX1" fmla="*/ 456124 w 469516"/>
                  <a:gd name="connsiteY1" fmla="*/ 1422368 h 1666970"/>
                  <a:gd name="connsiteX2" fmla="*/ 366494 w 469516"/>
                  <a:gd name="connsiteY2" fmla="*/ 1195959 h 1666970"/>
                  <a:gd name="connsiteX3" fmla="*/ 365255 w 469516"/>
                  <a:gd name="connsiteY3" fmla="*/ 1008507 h 1666970"/>
                  <a:gd name="connsiteX4" fmla="*/ 264957 w 469516"/>
                  <a:gd name="connsiteY4" fmla="*/ 778383 h 1666970"/>
                  <a:gd name="connsiteX5" fmla="*/ 289532 w 469516"/>
                  <a:gd name="connsiteY5" fmla="*/ 638651 h 1666970"/>
                  <a:gd name="connsiteX6" fmla="*/ 213332 w 469516"/>
                  <a:gd name="connsiteY6" fmla="*/ 483489 h 1666970"/>
                  <a:gd name="connsiteX7" fmla="*/ 152276 w 469516"/>
                  <a:gd name="connsiteY7" fmla="*/ 224695 h 1666970"/>
                  <a:gd name="connsiteX8" fmla="*/ 25118 w 469516"/>
                  <a:gd name="connsiteY8" fmla="*/ 0 h 1666970"/>
                  <a:gd name="connsiteX9" fmla="*/ 1400 w 469516"/>
                  <a:gd name="connsiteY9" fmla="*/ 227171 h 1666970"/>
                  <a:gd name="connsiteX10" fmla="*/ 52645 w 469516"/>
                  <a:gd name="connsiteY10" fmla="*/ 412337 h 1666970"/>
                  <a:gd name="connsiteX11" fmla="*/ 62170 w 469516"/>
                  <a:gd name="connsiteY11" fmla="*/ 555212 h 1666970"/>
                  <a:gd name="connsiteX12" fmla="*/ 85316 w 469516"/>
                  <a:gd name="connsiteY12" fmla="*/ 691991 h 1666970"/>
                  <a:gd name="connsiteX13" fmla="*/ 128559 w 469516"/>
                  <a:gd name="connsiteY13" fmla="*/ 789432 h 1666970"/>
                  <a:gd name="connsiteX14" fmla="*/ 138084 w 469516"/>
                  <a:gd name="connsiteY14" fmla="*/ 989457 h 1666970"/>
                  <a:gd name="connsiteX15" fmla="*/ 197330 w 469516"/>
                  <a:gd name="connsiteY15" fmla="*/ 1148429 h 1666970"/>
                  <a:gd name="connsiteX16" fmla="*/ 184757 w 469516"/>
                  <a:gd name="connsiteY16" fmla="*/ 1384649 h 1666970"/>
                  <a:gd name="connsiteX17" fmla="*/ 237716 w 469516"/>
                  <a:gd name="connsiteY17" fmla="*/ 1490281 h 1666970"/>
                  <a:gd name="connsiteX18" fmla="*/ 243812 w 469516"/>
                  <a:gd name="connsiteY18" fmla="*/ 1581912 h 1666970"/>
                  <a:gd name="connsiteX19" fmla="*/ 396212 w 469516"/>
                  <a:gd name="connsiteY19" fmla="*/ 1664113 h 1666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9516" h="1666970">
                    <a:moveTo>
                      <a:pt x="396497" y="1666970"/>
                    </a:moveTo>
                    <a:cubicBezTo>
                      <a:pt x="466601" y="1624965"/>
                      <a:pt x="485651" y="1498282"/>
                      <a:pt x="456124" y="1422368"/>
                    </a:cubicBezTo>
                    <a:cubicBezTo>
                      <a:pt x="426596" y="1346454"/>
                      <a:pt x="374876" y="1277112"/>
                      <a:pt x="366494" y="1195959"/>
                    </a:cubicBezTo>
                    <a:cubicBezTo>
                      <a:pt x="360112" y="1133570"/>
                      <a:pt x="380114" y="1069372"/>
                      <a:pt x="365255" y="1008507"/>
                    </a:cubicBezTo>
                    <a:cubicBezTo>
                      <a:pt x="345158" y="926306"/>
                      <a:pt x="264481" y="862965"/>
                      <a:pt x="264957" y="778383"/>
                    </a:cubicBezTo>
                    <a:cubicBezTo>
                      <a:pt x="264957" y="730758"/>
                      <a:pt x="291913" y="686086"/>
                      <a:pt x="289532" y="638651"/>
                    </a:cubicBezTo>
                    <a:cubicBezTo>
                      <a:pt x="286579" y="580454"/>
                      <a:pt x="241907" y="534543"/>
                      <a:pt x="213332" y="483489"/>
                    </a:cubicBezTo>
                    <a:cubicBezTo>
                      <a:pt x="171326" y="405289"/>
                      <a:pt x="167612" y="312515"/>
                      <a:pt x="152276" y="224695"/>
                    </a:cubicBezTo>
                    <a:cubicBezTo>
                      <a:pt x="136941" y="136874"/>
                      <a:pt x="103318" y="42767"/>
                      <a:pt x="25118" y="0"/>
                    </a:cubicBezTo>
                    <a:cubicBezTo>
                      <a:pt x="13973" y="74771"/>
                      <a:pt x="-5362" y="126016"/>
                      <a:pt x="1400" y="227171"/>
                    </a:cubicBezTo>
                    <a:cubicBezTo>
                      <a:pt x="3782" y="263462"/>
                      <a:pt x="46454" y="332804"/>
                      <a:pt x="52645" y="412337"/>
                    </a:cubicBezTo>
                    <a:cubicBezTo>
                      <a:pt x="56264" y="459962"/>
                      <a:pt x="58931" y="507587"/>
                      <a:pt x="62170" y="555212"/>
                    </a:cubicBezTo>
                    <a:cubicBezTo>
                      <a:pt x="65408" y="602837"/>
                      <a:pt x="68456" y="648653"/>
                      <a:pt x="85316" y="691991"/>
                    </a:cubicBezTo>
                    <a:cubicBezTo>
                      <a:pt x="98270" y="725138"/>
                      <a:pt x="118939" y="755142"/>
                      <a:pt x="128559" y="789432"/>
                    </a:cubicBezTo>
                    <a:cubicBezTo>
                      <a:pt x="146657" y="853821"/>
                      <a:pt x="123701" y="923925"/>
                      <a:pt x="138084" y="989457"/>
                    </a:cubicBezTo>
                    <a:cubicBezTo>
                      <a:pt x="150562" y="1044797"/>
                      <a:pt x="189138" y="1092232"/>
                      <a:pt x="197330" y="1148429"/>
                    </a:cubicBezTo>
                    <a:cubicBezTo>
                      <a:pt x="208760" y="1227201"/>
                      <a:pt x="158182" y="1309497"/>
                      <a:pt x="184757" y="1384649"/>
                    </a:cubicBezTo>
                    <a:cubicBezTo>
                      <a:pt x="197901" y="1421987"/>
                      <a:pt x="228857" y="1451801"/>
                      <a:pt x="237716" y="1490281"/>
                    </a:cubicBezTo>
                    <a:cubicBezTo>
                      <a:pt x="244669" y="1520190"/>
                      <a:pt x="237716" y="1551908"/>
                      <a:pt x="243812" y="1581912"/>
                    </a:cubicBezTo>
                    <a:cubicBezTo>
                      <a:pt x="253908" y="1630299"/>
                      <a:pt x="346586" y="1667637"/>
                      <a:pt x="396212" y="1664113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D71FD3BA-F2C9-4624-85B0-A885D82FEE68}"/>
                  </a:ext>
                </a:extLst>
              </p:cNvPr>
              <p:cNvSpPr/>
              <p:nvPr/>
            </p:nvSpPr>
            <p:spPr>
              <a:xfrm>
                <a:off x="7048077" y="4272667"/>
                <a:ext cx="351280" cy="1589817"/>
              </a:xfrm>
              <a:custGeom>
                <a:avLst/>
                <a:gdLst>
                  <a:gd name="connsiteX0" fmla="*/ 111 w 351280"/>
                  <a:gd name="connsiteY0" fmla="*/ 0 h 1589817"/>
                  <a:gd name="connsiteX1" fmla="*/ 111 w 351280"/>
                  <a:gd name="connsiteY1" fmla="*/ 4191 h 1589817"/>
                  <a:gd name="connsiteX2" fmla="*/ 1730 w 351280"/>
                  <a:gd name="connsiteY2" fmla="*/ 16478 h 1589817"/>
                  <a:gd name="connsiteX3" fmla="*/ 9064 w 351280"/>
                  <a:gd name="connsiteY3" fmla="*/ 63532 h 1589817"/>
                  <a:gd name="connsiteX4" fmla="*/ 32496 w 351280"/>
                  <a:gd name="connsiteY4" fmla="*/ 135160 h 1589817"/>
                  <a:gd name="connsiteX5" fmla="*/ 58689 w 351280"/>
                  <a:gd name="connsiteY5" fmla="*/ 230981 h 1589817"/>
                  <a:gd name="connsiteX6" fmla="*/ 81073 w 351280"/>
                  <a:gd name="connsiteY6" fmla="*/ 349568 h 1589817"/>
                  <a:gd name="connsiteX7" fmla="*/ 117840 w 351280"/>
                  <a:gd name="connsiteY7" fmla="*/ 483489 h 1589817"/>
                  <a:gd name="connsiteX8" fmla="*/ 147367 w 351280"/>
                  <a:gd name="connsiteY8" fmla="*/ 552069 h 1589817"/>
                  <a:gd name="connsiteX9" fmla="*/ 162607 w 351280"/>
                  <a:gd name="connsiteY9" fmla="*/ 627793 h 1589817"/>
                  <a:gd name="connsiteX10" fmla="*/ 184038 w 351280"/>
                  <a:gd name="connsiteY10" fmla="*/ 790956 h 1589817"/>
                  <a:gd name="connsiteX11" fmla="*/ 246427 w 351280"/>
                  <a:gd name="connsiteY11" fmla="*/ 1102614 h 1589817"/>
                  <a:gd name="connsiteX12" fmla="*/ 300053 w 351280"/>
                  <a:gd name="connsiteY12" fmla="*/ 1356360 h 1589817"/>
                  <a:gd name="connsiteX13" fmla="*/ 336724 w 351280"/>
                  <a:gd name="connsiteY13" fmla="*/ 1527334 h 1589817"/>
                  <a:gd name="connsiteX14" fmla="*/ 347106 w 351280"/>
                  <a:gd name="connsiteY14" fmla="*/ 1573721 h 1589817"/>
                  <a:gd name="connsiteX15" fmla="*/ 349964 w 351280"/>
                  <a:gd name="connsiteY15" fmla="*/ 1585818 h 1589817"/>
                  <a:gd name="connsiteX16" fmla="*/ 351107 w 351280"/>
                  <a:gd name="connsiteY16" fmla="*/ 1589818 h 1589817"/>
                  <a:gd name="connsiteX17" fmla="*/ 351107 w 351280"/>
                  <a:gd name="connsiteY17" fmla="*/ 1585627 h 1589817"/>
                  <a:gd name="connsiteX18" fmla="*/ 348916 w 351280"/>
                  <a:gd name="connsiteY18" fmla="*/ 1573435 h 1589817"/>
                  <a:gd name="connsiteX19" fmla="*/ 339391 w 351280"/>
                  <a:gd name="connsiteY19" fmla="*/ 1526762 h 1589817"/>
                  <a:gd name="connsiteX20" fmla="*/ 304815 w 351280"/>
                  <a:gd name="connsiteY20" fmla="*/ 1355312 h 1589817"/>
                  <a:gd name="connsiteX21" fmla="*/ 252618 w 351280"/>
                  <a:gd name="connsiteY21" fmla="*/ 1101185 h 1589817"/>
                  <a:gd name="connsiteX22" fmla="*/ 190896 w 351280"/>
                  <a:gd name="connsiteY22" fmla="*/ 789623 h 1589817"/>
                  <a:gd name="connsiteX23" fmla="*/ 169275 w 351280"/>
                  <a:gd name="connsiteY23" fmla="*/ 626936 h 1589817"/>
                  <a:gd name="connsiteX24" fmla="*/ 153558 w 351280"/>
                  <a:gd name="connsiteY24" fmla="*/ 549783 h 1589817"/>
                  <a:gd name="connsiteX25" fmla="*/ 123650 w 351280"/>
                  <a:gd name="connsiteY25" fmla="*/ 480822 h 1589817"/>
                  <a:gd name="connsiteX26" fmla="*/ 86788 w 351280"/>
                  <a:gd name="connsiteY26" fmla="*/ 348425 h 1589817"/>
                  <a:gd name="connsiteX27" fmla="*/ 63452 w 351280"/>
                  <a:gd name="connsiteY27" fmla="*/ 229838 h 1589817"/>
                  <a:gd name="connsiteX28" fmla="*/ 36115 w 351280"/>
                  <a:gd name="connsiteY28" fmla="*/ 133826 h 1589817"/>
                  <a:gd name="connsiteX29" fmla="*/ 11636 w 351280"/>
                  <a:gd name="connsiteY29" fmla="*/ 62865 h 1589817"/>
                  <a:gd name="connsiteX30" fmla="*/ 3063 w 351280"/>
                  <a:gd name="connsiteY30" fmla="*/ 16193 h 1589817"/>
                  <a:gd name="connsiteX31" fmla="*/ 1158 w 351280"/>
                  <a:gd name="connsiteY31" fmla="*/ 4001 h 1589817"/>
                  <a:gd name="connsiteX32" fmla="*/ 111 w 351280"/>
                  <a:gd name="connsiteY32" fmla="*/ 0 h 1589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51280" h="1589817">
                    <a:moveTo>
                      <a:pt x="111" y="0"/>
                    </a:moveTo>
                    <a:cubicBezTo>
                      <a:pt x="-37" y="1391"/>
                      <a:pt x="-37" y="2800"/>
                      <a:pt x="111" y="4191"/>
                    </a:cubicBezTo>
                    <a:cubicBezTo>
                      <a:pt x="111" y="7334"/>
                      <a:pt x="1063" y="11430"/>
                      <a:pt x="1730" y="16478"/>
                    </a:cubicBezTo>
                    <a:cubicBezTo>
                      <a:pt x="3349" y="27242"/>
                      <a:pt x="5254" y="43148"/>
                      <a:pt x="9064" y="63532"/>
                    </a:cubicBezTo>
                    <a:cubicBezTo>
                      <a:pt x="12874" y="83916"/>
                      <a:pt x="23828" y="107252"/>
                      <a:pt x="32496" y="135160"/>
                    </a:cubicBezTo>
                    <a:cubicBezTo>
                      <a:pt x="41163" y="163068"/>
                      <a:pt x="50688" y="195072"/>
                      <a:pt x="58689" y="230981"/>
                    </a:cubicBezTo>
                    <a:cubicBezTo>
                      <a:pt x="66690" y="266891"/>
                      <a:pt x="73834" y="306705"/>
                      <a:pt x="81073" y="349568"/>
                    </a:cubicBezTo>
                    <a:cubicBezTo>
                      <a:pt x="88312" y="392430"/>
                      <a:pt x="96313" y="439008"/>
                      <a:pt x="117840" y="483489"/>
                    </a:cubicBezTo>
                    <a:cubicBezTo>
                      <a:pt x="127365" y="505873"/>
                      <a:pt x="138985" y="528257"/>
                      <a:pt x="147367" y="552069"/>
                    </a:cubicBezTo>
                    <a:cubicBezTo>
                      <a:pt x="155569" y="576577"/>
                      <a:pt x="160689" y="602018"/>
                      <a:pt x="162607" y="627793"/>
                    </a:cubicBezTo>
                    <a:cubicBezTo>
                      <a:pt x="166815" y="682523"/>
                      <a:pt x="173970" y="736997"/>
                      <a:pt x="184038" y="790956"/>
                    </a:cubicBezTo>
                    <a:cubicBezTo>
                      <a:pt x="206136" y="901446"/>
                      <a:pt x="227187" y="1006793"/>
                      <a:pt x="246427" y="1102614"/>
                    </a:cubicBezTo>
                    <a:cubicBezTo>
                      <a:pt x="265668" y="1198436"/>
                      <a:pt x="284527" y="1283589"/>
                      <a:pt x="300053" y="1356360"/>
                    </a:cubicBezTo>
                    <a:cubicBezTo>
                      <a:pt x="315579" y="1429131"/>
                      <a:pt x="327961" y="1486472"/>
                      <a:pt x="336724" y="1527334"/>
                    </a:cubicBezTo>
                    <a:cubicBezTo>
                      <a:pt x="341201" y="1547146"/>
                      <a:pt x="344630" y="1562672"/>
                      <a:pt x="347106" y="1573721"/>
                    </a:cubicBezTo>
                    <a:cubicBezTo>
                      <a:pt x="348250" y="1578769"/>
                      <a:pt x="349202" y="1582674"/>
                      <a:pt x="349964" y="1585818"/>
                    </a:cubicBezTo>
                    <a:cubicBezTo>
                      <a:pt x="350209" y="1587189"/>
                      <a:pt x="350592" y="1588523"/>
                      <a:pt x="351107" y="1589818"/>
                    </a:cubicBezTo>
                    <a:cubicBezTo>
                      <a:pt x="351338" y="1588427"/>
                      <a:pt x="351338" y="1587018"/>
                      <a:pt x="351107" y="1585627"/>
                    </a:cubicBezTo>
                    <a:cubicBezTo>
                      <a:pt x="350535" y="1582579"/>
                      <a:pt x="349869" y="1578483"/>
                      <a:pt x="348916" y="1573435"/>
                    </a:cubicBezTo>
                    <a:cubicBezTo>
                      <a:pt x="346725" y="1562386"/>
                      <a:pt x="343677" y="1546670"/>
                      <a:pt x="339391" y="1526762"/>
                    </a:cubicBezTo>
                    <a:cubicBezTo>
                      <a:pt x="331104" y="1485900"/>
                      <a:pt x="319294" y="1427417"/>
                      <a:pt x="304815" y="1355312"/>
                    </a:cubicBezTo>
                    <a:cubicBezTo>
                      <a:pt x="290337" y="1283208"/>
                      <a:pt x="272240" y="1196721"/>
                      <a:pt x="252618" y="1101185"/>
                    </a:cubicBezTo>
                    <a:cubicBezTo>
                      <a:pt x="232997" y="1005650"/>
                      <a:pt x="212709" y="900113"/>
                      <a:pt x="190896" y="789623"/>
                    </a:cubicBezTo>
                    <a:cubicBezTo>
                      <a:pt x="180801" y="735816"/>
                      <a:pt x="173584" y="681514"/>
                      <a:pt x="169275" y="626936"/>
                    </a:cubicBezTo>
                    <a:cubicBezTo>
                      <a:pt x="167316" y="600656"/>
                      <a:pt x="162036" y="574729"/>
                      <a:pt x="153558" y="549783"/>
                    </a:cubicBezTo>
                    <a:cubicBezTo>
                      <a:pt x="144891" y="525399"/>
                      <a:pt x="133556" y="502920"/>
                      <a:pt x="123650" y="480822"/>
                    </a:cubicBezTo>
                    <a:cubicBezTo>
                      <a:pt x="102219" y="436912"/>
                      <a:pt x="94503" y="391097"/>
                      <a:pt x="86788" y="348425"/>
                    </a:cubicBezTo>
                    <a:cubicBezTo>
                      <a:pt x="79073" y="305753"/>
                      <a:pt x="72024" y="265843"/>
                      <a:pt x="63452" y="229838"/>
                    </a:cubicBezTo>
                    <a:cubicBezTo>
                      <a:pt x="55958" y="197396"/>
                      <a:pt x="46835" y="165354"/>
                      <a:pt x="36115" y="133826"/>
                    </a:cubicBezTo>
                    <a:cubicBezTo>
                      <a:pt x="26590" y="105823"/>
                      <a:pt x="16017" y="82963"/>
                      <a:pt x="11636" y="62865"/>
                    </a:cubicBezTo>
                    <a:cubicBezTo>
                      <a:pt x="7254" y="42767"/>
                      <a:pt x="5159" y="26861"/>
                      <a:pt x="3063" y="16193"/>
                    </a:cubicBezTo>
                    <a:lnTo>
                      <a:pt x="1158" y="4001"/>
                    </a:lnTo>
                    <a:cubicBezTo>
                      <a:pt x="930" y="2639"/>
                      <a:pt x="579" y="1296"/>
                      <a:pt x="111" y="0"/>
                    </a:cubicBezTo>
                    <a:close/>
                  </a:path>
                </a:pathLst>
              </a:custGeom>
              <a:solidFill>
                <a:srgbClr val="EBEB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27D5431E-20EF-44A5-8EA0-16696C627B50}"/>
                  </a:ext>
                </a:extLst>
              </p:cNvPr>
              <p:cNvSpPr/>
              <p:nvPr/>
            </p:nvSpPr>
            <p:spPr>
              <a:xfrm>
                <a:off x="10449815" y="4557631"/>
                <a:ext cx="852783" cy="1201530"/>
              </a:xfrm>
              <a:custGeom>
                <a:avLst/>
                <a:gdLst>
                  <a:gd name="connsiteX0" fmla="*/ 237780 w 852783"/>
                  <a:gd name="connsiteY0" fmla="*/ 1185886 h 1201530"/>
                  <a:gd name="connsiteX1" fmla="*/ 2512 w 852783"/>
                  <a:gd name="connsiteY1" fmla="*/ 676966 h 1201530"/>
                  <a:gd name="connsiteX2" fmla="*/ 8418 w 852783"/>
                  <a:gd name="connsiteY2" fmla="*/ 581716 h 1201530"/>
                  <a:gd name="connsiteX3" fmla="*/ 85856 w 852783"/>
                  <a:gd name="connsiteY3" fmla="*/ 541806 h 1201530"/>
                  <a:gd name="connsiteX4" fmla="*/ 138148 w 852783"/>
                  <a:gd name="connsiteY4" fmla="*/ 600385 h 1201530"/>
                  <a:gd name="connsiteX5" fmla="*/ 219015 w 852783"/>
                  <a:gd name="connsiteY5" fmla="*/ 667060 h 1201530"/>
                  <a:gd name="connsiteX6" fmla="*/ 285690 w 852783"/>
                  <a:gd name="connsiteY6" fmla="*/ 668203 h 1201530"/>
                  <a:gd name="connsiteX7" fmla="*/ 310265 w 852783"/>
                  <a:gd name="connsiteY7" fmla="*/ 580096 h 1201530"/>
                  <a:gd name="connsiteX8" fmla="*/ 295882 w 852783"/>
                  <a:gd name="connsiteY8" fmla="*/ 401026 h 1201530"/>
                  <a:gd name="connsiteX9" fmla="*/ 298549 w 852783"/>
                  <a:gd name="connsiteY9" fmla="*/ 305110 h 1201530"/>
                  <a:gd name="connsiteX10" fmla="*/ 355699 w 852783"/>
                  <a:gd name="connsiteY10" fmla="*/ 233291 h 1201530"/>
                  <a:gd name="connsiteX11" fmla="*/ 433328 w 852783"/>
                  <a:gd name="connsiteY11" fmla="*/ 268248 h 1201530"/>
                  <a:gd name="connsiteX12" fmla="*/ 437138 w 852783"/>
                  <a:gd name="connsiteY12" fmla="*/ 308062 h 1201530"/>
                  <a:gd name="connsiteX13" fmla="*/ 459236 w 852783"/>
                  <a:gd name="connsiteY13" fmla="*/ 338352 h 1201530"/>
                  <a:gd name="connsiteX14" fmla="*/ 493336 w 852783"/>
                  <a:gd name="connsiteY14" fmla="*/ 321016 h 1201530"/>
                  <a:gd name="connsiteX15" fmla="*/ 561344 w 852783"/>
                  <a:gd name="connsiteY15" fmla="*/ 199858 h 1201530"/>
                  <a:gd name="connsiteX16" fmla="*/ 623828 w 852783"/>
                  <a:gd name="connsiteY16" fmla="*/ 75462 h 1201530"/>
                  <a:gd name="connsiteX17" fmla="*/ 736414 w 852783"/>
                  <a:gd name="connsiteY17" fmla="*/ 881 h 1201530"/>
                  <a:gd name="connsiteX18" fmla="*/ 848047 w 852783"/>
                  <a:gd name="connsiteY18" fmla="*/ 63841 h 1201530"/>
                  <a:gd name="connsiteX19" fmla="*/ 814042 w 852783"/>
                  <a:gd name="connsiteY19" fmla="*/ 194620 h 1201530"/>
                  <a:gd name="connsiteX20" fmla="*/ 675834 w 852783"/>
                  <a:gd name="connsiteY20" fmla="*/ 347686 h 1201530"/>
                  <a:gd name="connsiteX21" fmla="*/ 652974 w 852783"/>
                  <a:gd name="connsiteY21" fmla="*/ 376261 h 1201530"/>
                  <a:gd name="connsiteX22" fmla="*/ 691074 w 852783"/>
                  <a:gd name="connsiteY22" fmla="*/ 423315 h 1201530"/>
                  <a:gd name="connsiteX23" fmla="*/ 766513 w 852783"/>
                  <a:gd name="connsiteY23" fmla="*/ 426172 h 1201530"/>
                  <a:gd name="connsiteX24" fmla="*/ 830711 w 852783"/>
                  <a:gd name="connsiteY24" fmla="*/ 459224 h 1201530"/>
                  <a:gd name="connsiteX25" fmla="*/ 796135 w 852783"/>
                  <a:gd name="connsiteY25" fmla="*/ 551807 h 1201530"/>
                  <a:gd name="connsiteX26" fmla="*/ 622495 w 852783"/>
                  <a:gd name="connsiteY26" fmla="*/ 669917 h 1201530"/>
                  <a:gd name="connsiteX27" fmla="*/ 557534 w 852783"/>
                  <a:gd name="connsiteY27" fmla="*/ 708017 h 1201530"/>
                  <a:gd name="connsiteX28" fmla="*/ 543532 w 852783"/>
                  <a:gd name="connsiteY28" fmla="*/ 777359 h 1201530"/>
                  <a:gd name="connsiteX29" fmla="*/ 611065 w 852783"/>
                  <a:gd name="connsiteY29" fmla="*/ 797743 h 1201530"/>
                  <a:gd name="connsiteX30" fmla="*/ 679454 w 852783"/>
                  <a:gd name="connsiteY30" fmla="*/ 765643 h 1201530"/>
                  <a:gd name="connsiteX31" fmla="*/ 810328 w 852783"/>
                  <a:gd name="connsiteY31" fmla="*/ 780598 h 1201530"/>
                  <a:gd name="connsiteX32" fmla="*/ 827758 w 852783"/>
                  <a:gd name="connsiteY32" fmla="*/ 869466 h 1201530"/>
                  <a:gd name="connsiteX33" fmla="*/ 784991 w 852783"/>
                  <a:gd name="connsiteY33" fmla="*/ 952333 h 1201530"/>
                  <a:gd name="connsiteX34" fmla="*/ 535626 w 852783"/>
                  <a:gd name="connsiteY34" fmla="*/ 1156645 h 1201530"/>
                  <a:gd name="connsiteX35" fmla="*/ 237875 w 852783"/>
                  <a:gd name="connsiteY35" fmla="*/ 1186553 h 1201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52783" h="1201530">
                    <a:moveTo>
                      <a:pt x="237780" y="1185886"/>
                    </a:moveTo>
                    <a:cubicBezTo>
                      <a:pt x="63567" y="1082350"/>
                      <a:pt x="10228" y="870418"/>
                      <a:pt x="2512" y="676966"/>
                    </a:cubicBezTo>
                    <a:cubicBezTo>
                      <a:pt x="1179" y="644676"/>
                      <a:pt x="-4822" y="610958"/>
                      <a:pt x="8418" y="581716"/>
                    </a:cubicBezTo>
                    <a:cubicBezTo>
                      <a:pt x="21657" y="552474"/>
                      <a:pt x="56043" y="530376"/>
                      <a:pt x="85856" y="541806"/>
                    </a:cubicBezTo>
                    <a:cubicBezTo>
                      <a:pt x="110621" y="551331"/>
                      <a:pt x="123099" y="578382"/>
                      <a:pt x="138148" y="600385"/>
                    </a:cubicBezTo>
                    <a:cubicBezTo>
                      <a:pt x="158284" y="629779"/>
                      <a:pt x="186316" y="652896"/>
                      <a:pt x="219015" y="667060"/>
                    </a:cubicBezTo>
                    <a:cubicBezTo>
                      <a:pt x="240351" y="676585"/>
                      <a:pt x="266164" y="680871"/>
                      <a:pt x="285690" y="668203"/>
                    </a:cubicBezTo>
                    <a:cubicBezTo>
                      <a:pt x="312361" y="650772"/>
                      <a:pt x="312837" y="612196"/>
                      <a:pt x="310265" y="580096"/>
                    </a:cubicBezTo>
                    <a:cubicBezTo>
                      <a:pt x="305503" y="520470"/>
                      <a:pt x="300711" y="460777"/>
                      <a:pt x="295882" y="401026"/>
                    </a:cubicBezTo>
                    <a:cubicBezTo>
                      <a:pt x="293406" y="369022"/>
                      <a:pt x="290834" y="336256"/>
                      <a:pt x="298549" y="305110"/>
                    </a:cubicBezTo>
                    <a:cubicBezTo>
                      <a:pt x="306265" y="273963"/>
                      <a:pt x="326267" y="244150"/>
                      <a:pt x="355699" y="233291"/>
                    </a:cubicBezTo>
                    <a:cubicBezTo>
                      <a:pt x="385132" y="222433"/>
                      <a:pt x="424565" y="237292"/>
                      <a:pt x="433328" y="268248"/>
                    </a:cubicBezTo>
                    <a:cubicBezTo>
                      <a:pt x="435509" y="281411"/>
                      <a:pt x="436786" y="294718"/>
                      <a:pt x="437138" y="308062"/>
                    </a:cubicBezTo>
                    <a:cubicBezTo>
                      <a:pt x="439043" y="321302"/>
                      <a:pt x="446663" y="335590"/>
                      <a:pt x="459236" y="338352"/>
                    </a:cubicBezTo>
                    <a:cubicBezTo>
                      <a:pt x="471809" y="341114"/>
                      <a:pt x="484477" y="331113"/>
                      <a:pt x="493336" y="321016"/>
                    </a:cubicBezTo>
                    <a:cubicBezTo>
                      <a:pt x="524006" y="286250"/>
                      <a:pt x="543342" y="242911"/>
                      <a:pt x="561344" y="199858"/>
                    </a:cubicBezTo>
                    <a:cubicBezTo>
                      <a:pt x="579346" y="156805"/>
                      <a:pt x="596396" y="112990"/>
                      <a:pt x="623828" y="75462"/>
                    </a:cubicBezTo>
                    <a:cubicBezTo>
                      <a:pt x="651260" y="37933"/>
                      <a:pt x="690503" y="6882"/>
                      <a:pt x="736414" y="881"/>
                    </a:cubicBezTo>
                    <a:cubicBezTo>
                      <a:pt x="782324" y="-5120"/>
                      <a:pt x="833092" y="19931"/>
                      <a:pt x="848047" y="63841"/>
                    </a:cubicBezTo>
                    <a:cubicBezTo>
                      <a:pt x="863001" y="107752"/>
                      <a:pt x="840046" y="155948"/>
                      <a:pt x="814042" y="194620"/>
                    </a:cubicBezTo>
                    <a:cubicBezTo>
                      <a:pt x="775580" y="252027"/>
                      <a:pt x="729032" y="303586"/>
                      <a:pt x="675834" y="347686"/>
                    </a:cubicBezTo>
                    <a:cubicBezTo>
                      <a:pt x="665376" y="354544"/>
                      <a:pt x="657365" y="364546"/>
                      <a:pt x="652974" y="376261"/>
                    </a:cubicBezTo>
                    <a:cubicBezTo>
                      <a:pt x="647545" y="398074"/>
                      <a:pt x="669357" y="417790"/>
                      <a:pt x="691074" y="423315"/>
                    </a:cubicBezTo>
                    <a:cubicBezTo>
                      <a:pt x="715554" y="429506"/>
                      <a:pt x="741271" y="425125"/>
                      <a:pt x="766513" y="426172"/>
                    </a:cubicBezTo>
                    <a:cubicBezTo>
                      <a:pt x="791754" y="427220"/>
                      <a:pt x="819567" y="436269"/>
                      <a:pt x="830711" y="459224"/>
                    </a:cubicBezTo>
                    <a:cubicBezTo>
                      <a:pt x="846332" y="491038"/>
                      <a:pt x="821186" y="527328"/>
                      <a:pt x="796135" y="551807"/>
                    </a:cubicBezTo>
                    <a:cubicBezTo>
                      <a:pt x="745462" y="600851"/>
                      <a:pt x="686731" y="640809"/>
                      <a:pt x="622495" y="669917"/>
                    </a:cubicBezTo>
                    <a:cubicBezTo>
                      <a:pt x="599634" y="680300"/>
                      <a:pt x="574870" y="689634"/>
                      <a:pt x="557534" y="708017"/>
                    </a:cubicBezTo>
                    <a:cubicBezTo>
                      <a:pt x="540199" y="726400"/>
                      <a:pt x="530388" y="755642"/>
                      <a:pt x="543532" y="777359"/>
                    </a:cubicBezTo>
                    <a:cubicBezTo>
                      <a:pt x="556677" y="799076"/>
                      <a:pt x="586776" y="804125"/>
                      <a:pt x="611065" y="797743"/>
                    </a:cubicBezTo>
                    <a:cubicBezTo>
                      <a:pt x="635353" y="791361"/>
                      <a:pt x="656594" y="776311"/>
                      <a:pt x="679454" y="765643"/>
                    </a:cubicBezTo>
                    <a:cubicBezTo>
                      <a:pt x="722221" y="745831"/>
                      <a:pt x="779371" y="744688"/>
                      <a:pt x="810328" y="780598"/>
                    </a:cubicBezTo>
                    <a:cubicBezTo>
                      <a:pt x="830711" y="804315"/>
                      <a:pt x="834902" y="838986"/>
                      <a:pt x="827758" y="869466"/>
                    </a:cubicBezTo>
                    <a:cubicBezTo>
                      <a:pt x="819205" y="899679"/>
                      <a:pt x="804660" y="927864"/>
                      <a:pt x="784991" y="952333"/>
                    </a:cubicBezTo>
                    <a:cubicBezTo>
                      <a:pt x="721440" y="1041325"/>
                      <a:pt x="635382" y="1111839"/>
                      <a:pt x="535626" y="1156645"/>
                    </a:cubicBezTo>
                    <a:cubicBezTo>
                      <a:pt x="436090" y="1199602"/>
                      <a:pt x="342079" y="1216176"/>
                      <a:pt x="237875" y="1186553"/>
                    </a:cubicBezTo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A1FA78AC-4C4B-45D7-9906-938B2A4A2102}"/>
                  </a:ext>
                </a:extLst>
              </p:cNvPr>
              <p:cNvSpPr/>
              <p:nvPr/>
            </p:nvSpPr>
            <p:spPr>
              <a:xfrm>
                <a:off x="10716187" y="4582229"/>
                <a:ext cx="533001" cy="1172527"/>
              </a:xfrm>
              <a:custGeom>
                <a:avLst/>
                <a:gdLst>
                  <a:gd name="connsiteX0" fmla="*/ 2840 w 533001"/>
                  <a:gd name="connsiteY0" fmla="*/ 1170813 h 1172527"/>
                  <a:gd name="connsiteX1" fmla="*/ 12365 w 533001"/>
                  <a:gd name="connsiteY1" fmla="*/ 1037463 h 1172527"/>
                  <a:gd name="connsiteX2" fmla="*/ 103520 w 533001"/>
                  <a:gd name="connsiteY2" fmla="*/ 719900 h 1172527"/>
                  <a:gd name="connsiteX3" fmla="*/ 132095 w 533001"/>
                  <a:gd name="connsiteY3" fmla="*/ 637889 h 1172527"/>
                  <a:gd name="connsiteX4" fmla="*/ 161241 w 533001"/>
                  <a:gd name="connsiteY4" fmla="*/ 558737 h 1172527"/>
                  <a:gd name="connsiteX5" fmla="*/ 230774 w 533001"/>
                  <a:gd name="connsiteY5" fmla="*/ 415862 h 1172527"/>
                  <a:gd name="connsiteX6" fmla="*/ 303164 w 533001"/>
                  <a:gd name="connsiteY6" fmla="*/ 292037 h 1172527"/>
                  <a:gd name="connsiteX7" fmla="*/ 371172 w 533001"/>
                  <a:gd name="connsiteY7" fmla="*/ 186785 h 1172527"/>
                  <a:gd name="connsiteX8" fmla="*/ 485472 w 533001"/>
                  <a:gd name="connsiteY8" fmla="*/ 46482 h 1172527"/>
                  <a:gd name="connsiteX9" fmla="*/ 520143 w 533001"/>
                  <a:gd name="connsiteY9" fmla="*/ 11621 h 1172527"/>
                  <a:gd name="connsiteX10" fmla="*/ 529668 w 533001"/>
                  <a:gd name="connsiteY10" fmla="*/ 2858 h 1172527"/>
                  <a:gd name="connsiteX11" fmla="*/ 533002 w 533001"/>
                  <a:gd name="connsiteY11" fmla="*/ 0 h 1172527"/>
                  <a:gd name="connsiteX12" fmla="*/ 530049 w 533001"/>
                  <a:gd name="connsiteY12" fmla="*/ 3334 h 1172527"/>
                  <a:gd name="connsiteX13" fmla="*/ 521191 w 533001"/>
                  <a:gd name="connsiteY13" fmla="*/ 12859 h 1172527"/>
                  <a:gd name="connsiteX14" fmla="*/ 487282 w 533001"/>
                  <a:gd name="connsiteY14" fmla="*/ 48483 h 1172527"/>
                  <a:gd name="connsiteX15" fmla="*/ 374696 w 533001"/>
                  <a:gd name="connsiteY15" fmla="*/ 189643 h 1172527"/>
                  <a:gd name="connsiteX16" fmla="*/ 307450 w 533001"/>
                  <a:gd name="connsiteY16" fmla="*/ 294989 h 1172527"/>
                  <a:gd name="connsiteX17" fmla="*/ 235631 w 533001"/>
                  <a:gd name="connsiteY17" fmla="*/ 419386 h 1172527"/>
                  <a:gd name="connsiteX18" fmla="*/ 166670 w 533001"/>
                  <a:gd name="connsiteY18" fmla="*/ 562261 h 1172527"/>
                  <a:gd name="connsiteX19" fmla="*/ 138095 w 533001"/>
                  <a:gd name="connsiteY19" fmla="*/ 641033 h 1172527"/>
                  <a:gd name="connsiteX20" fmla="*/ 109997 w 533001"/>
                  <a:gd name="connsiteY20" fmla="*/ 723043 h 1172527"/>
                  <a:gd name="connsiteX21" fmla="*/ 18557 w 533001"/>
                  <a:gd name="connsiteY21" fmla="*/ 1039844 h 1172527"/>
                  <a:gd name="connsiteX22" fmla="*/ 7984 w 533001"/>
                  <a:gd name="connsiteY22" fmla="*/ 1172528 h 1172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33001" h="1172527">
                    <a:moveTo>
                      <a:pt x="2840" y="1170813"/>
                    </a:moveTo>
                    <a:cubicBezTo>
                      <a:pt x="4269" y="1093851"/>
                      <a:pt x="-9161" y="1136523"/>
                      <a:pt x="12365" y="1037463"/>
                    </a:cubicBezTo>
                    <a:cubicBezTo>
                      <a:pt x="36654" y="929955"/>
                      <a:pt x="67087" y="823922"/>
                      <a:pt x="103520" y="719900"/>
                    </a:cubicBezTo>
                    <a:cubicBezTo>
                      <a:pt x="113045" y="692182"/>
                      <a:pt x="122570" y="664845"/>
                      <a:pt x="132095" y="637889"/>
                    </a:cubicBezTo>
                    <a:cubicBezTo>
                      <a:pt x="141620" y="610934"/>
                      <a:pt x="150573" y="584264"/>
                      <a:pt x="161241" y="558737"/>
                    </a:cubicBezTo>
                    <a:cubicBezTo>
                      <a:pt x="181767" y="509864"/>
                      <a:pt x="204980" y="462172"/>
                      <a:pt x="230774" y="415862"/>
                    </a:cubicBezTo>
                    <a:cubicBezTo>
                      <a:pt x="255062" y="371380"/>
                      <a:pt x="279827" y="330137"/>
                      <a:pt x="303164" y="292037"/>
                    </a:cubicBezTo>
                    <a:cubicBezTo>
                      <a:pt x="326500" y="253937"/>
                      <a:pt x="349169" y="218218"/>
                      <a:pt x="371172" y="186785"/>
                    </a:cubicBezTo>
                    <a:cubicBezTo>
                      <a:pt x="405462" y="137036"/>
                      <a:pt x="443686" y="90116"/>
                      <a:pt x="485472" y="46482"/>
                    </a:cubicBezTo>
                    <a:cubicBezTo>
                      <a:pt x="500236" y="31052"/>
                      <a:pt x="512047" y="19431"/>
                      <a:pt x="520143" y="11621"/>
                    </a:cubicBezTo>
                    <a:lnTo>
                      <a:pt x="529668" y="2858"/>
                    </a:lnTo>
                    <a:cubicBezTo>
                      <a:pt x="530716" y="1839"/>
                      <a:pt x="531830" y="876"/>
                      <a:pt x="533002" y="0"/>
                    </a:cubicBezTo>
                    <a:cubicBezTo>
                      <a:pt x="532106" y="1181"/>
                      <a:pt x="531116" y="2296"/>
                      <a:pt x="530049" y="3334"/>
                    </a:cubicBezTo>
                    <a:lnTo>
                      <a:pt x="521191" y="12859"/>
                    </a:lnTo>
                    <a:cubicBezTo>
                      <a:pt x="513380" y="20955"/>
                      <a:pt x="502141" y="32766"/>
                      <a:pt x="487282" y="48483"/>
                    </a:cubicBezTo>
                    <a:cubicBezTo>
                      <a:pt x="446267" y="92650"/>
                      <a:pt x="408634" y="139837"/>
                      <a:pt x="374696" y="189643"/>
                    </a:cubicBezTo>
                    <a:cubicBezTo>
                      <a:pt x="352979" y="221075"/>
                      <a:pt x="330691" y="256318"/>
                      <a:pt x="307450" y="294989"/>
                    </a:cubicBezTo>
                    <a:cubicBezTo>
                      <a:pt x="284209" y="333661"/>
                      <a:pt x="259825" y="374904"/>
                      <a:pt x="235631" y="419386"/>
                    </a:cubicBezTo>
                    <a:cubicBezTo>
                      <a:pt x="210057" y="465715"/>
                      <a:pt x="187035" y="513417"/>
                      <a:pt x="166670" y="562261"/>
                    </a:cubicBezTo>
                    <a:cubicBezTo>
                      <a:pt x="156098" y="587693"/>
                      <a:pt x="147049" y="614077"/>
                      <a:pt x="138095" y="641033"/>
                    </a:cubicBezTo>
                    <a:cubicBezTo>
                      <a:pt x="129142" y="667988"/>
                      <a:pt x="119045" y="695420"/>
                      <a:pt x="109997" y="723043"/>
                    </a:cubicBezTo>
                    <a:cubicBezTo>
                      <a:pt x="73621" y="826856"/>
                      <a:pt x="43093" y="932622"/>
                      <a:pt x="18557" y="1039844"/>
                    </a:cubicBezTo>
                    <a:cubicBezTo>
                      <a:pt x="-3065" y="1138904"/>
                      <a:pt x="9889" y="1095851"/>
                      <a:pt x="7984" y="1172528"/>
                    </a:cubicBezTo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0" name="Полилиния: фигура 49">
                <a:extLst>
                  <a:ext uri="{FF2B5EF4-FFF2-40B4-BE49-F238E27FC236}">
                    <a16:creationId xmlns:a16="http://schemas.microsoft.com/office/drawing/2014/main" id="{4FEDEA81-C408-45EC-9A4B-16E3EE67691D}"/>
                  </a:ext>
                </a:extLst>
              </p:cNvPr>
              <p:cNvSpPr/>
              <p:nvPr/>
            </p:nvSpPr>
            <p:spPr>
              <a:xfrm>
                <a:off x="10805800" y="4790732"/>
                <a:ext cx="72771" cy="349281"/>
              </a:xfrm>
              <a:custGeom>
                <a:avLst/>
                <a:gdLst>
                  <a:gd name="connsiteX0" fmla="*/ 72771 w 72771"/>
                  <a:gd name="connsiteY0" fmla="*/ 349282 h 349281"/>
                  <a:gd name="connsiteX1" fmla="*/ 68675 w 72771"/>
                  <a:gd name="connsiteY1" fmla="*/ 335852 h 349281"/>
                  <a:gd name="connsiteX2" fmla="*/ 59912 w 72771"/>
                  <a:gd name="connsiteY2" fmla="*/ 298609 h 349281"/>
                  <a:gd name="connsiteX3" fmla="*/ 36386 w 72771"/>
                  <a:gd name="connsiteY3" fmla="*/ 174784 h 349281"/>
                  <a:gd name="connsiteX4" fmla="*/ 11716 w 72771"/>
                  <a:gd name="connsiteY4" fmla="*/ 50959 h 349281"/>
                  <a:gd name="connsiteX5" fmla="*/ 2857 w 72771"/>
                  <a:gd name="connsiteY5" fmla="*/ 13811 h 349281"/>
                  <a:gd name="connsiteX6" fmla="*/ 0 w 72771"/>
                  <a:gd name="connsiteY6" fmla="*/ 0 h 349281"/>
                  <a:gd name="connsiteX7" fmla="*/ 5048 w 72771"/>
                  <a:gd name="connsiteY7" fmla="*/ 13145 h 349281"/>
                  <a:gd name="connsiteX8" fmla="*/ 15812 w 72771"/>
                  <a:gd name="connsiteY8" fmla="*/ 49911 h 349281"/>
                  <a:gd name="connsiteX9" fmla="*/ 42196 w 72771"/>
                  <a:gd name="connsiteY9" fmla="*/ 173736 h 349281"/>
                  <a:gd name="connsiteX10" fmla="*/ 64008 w 72771"/>
                  <a:gd name="connsiteY10" fmla="*/ 297561 h 349281"/>
                  <a:gd name="connsiteX11" fmla="*/ 70961 w 72771"/>
                  <a:gd name="connsiteY11" fmla="*/ 335185 h 349281"/>
                  <a:gd name="connsiteX12" fmla="*/ 72771 w 72771"/>
                  <a:gd name="connsiteY12" fmla="*/ 349282 h 349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2771" h="349281">
                    <a:moveTo>
                      <a:pt x="72771" y="349282"/>
                    </a:moveTo>
                    <a:cubicBezTo>
                      <a:pt x="70933" y="344957"/>
                      <a:pt x="69561" y="340462"/>
                      <a:pt x="68675" y="335852"/>
                    </a:cubicBezTo>
                    <a:cubicBezTo>
                      <a:pt x="66294" y="327184"/>
                      <a:pt x="63341" y="314420"/>
                      <a:pt x="59912" y="298609"/>
                    </a:cubicBezTo>
                    <a:cubicBezTo>
                      <a:pt x="53054" y="267081"/>
                      <a:pt x="45053" y="223171"/>
                      <a:pt x="36386" y="174784"/>
                    </a:cubicBezTo>
                    <a:cubicBezTo>
                      <a:pt x="27718" y="126397"/>
                      <a:pt x="19050" y="82582"/>
                      <a:pt x="11716" y="50959"/>
                    </a:cubicBezTo>
                    <a:cubicBezTo>
                      <a:pt x="8096" y="35243"/>
                      <a:pt x="5048" y="22384"/>
                      <a:pt x="2857" y="13811"/>
                    </a:cubicBezTo>
                    <a:cubicBezTo>
                      <a:pt x="1410" y="9325"/>
                      <a:pt x="457" y="4696"/>
                      <a:pt x="0" y="0"/>
                    </a:cubicBezTo>
                    <a:cubicBezTo>
                      <a:pt x="2162" y="4181"/>
                      <a:pt x="3848" y="8592"/>
                      <a:pt x="5048" y="13145"/>
                    </a:cubicBezTo>
                    <a:cubicBezTo>
                      <a:pt x="7906" y="21717"/>
                      <a:pt x="11621" y="34290"/>
                      <a:pt x="15812" y="49911"/>
                    </a:cubicBezTo>
                    <a:cubicBezTo>
                      <a:pt x="24194" y="81153"/>
                      <a:pt x="33528" y="124873"/>
                      <a:pt x="42196" y="173736"/>
                    </a:cubicBezTo>
                    <a:cubicBezTo>
                      <a:pt x="50863" y="222599"/>
                      <a:pt x="58198" y="264795"/>
                      <a:pt x="64008" y="297561"/>
                    </a:cubicBezTo>
                    <a:cubicBezTo>
                      <a:pt x="66770" y="312515"/>
                      <a:pt x="69056" y="325088"/>
                      <a:pt x="70961" y="335185"/>
                    </a:cubicBezTo>
                    <a:cubicBezTo>
                      <a:pt x="72123" y="339795"/>
                      <a:pt x="72733" y="344529"/>
                      <a:pt x="72771" y="349282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1" name="Полилиния: фигура 50">
                <a:extLst>
                  <a:ext uri="{FF2B5EF4-FFF2-40B4-BE49-F238E27FC236}">
                    <a16:creationId xmlns:a16="http://schemas.microsoft.com/office/drawing/2014/main" id="{F7788128-F807-47D6-88AB-0CE364994851}"/>
                  </a:ext>
                </a:extLst>
              </p:cNvPr>
              <p:cNvSpPr/>
              <p:nvPr/>
            </p:nvSpPr>
            <p:spPr>
              <a:xfrm>
                <a:off x="10878571" y="5032560"/>
                <a:ext cx="406336" cy="107454"/>
              </a:xfrm>
              <a:custGeom>
                <a:avLst/>
                <a:gdLst>
                  <a:gd name="connsiteX0" fmla="*/ 406336 w 406336"/>
                  <a:gd name="connsiteY0" fmla="*/ 107 h 107454"/>
                  <a:gd name="connsiteX1" fmla="*/ 390049 w 406336"/>
                  <a:gd name="connsiteY1" fmla="*/ 3251 h 107454"/>
                  <a:gd name="connsiteX2" fmla="*/ 345662 w 406336"/>
                  <a:gd name="connsiteY2" fmla="*/ 10966 h 107454"/>
                  <a:gd name="connsiteX3" fmla="*/ 200692 w 406336"/>
                  <a:gd name="connsiteY3" fmla="*/ 44018 h 107454"/>
                  <a:gd name="connsiteX4" fmla="*/ 58388 w 406336"/>
                  <a:gd name="connsiteY4" fmla="*/ 87356 h 107454"/>
                  <a:gd name="connsiteX5" fmla="*/ 15811 w 406336"/>
                  <a:gd name="connsiteY5" fmla="*/ 102406 h 107454"/>
                  <a:gd name="connsiteX6" fmla="*/ 0 w 406336"/>
                  <a:gd name="connsiteY6" fmla="*/ 107454 h 107454"/>
                  <a:gd name="connsiteX7" fmla="*/ 14954 w 406336"/>
                  <a:gd name="connsiteY7" fmla="*/ 100215 h 107454"/>
                  <a:gd name="connsiteX8" fmla="*/ 56959 w 406336"/>
                  <a:gd name="connsiteY8" fmla="*/ 83356 h 107454"/>
                  <a:gd name="connsiteX9" fmla="*/ 199168 w 406336"/>
                  <a:gd name="connsiteY9" fmla="*/ 38302 h 107454"/>
                  <a:gd name="connsiteX10" fmla="*/ 344995 w 406336"/>
                  <a:gd name="connsiteY10" fmla="*/ 6775 h 107454"/>
                  <a:gd name="connsiteX11" fmla="*/ 389763 w 406336"/>
                  <a:gd name="connsiteY11" fmla="*/ 964 h 107454"/>
                  <a:gd name="connsiteX12" fmla="*/ 406336 w 406336"/>
                  <a:gd name="connsiteY12" fmla="*/ 107 h 107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6336" h="107454">
                    <a:moveTo>
                      <a:pt x="406336" y="107"/>
                    </a:moveTo>
                    <a:cubicBezTo>
                      <a:pt x="401021" y="1669"/>
                      <a:pt x="395564" y="2717"/>
                      <a:pt x="390049" y="3251"/>
                    </a:cubicBezTo>
                    <a:cubicBezTo>
                      <a:pt x="379571" y="4965"/>
                      <a:pt x="364331" y="7442"/>
                      <a:pt x="345662" y="10966"/>
                    </a:cubicBezTo>
                    <a:cubicBezTo>
                      <a:pt x="308229" y="17824"/>
                      <a:pt x="256889" y="29159"/>
                      <a:pt x="200692" y="44018"/>
                    </a:cubicBezTo>
                    <a:cubicBezTo>
                      <a:pt x="144494" y="58877"/>
                      <a:pt x="94392" y="74878"/>
                      <a:pt x="58388" y="87356"/>
                    </a:cubicBezTo>
                    <a:cubicBezTo>
                      <a:pt x="40291" y="93452"/>
                      <a:pt x="25813" y="98786"/>
                      <a:pt x="15811" y="102406"/>
                    </a:cubicBezTo>
                    <a:cubicBezTo>
                      <a:pt x="10716" y="104596"/>
                      <a:pt x="5420" y="106282"/>
                      <a:pt x="0" y="107454"/>
                    </a:cubicBezTo>
                    <a:cubicBezTo>
                      <a:pt x="4763" y="104606"/>
                      <a:pt x="9763" y="102177"/>
                      <a:pt x="14954" y="100215"/>
                    </a:cubicBezTo>
                    <a:cubicBezTo>
                      <a:pt x="24479" y="95929"/>
                      <a:pt x="39052" y="89928"/>
                      <a:pt x="56959" y="83356"/>
                    </a:cubicBezTo>
                    <a:cubicBezTo>
                      <a:pt x="92678" y="69830"/>
                      <a:pt x="142684" y="53352"/>
                      <a:pt x="199168" y="38302"/>
                    </a:cubicBezTo>
                    <a:cubicBezTo>
                      <a:pt x="247202" y="25291"/>
                      <a:pt x="295875" y="14766"/>
                      <a:pt x="344995" y="6775"/>
                    </a:cubicBezTo>
                    <a:cubicBezTo>
                      <a:pt x="364045" y="3727"/>
                      <a:pt x="379190" y="1917"/>
                      <a:pt x="389763" y="964"/>
                    </a:cubicBezTo>
                    <a:cubicBezTo>
                      <a:pt x="395240" y="107"/>
                      <a:pt x="400793" y="-179"/>
                      <a:pt x="406336" y="107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2" name="Полилиния: фигура 51">
                <a:extLst>
                  <a:ext uri="{FF2B5EF4-FFF2-40B4-BE49-F238E27FC236}">
                    <a16:creationId xmlns:a16="http://schemas.microsoft.com/office/drawing/2014/main" id="{BBD9918E-F21E-4C2B-84A4-EA35E1DBFCBF}"/>
                  </a:ext>
                </a:extLst>
              </p:cNvPr>
              <p:cNvSpPr/>
              <p:nvPr/>
            </p:nvSpPr>
            <p:spPr>
              <a:xfrm>
                <a:off x="10486998" y="5100009"/>
                <a:ext cx="245935" cy="511111"/>
              </a:xfrm>
              <a:custGeom>
                <a:avLst/>
                <a:gdLst>
                  <a:gd name="connsiteX0" fmla="*/ 245936 w 245935"/>
                  <a:gd name="connsiteY0" fmla="*/ 511112 h 511111"/>
                  <a:gd name="connsiteX1" fmla="*/ 242792 w 245935"/>
                  <a:gd name="connsiteY1" fmla="*/ 506349 h 511111"/>
                  <a:gd name="connsiteX2" fmla="*/ 234601 w 245935"/>
                  <a:gd name="connsiteY2" fmla="*/ 491966 h 511111"/>
                  <a:gd name="connsiteX3" fmla="*/ 206026 w 245935"/>
                  <a:gd name="connsiteY3" fmla="*/ 438150 h 511111"/>
                  <a:gd name="connsiteX4" fmla="*/ 120301 w 245935"/>
                  <a:gd name="connsiteY4" fmla="*/ 257175 h 511111"/>
                  <a:gd name="connsiteX5" fmla="*/ 35814 w 245935"/>
                  <a:gd name="connsiteY5" fmla="*/ 75343 h 511111"/>
                  <a:gd name="connsiteX6" fmla="*/ 9144 w 245935"/>
                  <a:gd name="connsiteY6" fmla="*/ 20764 h 511111"/>
                  <a:gd name="connsiteX7" fmla="*/ 2096 w 245935"/>
                  <a:gd name="connsiteY7" fmla="*/ 5334 h 511111"/>
                  <a:gd name="connsiteX8" fmla="*/ 0 w 245935"/>
                  <a:gd name="connsiteY8" fmla="*/ 0 h 511111"/>
                  <a:gd name="connsiteX9" fmla="*/ 3143 w 245935"/>
                  <a:gd name="connsiteY9" fmla="*/ 4763 h 511111"/>
                  <a:gd name="connsiteX10" fmla="*/ 11335 w 245935"/>
                  <a:gd name="connsiteY10" fmla="*/ 19145 h 511111"/>
                  <a:gd name="connsiteX11" fmla="*/ 39910 w 245935"/>
                  <a:gd name="connsiteY11" fmla="*/ 72962 h 511111"/>
                  <a:gd name="connsiteX12" fmla="*/ 125635 w 245935"/>
                  <a:gd name="connsiteY12" fmla="*/ 253937 h 511111"/>
                  <a:gd name="connsiteX13" fmla="*/ 210121 w 245935"/>
                  <a:gd name="connsiteY13" fmla="*/ 435769 h 511111"/>
                  <a:gd name="connsiteX14" fmla="*/ 236792 w 245935"/>
                  <a:gd name="connsiteY14" fmla="*/ 490347 h 511111"/>
                  <a:gd name="connsiteX15" fmla="*/ 244030 w 245935"/>
                  <a:gd name="connsiteY15" fmla="*/ 505301 h 511111"/>
                  <a:gd name="connsiteX16" fmla="*/ 245936 w 245935"/>
                  <a:gd name="connsiteY16" fmla="*/ 511112 h 511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5935" h="511111">
                    <a:moveTo>
                      <a:pt x="245936" y="511112"/>
                    </a:moveTo>
                    <a:cubicBezTo>
                      <a:pt x="244669" y="509683"/>
                      <a:pt x="243611" y="508073"/>
                      <a:pt x="242792" y="506349"/>
                    </a:cubicBezTo>
                    <a:cubicBezTo>
                      <a:pt x="240506" y="502444"/>
                      <a:pt x="237839" y="497681"/>
                      <a:pt x="234601" y="491966"/>
                    </a:cubicBezTo>
                    <a:cubicBezTo>
                      <a:pt x="227552" y="479393"/>
                      <a:pt x="217932" y="461010"/>
                      <a:pt x="206026" y="438150"/>
                    </a:cubicBezTo>
                    <a:cubicBezTo>
                      <a:pt x="182689" y="392430"/>
                      <a:pt x="152400" y="328231"/>
                      <a:pt x="120301" y="257175"/>
                    </a:cubicBezTo>
                    <a:cubicBezTo>
                      <a:pt x="88202" y="186119"/>
                      <a:pt x="58198" y="121444"/>
                      <a:pt x="35814" y="75343"/>
                    </a:cubicBezTo>
                    <a:cubicBezTo>
                      <a:pt x="24860" y="52864"/>
                      <a:pt x="15907" y="34385"/>
                      <a:pt x="9144" y="20764"/>
                    </a:cubicBezTo>
                    <a:lnTo>
                      <a:pt x="2096" y="5334"/>
                    </a:lnTo>
                    <a:cubicBezTo>
                      <a:pt x="1114" y="3677"/>
                      <a:pt x="410" y="1876"/>
                      <a:pt x="0" y="0"/>
                    </a:cubicBezTo>
                    <a:cubicBezTo>
                      <a:pt x="1229" y="1467"/>
                      <a:pt x="2277" y="3057"/>
                      <a:pt x="3143" y="4763"/>
                    </a:cubicBezTo>
                    <a:cubicBezTo>
                      <a:pt x="5334" y="8668"/>
                      <a:pt x="8001" y="13430"/>
                      <a:pt x="11335" y="19145"/>
                    </a:cubicBezTo>
                    <a:cubicBezTo>
                      <a:pt x="18288" y="31718"/>
                      <a:pt x="28004" y="50102"/>
                      <a:pt x="39910" y="72962"/>
                    </a:cubicBezTo>
                    <a:cubicBezTo>
                      <a:pt x="63341" y="118681"/>
                      <a:pt x="93631" y="182880"/>
                      <a:pt x="125635" y="253937"/>
                    </a:cubicBezTo>
                    <a:cubicBezTo>
                      <a:pt x="157639" y="324993"/>
                      <a:pt x="187833" y="389668"/>
                      <a:pt x="210121" y="435769"/>
                    </a:cubicBezTo>
                    <a:cubicBezTo>
                      <a:pt x="221171" y="458248"/>
                      <a:pt x="230124" y="476631"/>
                      <a:pt x="236792" y="490347"/>
                    </a:cubicBezTo>
                    <a:cubicBezTo>
                      <a:pt x="239744" y="496348"/>
                      <a:pt x="242030" y="501205"/>
                      <a:pt x="244030" y="505301"/>
                    </a:cubicBezTo>
                    <a:cubicBezTo>
                      <a:pt x="244926" y="507140"/>
                      <a:pt x="245574" y="509092"/>
                      <a:pt x="245936" y="511112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3" name="Полилиния: фигура 52">
                <a:extLst>
                  <a:ext uri="{FF2B5EF4-FFF2-40B4-BE49-F238E27FC236}">
                    <a16:creationId xmlns:a16="http://schemas.microsoft.com/office/drawing/2014/main" id="{60D3ADFE-744A-4185-B0C2-2AC277C97F9B}"/>
                  </a:ext>
                </a:extLst>
              </p:cNvPr>
              <p:cNvSpPr/>
              <p:nvPr/>
            </p:nvSpPr>
            <p:spPr>
              <a:xfrm>
                <a:off x="10733029" y="5394236"/>
                <a:ext cx="534352" cy="216884"/>
              </a:xfrm>
              <a:custGeom>
                <a:avLst/>
                <a:gdLst>
                  <a:gd name="connsiteX0" fmla="*/ 534353 w 534352"/>
                  <a:gd name="connsiteY0" fmla="*/ 0 h 216884"/>
                  <a:gd name="connsiteX1" fmla="*/ 529114 w 534352"/>
                  <a:gd name="connsiteY1" fmla="*/ 2667 h 216884"/>
                  <a:gd name="connsiteX2" fmla="*/ 513588 w 534352"/>
                  <a:gd name="connsiteY2" fmla="*/ 9144 h 216884"/>
                  <a:gd name="connsiteX3" fmla="*/ 456438 w 534352"/>
                  <a:gd name="connsiteY3" fmla="*/ 32480 h 216884"/>
                  <a:gd name="connsiteX4" fmla="*/ 268415 w 534352"/>
                  <a:gd name="connsiteY4" fmla="*/ 111252 h 216884"/>
                  <a:gd name="connsiteX5" fmla="*/ 79534 w 534352"/>
                  <a:gd name="connsiteY5" fmla="*/ 188404 h 216884"/>
                  <a:gd name="connsiteX6" fmla="*/ 21622 w 534352"/>
                  <a:gd name="connsiteY6" fmla="*/ 209931 h 216884"/>
                  <a:gd name="connsiteX7" fmla="*/ 5715 w 534352"/>
                  <a:gd name="connsiteY7" fmla="*/ 215360 h 216884"/>
                  <a:gd name="connsiteX8" fmla="*/ 0 w 534352"/>
                  <a:gd name="connsiteY8" fmla="*/ 216884 h 216884"/>
                  <a:gd name="connsiteX9" fmla="*/ 5239 w 534352"/>
                  <a:gd name="connsiteY9" fmla="*/ 214217 h 216884"/>
                  <a:gd name="connsiteX10" fmla="*/ 20765 w 534352"/>
                  <a:gd name="connsiteY10" fmla="*/ 207741 h 216884"/>
                  <a:gd name="connsiteX11" fmla="*/ 77915 w 534352"/>
                  <a:gd name="connsiteY11" fmla="*/ 184404 h 216884"/>
                  <a:gd name="connsiteX12" fmla="*/ 266033 w 534352"/>
                  <a:gd name="connsiteY12" fmla="*/ 105728 h 216884"/>
                  <a:gd name="connsiteX13" fmla="*/ 454819 w 534352"/>
                  <a:gd name="connsiteY13" fmla="*/ 28575 h 216884"/>
                  <a:gd name="connsiteX14" fmla="*/ 512826 w 534352"/>
                  <a:gd name="connsiteY14" fmla="*/ 7049 h 216884"/>
                  <a:gd name="connsiteX15" fmla="*/ 528733 w 534352"/>
                  <a:gd name="connsiteY15" fmla="*/ 1524 h 216884"/>
                  <a:gd name="connsiteX16" fmla="*/ 534353 w 534352"/>
                  <a:gd name="connsiteY16" fmla="*/ 0 h 216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4352" h="216884">
                    <a:moveTo>
                      <a:pt x="534353" y="0"/>
                    </a:moveTo>
                    <a:cubicBezTo>
                      <a:pt x="532752" y="1153"/>
                      <a:pt x="530990" y="2057"/>
                      <a:pt x="529114" y="2667"/>
                    </a:cubicBezTo>
                    <a:lnTo>
                      <a:pt x="513588" y="9144"/>
                    </a:lnTo>
                    <a:cubicBezTo>
                      <a:pt x="499301" y="15050"/>
                      <a:pt x="479965" y="22955"/>
                      <a:pt x="456438" y="32480"/>
                    </a:cubicBezTo>
                    <a:cubicBezTo>
                      <a:pt x="408146" y="52197"/>
                      <a:pt x="342138" y="80105"/>
                      <a:pt x="268415" y="111252"/>
                    </a:cubicBezTo>
                    <a:cubicBezTo>
                      <a:pt x="194691" y="142399"/>
                      <a:pt x="128302" y="169641"/>
                      <a:pt x="79534" y="188404"/>
                    </a:cubicBezTo>
                    <a:cubicBezTo>
                      <a:pt x="55150" y="197929"/>
                      <a:pt x="35338" y="205073"/>
                      <a:pt x="21622" y="209931"/>
                    </a:cubicBezTo>
                    <a:lnTo>
                      <a:pt x="5715" y="215360"/>
                    </a:lnTo>
                    <a:cubicBezTo>
                      <a:pt x="3896" y="216151"/>
                      <a:pt x="1972" y="216665"/>
                      <a:pt x="0" y="216884"/>
                    </a:cubicBezTo>
                    <a:cubicBezTo>
                      <a:pt x="1648" y="215808"/>
                      <a:pt x="3401" y="214913"/>
                      <a:pt x="5239" y="214217"/>
                    </a:cubicBezTo>
                    <a:lnTo>
                      <a:pt x="20765" y="207741"/>
                    </a:lnTo>
                    <a:lnTo>
                      <a:pt x="77915" y="184404"/>
                    </a:lnTo>
                    <a:cubicBezTo>
                      <a:pt x="126206" y="164687"/>
                      <a:pt x="192215" y="136779"/>
                      <a:pt x="266033" y="105728"/>
                    </a:cubicBezTo>
                    <a:cubicBezTo>
                      <a:pt x="339852" y="74676"/>
                      <a:pt x="406146" y="47244"/>
                      <a:pt x="454819" y="28575"/>
                    </a:cubicBezTo>
                    <a:cubicBezTo>
                      <a:pt x="479203" y="19050"/>
                      <a:pt x="499015" y="11811"/>
                      <a:pt x="512826" y="7049"/>
                    </a:cubicBezTo>
                    <a:lnTo>
                      <a:pt x="528733" y="1524"/>
                    </a:lnTo>
                    <a:cubicBezTo>
                      <a:pt x="530533" y="791"/>
                      <a:pt x="532429" y="276"/>
                      <a:pt x="534353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54" name="Полилиния: фигура 53">
              <a:extLst>
                <a:ext uri="{FF2B5EF4-FFF2-40B4-BE49-F238E27FC236}">
                  <a16:creationId xmlns:a16="http://schemas.microsoft.com/office/drawing/2014/main" id="{CDAC15D4-C7B9-408C-A64C-6E5C4626EB70}"/>
                </a:ext>
              </a:extLst>
            </p:cNvPr>
            <p:cNvSpPr/>
            <p:nvPr/>
          </p:nvSpPr>
          <p:spPr>
            <a:xfrm>
              <a:off x="6992371" y="5838291"/>
              <a:ext cx="4178522" cy="4952"/>
            </a:xfrm>
            <a:custGeom>
              <a:avLst/>
              <a:gdLst>
                <a:gd name="connsiteX0" fmla="*/ 4178522 w 4178522"/>
                <a:gd name="connsiteY0" fmla="*/ 2476 h 4952"/>
                <a:gd name="connsiteX1" fmla="*/ 2089404 w 4178522"/>
                <a:gd name="connsiteY1" fmla="*/ 4953 h 4952"/>
                <a:gd name="connsiteX2" fmla="*/ 0 w 4178522"/>
                <a:gd name="connsiteY2" fmla="*/ 2476 h 4952"/>
                <a:gd name="connsiteX3" fmla="*/ 2089404 w 4178522"/>
                <a:gd name="connsiteY3" fmla="*/ 0 h 4952"/>
                <a:gd name="connsiteX4" fmla="*/ 4178522 w 4178522"/>
                <a:gd name="connsiteY4" fmla="*/ 2476 h 4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8522" h="4952">
                  <a:moveTo>
                    <a:pt x="4178522" y="2476"/>
                  </a:moveTo>
                  <a:cubicBezTo>
                    <a:pt x="4178522" y="3810"/>
                    <a:pt x="3243072" y="4953"/>
                    <a:pt x="2089404" y="4953"/>
                  </a:cubicBezTo>
                  <a:cubicBezTo>
                    <a:pt x="935736" y="4953"/>
                    <a:pt x="0" y="3810"/>
                    <a:pt x="0" y="2476"/>
                  </a:cubicBezTo>
                  <a:cubicBezTo>
                    <a:pt x="0" y="1143"/>
                    <a:pt x="935260" y="0"/>
                    <a:pt x="2089404" y="0"/>
                  </a:cubicBezTo>
                  <a:cubicBezTo>
                    <a:pt x="3243549" y="0"/>
                    <a:pt x="4178522" y="1143"/>
                    <a:pt x="4178522" y="2476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55" name="Рисунок 6">
              <a:extLst>
                <a:ext uri="{FF2B5EF4-FFF2-40B4-BE49-F238E27FC236}">
                  <a16:creationId xmlns:a16="http://schemas.microsoft.com/office/drawing/2014/main" id="{700D5E1A-17F8-446F-8F5C-5668D165D1F4}"/>
                </a:ext>
              </a:extLst>
            </p:cNvPr>
            <p:cNvGrpSpPr/>
            <p:nvPr/>
          </p:nvGrpSpPr>
          <p:grpSpPr>
            <a:xfrm>
              <a:off x="9398773" y="2158282"/>
              <a:ext cx="1600598" cy="3806686"/>
              <a:chOff x="9398773" y="2158282"/>
              <a:chExt cx="1600598" cy="3806686"/>
            </a:xfrm>
          </p:grpSpPr>
          <p:sp>
            <p:nvSpPr>
              <p:cNvPr id="56" name="Полилиния: фигура 55">
                <a:extLst>
                  <a:ext uri="{FF2B5EF4-FFF2-40B4-BE49-F238E27FC236}">
                    <a16:creationId xmlns:a16="http://schemas.microsoft.com/office/drawing/2014/main" id="{B0BDDE71-2264-4E4B-9F17-04BE47707F6A}"/>
                  </a:ext>
                </a:extLst>
              </p:cNvPr>
              <p:cNvSpPr/>
              <p:nvPr/>
            </p:nvSpPr>
            <p:spPr>
              <a:xfrm>
                <a:off x="10130969" y="2429358"/>
                <a:ext cx="280781" cy="681307"/>
              </a:xfrm>
              <a:custGeom>
                <a:avLst/>
                <a:gdLst>
                  <a:gd name="connsiteX0" fmla="*/ 247063 w 280781"/>
                  <a:gd name="connsiteY0" fmla="*/ 9747 h 681307"/>
                  <a:gd name="connsiteX1" fmla="*/ 68659 w 280781"/>
                  <a:gd name="connsiteY1" fmla="*/ 68802 h 681307"/>
                  <a:gd name="connsiteX2" fmla="*/ 15986 w 280781"/>
                  <a:gd name="connsiteY2" fmla="*/ 226155 h 681307"/>
                  <a:gd name="connsiteX3" fmla="*/ 7604 w 280781"/>
                  <a:gd name="connsiteY3" fmla="*/ 569055 h 681307"/>
                  <a:gd name="connsiteX4" fmla="*/ 43513 w 280781"/>
                  <a:gd name="connsiteY4" fmla="*/ 661257 h 681307"/>
                  <a:gd name="connsiteX5" fmla="*/ 135144 w 280781"/>
                  <a:gd name="connsiteY5" fmla="*/ 678402 h 681307"/>
                  <a:gd name="connsiteX6" fmla="*/ 211344 w 280781"/>
                  <a:gd name="connsiteY6" fmla="*/ 640302 h 681307"/>
                  <a:gd name="connsiteX7" fmla="*/ 233156 w 280781"/>
                  <a:gd name="connsiteY7" fmla="*/ 511905 h 681307"/>
                  <a:gd name="connsiteX8" fmla="*/ 280781 w 280781"/>
                  <a:gd name="connsiteY8" fmla="*/ 56515 h 681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0781" h="681307">
                    <a:moveTo>
                      <a:pt x="247063" y="9747"/>
                    </a:moveTo>
                    <a:cubicBezTo>
                      <a:pt x="178769" y="-19590"/>
                      <a:pt x="99330" y="22320"/>
                      <a:pt x="68659" y="68802"/>
                    </a:cubicBezTo>
                    <a:cubicBezTo>
                      <a:pt x="37989" y="115284"/>
                      <a:pt x="24749" y="170910"/>
                      <a:pt x="15986" y="226155"/>
                    </a:cubicBezTo>
                    <a:cubicBezTo>
                      <a:pt x="-2006" y="339579"/>
                      <a:pt x="-4826" y="454888"/>
                      <a:pt x="7604" y="569055"/>
                    </a:cubicBezTo>
                    <a:cubicBezTo>
                      <a:pt x="11224" y="602678"/>
                      <a:pt x="17796" y="639254"/>
                      <a:pt x="43513" y="661257"/>
                    </a:cubicBezTo>
                    <a:cubicBezTo>
                      <a:pt x="69231" y="683260"/>
                      <a:pt x="103521" y="683927"/>
                      <a:pt x="135144" y="678402"/>
                    </a:cubicBezTo>
                    <a:cubicBezTo>
                      <a:pt x="163719" y="673449"/>
                      <a:pt x="192770" y="662590"/>
                      <a:pt x="211344" y="640302"/>
                    </a:cubicBezTo>
                    <a:cubicBezTo>
                      <a:pt x="239919" y="606107"/>
                      <a:pt x="236204" y="556387"/>
                      <a:pt x="233156" y="511905"/>
                    </a:cubicBezTo>
                    <a:cubicBezTo>
                      <a:pt x="222631" y="358495"/>
                      <a:pt x="238738" y="204428"/>
                      <a:pt x="280781" y="56515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7" name="Полилиния: фигура 56">
                <a:extLst>
                  <a:ext uri="{FF2B5EF4-FFF2-40B4-BE49-F238E27FC236}">
                    <a16:creationId xmlns:a16="http://schemas.microsoft.com/office/drawing/2014/main" id="{38E37B51-1C30-4C5C-912B-BCC291EB4D93}"/>
                  </a:ext>
                </a:extLst>
              </p:cNvPr>
              <p:cNvSpPr/>
              <p:nvPr/>
            </p:nvSpPr>
            <p:spPr>
              <a:xfrm>
                <a:off x="10229156" y="2419966"/>
                <a:ext cx="543861" cy="911693"/>
              </a:xfrm>
              <a:custGeom>
                <a:avLst/>
                <a:gdLst>
                  <a:gd name="connsiteX0" fmla="*/ 0 w 543861"/>
                  <a:gd name="connsiteY0" fmla="*/ 81242 h 911693"/>
                  <a:gd name="connsiteX1" fmla="*/ 203549 w 543861"/>
                  <a:gd name="connsiteY1" fmla="*/ 6185 h 911693"/>
                  <a:gd name="connsiteX2" fmla="*/ 342710 w 543861"/>
                  <a:gd name="connsiteY2" fmla="*/ 158585 h 911693"/>
                  <a:gd name="connsiteX3" fmla="*/ 327565 w 543861"/>
                  <a:gd name="connsiteY3" fmla="*/ 453860 h 911693"/>
                  <a:gd name="connsiteX4" fmla="*/ 535877 w 543861"/>
                  <a:gd name="connsiteY4" fmla="*/ 727608 h 911693"/>
                  <a:gd name="connsiteX5" fmla="*/ 520922 w 543861"/>
                  <a:gd name="connsiteY5" fmla="*/ 866102 h 911693"/>
                  <a:gd name="connsiteX6" fmla="*/ 465582 w 543861"/>
                  <a:gd name="connsiteY6" fmla="*/ 910964 h 911693"/>
                  <a:gd name="connsiteX7" fmla="*/ 383667 w 543861"/>
                  <a:gd name="connsiteY7" fmla="*/ 876293 h 911693"/>
                  <a:gd name="connsiteX8" fmla="*/ 208693 w 543861"/>
                  <a:gd name="connsiteY8" fmla="*/ 701986 h 911693"/>
                  <a:gd name="connsiteX9" fmla="*/ 134588 w 543861"/>
                  <a:gd name="connsiteY9" fmla="*/ 423284 h 911693"/>
                  <a:gd name="connsiteX10" fmla="*/ 168497 w 543861"/>
                  <a:gd name="connsiteY10" fmla="*/ 133439 h 911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3861" h="911693">
                    <a:moveTo>
                      <a:pt x="0" y="81242"/>
                    </a:moveTo>
                    <a:cubicBezTo>
                      <a:pt x="31337" y="18948"/>
                      <a:pt x="126587" y="-14675"/>
                      <a:pt x="203549" y="6185"/>
                    </a:cubicBezTo>
                    <a:cubicBezTo>
                      <a:pt x="268510" y="23711"/>
                      <a:pt x="337947" y="90386"/>
                      <a:pt x="342710" y="158585"/>
                    </a:cubicBezTo>
                    <a:cubicBezTo>
                      <a:pt x="349472" y="258026"/>
                      <a:pt x="295751" y="359562"/>
                      <a:pt x="327565" y="453860"/>
                    </a:cubicBezTo>
                    <a:cubicBezTo>
                      <a:pt x="364617" y="563778"/>
                      <a:pt x="501015" y="617023"/>
                      <a:pt x="535877" y="727608"/>
                    </a:cubicBezTo>
                    <a:cubicBezTo>
                      <a:pt x="550383" y="773842"/>
                      <a:pt x="544964" y="824030"/>
                      <a:pt x="520922" y="866102"/>
                    </a:cubicBezTo>
                    <a:cubicBezTo>
                      <a:pt x="508635" y="887342"/>
                      <a:pt x="489871" y="906964"/>
                      <a:pt x="465582" y="910964"/>
                    </a:cubicBezTo>
                    <a:cubicBezTo>
                      <a:pt x="435388" y="915822"/>
                      <a:pt x="407480" y="895534"/>
                      <a:pt x="383667" y="876293"/>
                    </a:cubicBezTo>
                    <a:cubicBezTo>
                      <a:pt x="319183" y="824477"/>
                      <a:pt x="253651" y="771518"/>
                      <a:pt x="208693" y="701986"/>
                    </a:cubicBezTo>
                    <a:cubicBezTo>
                      <a:pt x="155829" y="620166"/>
                      <a:pt x="135446" y="521011"/>
                      <a:pt x="134588" y="423284"/>
                    </a:cubicBezTo>
                    <a:cubicBezTo>
                      <a:pt x="133731" y="325558"/>
                      <a:pt x="151162" y="229260"/>
                      <a:pt x="168497" y="133439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8" name="Полилиния: фигура 57">
                <a:extLst>
                  <a:ext uri="{FF2B5EF4-FFF2-40B4-BE49-F238E27FC236}">
                    <a16:creationId xmlns:a16="http://schemas.microsoft.com/office/drawing/2014/main" id="{16F2E8A0-BD7A-4C2E-875E-F208D4A2B498}"/>
                  </a:ext>
                </a:extLst>
              </p:cNvPr>
              <p:cNvSpPr/>
              <p:nvPr/>
            </p:nvSpPr>
            <p:spPr>
              <a:xfrm>
                <a:off x="10190390" y="2456754"/>
                <a:ext cx="311682" cy="613062"/>
              </a:xfrm>
              <a:custGeom>
                <a:avLst/>
                <a:gdLst>
                  <a:gd name="connsiteX0" fmla="*/ 310515 w 311682"/>
                  <a:gd name="connsiteY0" fmla="*/ 165135 h 613062"/>
                  <a:gd name="connsiteX1" fmla="*/ 183242 w 311682"/>
                  <a:gd name="connsiteY1" fmla="*/ 1153 h 613062"/>
                  <a:gd name="connsiteX2" fmla="*/ 178594 w 311682"/>
                  <a:gd name="connsiteY2" fmla="*/ 639 h 613062"/>
                  <a:gd name="connsiteX3" fmla="*/ 19050 w 311682"/>
                  <a:gd name="connsiteY3" fmla="*/ 129226 h 613062"/>
                  <a:gd name="connsiteX4" fmla="*/ 0 w 311682"/>
                  <a:gd name="connsiteY4" fmla="*/ 291151 h 613062"/>
                  <a:gd name="connsiteX5" fmla="*/ 62865 w 311682"/>
                  <a:gd name="connsiteY5" fmla="*/ 404594 h 613062"/>
                  <a:gd name="connsiteX6" fmla="*/ 82677 w 311682"/>
                  <a:gd name="connsiteY6" fmla="*/ 409547 h 613062"/>
                  <a:gd name="connsiteX7" fmla="*/ 82677 w 311682"/>
                  <a:gd name="connsiteY7" fmla="*/ 409547 h 613062"/>
                  <a:gd name="connsiteX8" fmla="*/ 82677 w 311682"/>
                  <a:gd name="connsiteY8" fmla="*/ 410118 h 613062"/>
                  <a:gd name="connsiteX9" fmla="*/ 65913 w 311682"/>
                  <a:gd name="connsiteY9" fmla="*/ 496605 h 613062"/>
                  <a:gd name="connsiteX10" fmla="*/ 146494 w 311682"/>
                  <a:gd name="connsiteY10" fmla="*/ 612048 h 613062"/>
                  <a:gd name="connsiteX11" fmla="*/ 256318 w 311682"/>
                  <a:gd name="connsiteY11" fmla="*/ 520132 h 61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1682" h="613062">
                    <a:moveTo>
                      <a:pt x="310515" y="165135"/>
                    </a:moveTo>
                    <a:cubicBezTo>
                      <a:pt x="320649" y="84706"/>
                      <a:pt x="263671" y="11287"/>
                      <a:pt x="183242" y="1153"/>
                    </a:cubicBezTo>
                    <a:cubicBezTo>
                      <a:pt x="181699" y="953"/>
                      <a:pt x="180146" y="781"/>
                      <a:pt x="178594" y="639"/>
                    </a:cubicBezTo>
                    <a:cubicBezTo>
                      <a:pt x="100393" y="-6791"/>
                      <a:pt x="30766" y="51502"/>
                      <a:pt x="19050" y="129226"/>
                    </a:cubicBezTo>
                    <a:cubicBezTo>
                      <a:pt x="8763" y="197330"/>
                      <a:pt x="0" y="266196"/>
                      <a:pt x="0" y="291151"/>
                    </a:cubicBezTo>
                    <a:cubicBezTo>
                      <a:pt x="952" y="366494"/>
                      <a:pt x="45053" y="395926"/>
                      <a:pt x="62865" y="404594"/>
                    </a:cubicBezTo>
                    <a:cubicBezTo>
                      <a:pt x="69285" y="406908"/>
                      <a:pt x="75924" y="408575"/>
                      <a:pt x="82677" y="409547"/>
                    </a:cubicBezTo>
                    <a:lnTo>
                      <a:pt x="82677" y="409547"/>
                    </a:lnTo>
                    <a:cubicBezTo>
                      <a:pt x="82782" y="409728"/>
                      <a:pt x="82782" y="409937"/>
                      <a:pt x="82677" y="410118"/>
                    </a:cubicBezTo>
                    <a:lnTo>
                      <a:pt x="65913" y="496605"/>
                    </a:lnTo>
                    <a:cubicBezTo>
                      <a:pt x="58293" y="553279"/>
                      <a:pt x="90011" y="603762"/>
                      <a:pt x="146494" y="612048"/>
                    </a:cubicBezTo>
                    <a:cubicBezTo>
                      <a:pt x="202978" y="620335"/>
                      <a:pt x="247650" y="576806"/>
                      <a:pt x="256318" y="520132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9" name="Полилиния: фигура 58">
                <a:extLst>
                  <a:ext uri="{FF2B5EF4-FFF2-40B4-BE49-F238E27FC236}">
                    <a16:creationId xmlns:a16="http://schemas.microsoft.com/office/drawing/2014/main" id="{AFA7A057-4C3B-4C6A-92C3-D1D86DF38556}"/>
                  </a:ext>
                </a:extLst>
              </p:cNvPr>
              <p:cNvSpPr/>
              <p:nvPr/>
            </p:nvSpPr>
            <p:spPr>
              <a:xfrm>
                <a:off x="10226726" y="2614255"/>
                <a:ext cx="23613" cy="23136"/>
              </a:xfrm>
              <a:custGeom>
                <a:avLst/>
                <a:gdLst>
                  <a:gd name="connsiteX0" fmla="*/ 145 w 23613"/>
                  <a:gd name="connsiteY0" fmla="*/ 9253 h 23136"/>
                  <a:gd name="connsiteX1" fmla="*/ 9670 w 23613"/>
                  <a:gd name="connsiteY1" fmla="*/ 22874 h 23136"/>
                  <a:gd name="connsiteX2" fmla="*/ 23471 w 23613"/>
                  <a:gd name="connsiteY2" fmla="*/ 13958 h 23136"/>
                  <a:gd name="connsiteX3" fmla="*/ 23481 w 23613"/>
                  <a:gd name="connsiteY3" fmla="*/ 13920 h 23136"/>
                  <a:gd name="connsiteX4" fmla="*/ 13956 w 23613"/>
                  <a:gd name="connsiteY4" fmla="*/ 300 h 23136"/>
                  <a:gd name="connsiteX5" fmla="*/ 230 w 23613"/>
                  <a:gd name="connsiteY5" fmla="*/ 8843 h 23136"/>
                  <a:gd name="connsiteX6" fmla="*/ 145 w 23613"/>
                  <a:gd name="connsiteY6" fmla="*/ 9253 h 23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13" h="23136">
                    <a:moveTo>
                      <a:pt x="145" y="9253"/>
                    </a:moveTo>
                    <a:cubicBezTo>
                      <a:pt x="-846" y="15616"/>
                      <a:pt x="3355" y="21626"/>
                      <a:pt x="9670" y="22874"/>
                    </a:cubicBezTo>
                    <a:cubicBezTo>
                      <a:pt x="15947" y="24226"/>
                      <a:pt x="22128" y="20226"/>
                      <a:pt x="23471" y="13958"/>
                    </a:cubicBezTo>
                    <a:cubicBezTo>
                      <a:pt x="23471" y="13939"/>
                      <a:pt x="23481" y="13930"/>
                      <a:pt x="23481" y="13920"/>
                    </a:cubicBezTo>
                    <a:cubicBezTo>
                      <a:pt x="24424" y="7577"/>
                      <a:pt x="20242" y="1595"/>
                      <a:pt x="13956" y="300"/>
                    </a:cubicBezTo>
                    <a:cubicBezTo>
                      <a:pt x="7812" y="-1129"/>
                      <a:pt x="1659" y="2690"/>
                      <a:pt x="230" y="8843"/>
                    </a:cubicBezTo>
                    <a:cubicBezTo>
                      <a:pt x="202" y="8977"/>
                      <a:pt x="173" y="9120"/>
                      <a:pt x="145" y="925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0" name="Полилиния: фигура 59">
                <a:extLst>
                  <a:ext uri="{FF2B5EF4-FFF2-40B4-BE49-F238E27FC236}">
                    <a16:creationId xmlns:a16="http://schemas.microsoft.com/office/drawing/2014/main" id="{16CB204F-FD21-43A7-91A2-2C9AF63D8571}"/>
                  </a:ext>
                </a:extLst>
              </p:cNvPr>
              <p:cNvSpPr/>
              <p:nvPr/>
            </p:nvSpPr>
            <p:spPr>
              <a:xfrm>
                <a:off x="10226732" y="2597097"/>
                <a:ext cx="47433" cy="16164"/>
              </a:xfrm>
              <a:custGeom>
                <a:avLst/>
                <a:gdLst>
                  <a:gd name="connsiteX0" fmla="*/ 139 w 47433"/>
                  <a:gd name="connsiteY0" fmla="*/ 9457 h 16164"/>
                  <a:gd name="connsiteX1" fmla="*/ 24046 w 47433"/>
                  <a:gd name="connsiteY1" fmla="*/ 7743 h 16164"/>
                  <a:gd name="connsiteX2" fmla="*/ 46811 w 47433"/>
                  <a:gd name="connsiteY2" fmla="*/ 16029 h 16164"/>
                  <a:gd name="connsiteX3" fmla="*/ 42906 w 47433"/>
                  <a:gd name="connsiteY3" fmla="*/ 8886 h 16164"/>
                  <a:gd name="connsiteX4" fmla="*/ 24904 w 47433"/>
                  <a:gd name="connsiteY4" fmla="*/ 313 h 16164"/>
                  <a:gd name="connsiteX5" fmla="*/ 5854 w 47433"/>
                  <a:gd name="connsiteY5" fmla="*/ 3552 h 16164"/>
                  <a:gd name="connsiteX6" fmla="*/ 139 w 47433"/>
                  <a:gd name="connsiteY6" fmla="*/ 9457 h 16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433" h="16164">
                    <a:moveTo>
                      <a:pt x="139" y="9457"/>
                    </a:moveTo>
                    <a:cubicBezTo>
                      <a:pt x="1377" y="11172"/>
                      <a:pt x="11283" y="5838"/>
                      <a:pt x="24046" y="7743"/>
                    </a:cubicBezTo>
                    <a:cubicBezTo>
                      <a:pt x="36810" y="9648"/>
                      <a:pt x="45192" y="17268"/>
                      <a:pt x="46811" y="16029"/>
                    </a:cubicBezTo>
                    <a:cubicBezTo>
                      <a:pt x="48430" y="14791"/>
                      <a:pt x="46811" y="12410"/>
                      <a:pt x="42906" y="8886"/>
                    </a:cubicBezTo>
                    <a:cubicBezTo>
                      <a:pt x="37953" y="4218"/>
                      <a:pt x="31657" y="1218"/>
                      <a:pt x="24904" y="313"/>
                    </a:cubicBezTo>
                    <a:cubicBezTo>
                      <a:pt x="18369" y="-611"/>
                      <a:pt x="11711" y="523"/>
                      <a:pt x="5854" y="3552"/>
                    </a:cubicBezTo>
                    <a:cubicBezTo>
                      <a:pt x="1186" y="6028"/>
                      <a:pt x="-528" y="8600"/>
                      <a:pt x="139" y="945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1" name="Полилиния: фигура 60">
                <a:extLst>
                  <a:ext uri="{FF2B5EF4-FFF2-40B4-BE49-F238E27FC236}">
                    <a16:creationId xmlns:a16="http://schemas.microsoft.com/office/drawing/2014/main" id="{7855F253-7617-4FBE-BB5E-A6E14CDBDE5C}"/>
                  </a:ext>
                </a:extLst>
              </p:cNvPr>
              <p:cNvSpPr/>
              <p:nvPr/>
            </p:nvSpPr>
            <p:spPr>
              <a:xfrm>
                <a:off x="10347408" y="2633873"/>
                <a:ext cx="23639" cy="23086"/>
              </a:xfrm>
              <a:custGeom>
                <a:avLst/>
                <a:gdLst>
                  <a:gd name="connsiteX0" fmla="*/ 145 w 23639"/>
                  <a:gd name="connsiteY0" fmla="*/ 9162 h 23086"/>
                  <a:gd name="connsiteX1" fmla="*/ 9670 w 23639"/>
                  <a:gd name="connsiteY1" fmla="*/ 22783 h 23086"/>
                  <a:gd name="connsiteX2" fmla="*/ 23405 w 23639"/>
                  <a:gd name="connsiteY2" fmla="*/ 14267 h 23086"/>
                  <a:gd name="connsiteX3" fmla="*/ 23481 w 23639"/>
                  <a:gd name="connsiteY3" fmla="*/ 13924 h 23086"/>
                  <a:gd name="connsiteX4" fmla="*/ 13956 w 23639"/>
                  <a:gd name="connsiteY4" fmla="*/ 304 h 23086"/>
                  <a:gd name="connsiteX5" fmla="*/ 221 w 23639"/>
                  <a:gd name="connsiteY5" fmla="*/ 8819 h 23086"/>
                  <a:gd name="connsiteX6" fmla="*/ 145 w 23639"/>
                  <a:gd name="connsiteY6" fmla="*/ 9162 h 2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39" h="23086">
                    <a:moveTo>
                      <a:pt x="145" y="9162"/>
                    </a:moveTo>
                    <a:cubicBezTo>
                      <a:pt x="-846" y="15525"/>
                      <a:pt x="3354" y="21535"/>
                      <a:pt x="9670" y="22783"/>
                    </a:cubicBezTo>
                    <a:cubicBezTo>
                      <a:pt x="15813" y="24221"/>
                      <a:pt x="21966" y="20411"/>
                      <a:pt x="23405" y="14267"/>
                    </a:cubicBezTo>
                    <a:cubicBezTo>
                      <a:pt x="23433" y="14153"/>
                      <a:pt x="23462" y="14039"/>
                      <a:pt x="23481" y="13924"/>
                    </a:cubicBezTo>
                    <a:cubicBezTo>
                      <a:pt x="24529" y="7552"/>
                      <a:pt x="20299" y="1513"/>
                      <a:pt x="13956" y="304"/>
                    </a:cubicBezTo>
                    <a:cubicBezTo>
                      <a:pt x="7812" y="-1135"/>
                      <a:pt x="1659" y="2675"/>
                      <a:pt x="221" y="8819"/>
                    </a:cubicBezTo>
                    <a:cubicBezTo>
                      <a:pt x="192" y="8933"/>
                      <a:pt x="163" y="9048"/>
                      <a:pt x="145" y="916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2" name="Полилиния: фигура 61">
                <a:extLst>
                  <a:ext uri="{FF2B5EF4-FFF2-40B4-BE49-F238E27FC236}">
                    <a16:creationId xmlns:a16="http://schemas.microsoft.com/office/drawing/2014/main" id="{6CCC2855-48D8-4D99-99E6-E4206C879A3A}"/>
                  </a:ext>
                </a:extLst>
              </p:cNvPr>
              <p:cNvSpPr/>
              <p:nvPr/>
            </p:nvSpPr>
            <p:spPr>
              <a:xfrm>
                <a:off x="10351732" y="2617756"/>
                <a:ext cx="47495" cy="16174"/>
              </a:xfrm>
              <a:custGeom>
                <a:avLst/>
                <a:gdLst>
                  <a:gd name="connsiteX0" fmla="*/ 106 w 47495"/>
                  <a:gd name="connsiteY0" fmla="*/ 9372 h 16174"/>
                  <a:gd name="connsiteX1" fmla="*/ 24014 w 47495"/>
                  <a:gd name="connsiteY1" fmla="*/ 7753 h 16174"/>
                  <a:gd name="connsiteX2" fmla="*/ 46874 w 47495"/>
                  <a:gd name="connsiteY2" fmla="*/ 16039 h 16174"/>
                  <a:gd name="connsiteX3" fmla="*/ 42873 w 47495"/>
                  <a:gd name="connsiteY3" fmla="*/ 8800 h 16174"/>
                  <a:gd name="connsiteX4" fmla="*/ 24966 w 47495"/>
                  <a:gd name="connsiteY4" fmla="*/ 323 h 16174"/>
                  <a:gd name="connsiteX5" fmla="*/ 5916 w 47495"/>
                  <a:gd name="connsiteY5" fmla="*/ 3562 h 16174"/>
                  <a:gd name="connsiteX6" fmla="*/ 106 w 47495"/>
                  <a:gd name="connsiteY6" fmla="*/ 9372 h 16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495" h="16174">
                    <a:moveTo>
                      <a:pt x="106" y="9372"/>
                    </a:moveTo>
                    <a:cubicBezTo>
                      <a:pt x="1344" y="11182"/>
                      <a:pt x="11345" y="5848"/>
                      <a:pt x="24014" y="7753"/>
                    </a:cubicBezTo>
                    <a:cubicBezTo>
                      <a:pt x="36682" y="9658"/>
                      <a:pt x="45254" y="17278"/>
                      <a:pt x="46874" y="16039"/>
                    </a:cubicBezTo>
                    <a:cubicBezTo>
                      <a:pt x="48493" y="14801"/>
                      <a:pt x="46874" y="12420"/>
                      <a:pt x="42873" y="8800"/>
                    </a:cubicBezTo>
                    <a:cubicBezTo>
                      <a:pt x="37901" y="4219"/>
                      <a:pt x="31662" y="1266"/>
                      <a:pt x="24966" y="323"/>
                    </a:cubicBezTo>
                    <a:cubicBezTo>
                      <a:pt x="18432" y="-620"/>
                      <a:pt x="11774" y="514"/>
                      <a:pt x="5916" y="3562"/>
                    </a:cubicBezTo>
                    <a:cubicBezTo>
                      <a:pt x="1249" y="6038"/>
                      <a:pt x="-466" y="8610"/>
                      <a:pt x="106" y="937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3" name="Полилиния: фигура 62">
                <a:extLst>
                  <a:ext uri="{FF2B5EF4-FFF2-40B4-BE49-F238E27FC236}">
                    <a16:creationId xmlns:a16="http://schemas.microsoft.com/office/drawing/2014/main" id="{161D5C12-2977-4290-AC98-445CFA1D495A}"/>
                  </a:ext>
                </a:extLst>
              </p:cNvPr>
              <p:cNvSpPr/>
              <p:nvPr/>
            </p:nvSpPr>
            <p:spPr>
              <a:xfrm>
                <a:off x="10260410" y="2609030"/>
                <a:ext cx="52661" cy="105553"/>
              </a:xfrm>
              <a:custGeom>
                <a:avLst/>
                <a:gdLst>
                  <a:gd name="connsiteX0" fmla="*/ 31326 w 52661"/>
                  <a:gd name="connsiteY0" fmla="*/ 105537 h 105553"/>
                  <a:gd name="connsiteX1" fmla="*/ 11228 w 52661"/>
                  <a:gd name="connsiteY1" fmla="*/ 98774 h 105553"/>
                  <a:gd name="connsiteX2" fmla="*/ 4751 w 52661"/>
                  <a:gd name="connsiteY2" fmla="*/ 94583 h 105553"/>
                  <a:gd name="connsiteX3" fmla="*/ 8371 w 52661"/>
                  <a:gd name="connsiteY3" fmla="*/ 85058 h 105553"/>
                  <a:gd name="connsiteX4" fmla="*/ 21611 w 52661"/>
                  <a:gd name="connsiteY4" fmla="*/ 61722 h 105553"/>
                  <a:gd name="connsiteX5" fmla="*/ 52662 w 52661"/>
                  <a:gd name="connsiteY5" fmla="*/ 0 h 105553"/>
                  <a:gd name="connsiteX6" fmla="*/ 16753 w 52661"/>
                  <a:gd name="connsiteY6" fmla="*/ 59055 h 105553"/>
                  <a:gd name="connsiteX7" fmla="*/ 3894 w 52661"/>
                  <a:gd name="connsiteY7" fmla="*/ 82677 h 105553"/>
                  <a:gd name="connsiteX8" fmla="*/ 84 w 52661"/>
                  <a:gd name="connsiteY8" fmla="*/ 96012 h 105553"/>
                  <a:gd name="connsiteX9" fmla="*/ 4751 w 52661"/>
                  <a:gd name="connsiteY9" fmla="*/ 101537 h 105553"/>
                  <a:gd name="connsiteX10" fmla="*/ 10180 w 52661"/>
                  <a:gd name="connsiteY10" fmla="*/ 103156 h 105553"/>
                  <a:gd name="connsiteX11" fmla="*/ 31326 w 52661"/>
                  <a:gd name="connsiteY11" fmla="*/ 105537 h 10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661" h="105553">
                    <a:moveTo>
                      <a:pt x="31326" y="105537"/>
                    </a:moveTo>
                    <a:cubicBezTo>
                      <a:pt x="24925" y="102470"/>
                      <a:pt x="18181" y="100203"/>
                      <a:pt x="11228" y="98774"/>
                    </a:cubicBezTo>
                    <a:cubicBezTo>
                      <a:pt x="7990" y="98012"/>
                      <a:pt x="5037" y="96869"/>
                      <a:pt x="4751" y="94583"/>
                    </a:cubicBezTo>
                    <a:cubicBezTo>
                      <a:pt x="4989" y="91126"/>
                      <a:pt x="6256" y="87811"/>
                      <a:pt x="8371" y="85058"/>
                    </a:cubicBezTo>
                    <a:cubicBezTo>
                      <a:pt x="12562" y="77629"/>
                      <a:pt x="16943" y="69818"/>
                      <a:pt x="21611" y="61722"/>
                    </a:cubicBezTo>
                    <a:cubicBezTo>
                      <a:pt x="33593" y="42005"/>
                      <a:pt x="43975" y="21365"/>
                      <a:pt x="52662" y="0"/>
                    </a:cubicBezTo>
                    <a:cubicBezTo>
                      <a:pt x="39137" y="18698"/>
                      <a:pt x="27125" y="38443"/>
                      <a:pt x="16753" y="59055"/>
                    </a:cubicBezTo>
                    <a:cubicBezTo>
                      <a:pt x="12181" y="67247"/>
                      <a:pt x="7895" y="75152"/>
                      <a:pt x="3894" y="82677"/>
                    </a:cubicBezTo>
                    <a:cubicBezTo>
                      <a:pt x="989" y="86487"/>
                      <a:pt x="-364" y="91250"/>
                      <a:pt x="84" y="96012"/>
                    </a:cubicBezTo>
                    <a:cubicBezTo>
                      <a:pt x="713" y="98470"/>
                      <a:pt x="2427" y="100508"/>
                      <a:pt x="4751" y="101537"/>
                    </a:cubicBezTo>
                    <a:cubicBezTo>
                      <a:pt x="6475" y="102327"/>
                      <a:pt x="8304" y="102870"/>
                      <a:pt x="10180" y="103156"/>
                    </a:cubicBezTo>
                    <a:cubicBezTo>
                      <a:pt x="17096" y="104880"/>
                      <a:pt x="24201" y="105680"/>
                      <a:pt x="31326" y="10553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0" name="Полилиния: фигура 319">
                <a:extLst>
                  <a:ext uri="{FF2B5EF4-FFF2-40B4-BE49-F238E27FC236}">
                    <a16:creationId xmlns:a16="http://schemas.microsoft.com/office/drawing/2014/main" id="{8FEEE843-8208-474F-9B40-32A2A7C34C3F}"/>
                  </a:ext>
                </a:extLst>
              </p:cNvPr>
              <p:cNvSpPr/>
              <p:nvPr/>
            </p:nvSpPr>
            <p:spPr>
              <a:xfrm>
                <a:off x="10269352" y="2850108"/>
                <a:ext cx="120205" cy="44880"/>
              </a:xfrm>
              <a:custGeom>
                <a:avLst/>
                <a:gdLst>
                  <a:gd name="connsiteX0" fmla="*/ 4572 w 120205"/>
                  <a:gd name="connsiteY0" fmla="*/ 16859 h 44880"/>
                  <a:gd name="connsiteX1" fmla="*/ 120205 w 120205"/>
                  <a:gd name="connsiteY1" fmla="*/ 0 h 44880"/>
                  <a:gd name="connsiteX2" fmla="*/ 0 w 120205"/>
                  <a:gd name="connsiteY2" fmla="*/ 40100 h 4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205" h="44880">
                    <a:moveTo>
                      <a:pt x="4572" y="16859"/>
                    </a:moveTo>
                    <a:cubicBezTo>
                      <a:pt x="4572" y="16859"/>
                      <a:pt x="53245" y="28004"/>
                      <a:pt x="120205" y="0"/>
                    </a:cubicBezTo>
                    <a:cubicBezTo>
                      <a:pt x="120205" y="0"/>
                      <a:pt x="91630" y="62294"/>
                      <a:pt x="0" y="40100"/>
                    </a:cubicBezTo>
                    <a:close/>
                  </a:path>
                </a:pathLst>
              </a:custGeom>
              <a:solidFill>
                <a:srgbClr val="7C51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1" name="Полилиния: фигура 320">
                <a:extLst>
                  <a:ext uri="{FF2B5EF4-FFF2-40B4-BE49-F238E27FC236}">
                    <a16:creationId xmlns:a16="http://schemas.microsoft.com/office/drawing/2014/main" id="{1D42C34A-0030-4867-9702-DBD5C12D63C1}"/>
                  </a:ext>
                </a:extLst>
              </p:cNvPr>
              <p:cNvSpPr/>
              <p:nvPr/>
            </p:nvSpPr>
            <p:spPr>
              <a:xfrm>
                <a:off x="10290983" y="2740196"/>
                <a:ext cx="38786" cy="29245"/>
              </a:xfrm>
              <a:custGeom>
                <a:avLst/>
                <a:gdLst>
                  <a:gd name="connsiteX0" fmla="*/ 1705 w 38786"/>
                  <a:gd name="connsiteY0" fmla="*/ 6281 h 29245"/>
                  <a:gd name="connsiteX1" fmla="*/ 23518 w 38786"/>
                  <a:gd name="connsiteY1" fmla="*/ 756 h 29245"/>
                  <a:gd name="connsiteX2" fmla="*/ 36948 w 38786"/>
                  <a:gd name="connsiteY2" fmla="*/ 10281 h 29245"/>
                  <a:gd name="connsiteX3" fmla="*/ 35710 w 38786"/>
                  <a:gd name="connsiteY3" fmla="*/ 25617 h 29245"/>
                  <a:gd name="connsiteX4" fmla="*/ 18374 w 38786"/>
                  <a:gd name="connsiteY4" fmla="*/ 27426 h 29245"/>
                  <a:gd name="connsiteX5" fmla="*/ 3515 w 38786"/>
                  <a:gd name="connsiteY5" fmla="*/ 15330 h 29245"/>
                  <a:gd name="connsiteX6" fmla="*/ 372 w 38786"/>
                  <a:gd name="connsiteY6" fmla="*/ 11043 h 29245"/>
                  <a:gd name="connsiteX7" fmla="*/ 1134 w 38786"/>
                  <a:gd name="connsiteY7" fmla="*/ 6281 h 29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786" h="29245">
                    <a:moveTo>
                      <a:pt x="1705" y="6281"/>
                    </a:moveTo>
                    <a:cubicBezTo>
                      <a:pt x="7553" y="823"/>
                      <a:pt x="15783" y="-1263"/>
                      <a:pt x="23518" y="756"/>
                    </a:cubicBezTo>
                    <a:cubicBezTo>
                      <a:pt x="29080" y="2033"/>
                      <a:pt x="33900" y="5462"/>
                      <a:pt x="36948" y="10281"/>
                    </a:cubicBezTo>
                    <a:cubicBezTo>
                      <a:pt x="39796" y="15149"/>
                      <a:pt x="39300" y="21273"/>
                      <a:pt x="35710" y="25617"/>
                    </a:cubicBezTo>
                    <a:cubicBezTo>
                      <a:pt x="30832" y="29684"/>
                      <a:pt x="23984" y="30398"/>
                      <a:pt x="18374" y="27426"/>
                    </a:cubicBezTo>
                    <a:cubicBezTo>
                      <a:pt x="12697" y="24378"/>
                      <a:pt x="7649" y="20273"/>
                      <a:pt x="3515" y="15330"/>
                    </a:cubicBezTo>
                    <a:cubicBezTo>
                      <a:pt x="2219" y="14101"/>
                      <a:pt x="1153" y="12643"/>
                      <a:pt x="372" y="11043"/>
                    </a:cubicBezTo>
                    <a:cubicBezTo>
                      <a:pt x="-324" y="9443"/>
                      <a:pt x="-28" y="7586"/>
                      <a:pt x="1134" y="6281"/>
                    </a:cubicBezTo>
                  </a:path>
                </a:pathLst>
              </a:custGeom>
              <a:solidFill>
                <a:srgbClr val="7C51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2" name="Полилиния: фигура 321">
                <a:extLst>
                  <a:ext uri="{FF2B5EF4-FFF2-40B4-BE49-F238E27FC236}">
                    <a16:creationId xmlns:a16="http://schemas.microsoft.com/office/drawing/2014/main" id="{2C039810-438B-4061-B6F8-08AD8C082EC8}"/>
                  </a:ext>
                </a:extLst>
              </p:cNvPr>
              <p:cNvSpPr/>
              <p:nvPr/>
            </p:nvSpPr>
            <p:spPr>
              <a:xfrm>
                <a:off x="10282466" y="2729236"/>
                <a:ext cx="46858" cy="32604"/>
              </a:xfrm>
              <a:custGeom>
                <a:avLst/>
                <a:gdLst>
                  <a:gd name="connsiteX0" fmla="*/ 45560 w 46858"/>
                  <a:gd name="connsiteY0" fmla="*/ 0 h 32604"/>
                  <a:gd name="connsiteX1" fmla="*/ 28129 w 46858"/>
                  <a:gd name="connsiteY1" fmla="*/ 21527 h 32604"/>
                  <a:gd name="connsiteX2" fmla="*/ 30 w 46858"/>
                  <a:gd name="connsiteY2" fmla="*/ 27908 h 32604"/>
                  <a:gd name="connsiteX3" fmla="*/ 9079 w 46858"/>
                  <a:gd name="connsiteY3" fmla="*/ 32195 h 32604"/>
                  <a:gd name="connsiteX4" fmla="*/ 32510 w 46858"/>
                  <a:gd name="connsiteY4" fmla="*/ 27623 h 32604"/>
                  <a:gd name="connsiteX5" fmla="*/ 46226 w 46858"/>
                  <a:gd name="connsiteY5" fmla="*/ 9430 h 32604"/>
                  <a:gd name="connsiteX6" fmla="*/ 45560 w 46858"/>
                  <a:gd name="connsiteY6" fmla="*/ 0 h 32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858" h="32604">
                    <a:moveTo>
                      <a:pt x="45560" y="0"/>
                    </a:moveTo>
                    <a:cubicBezTo>
                      <a:pt x="43464" y="0"/>
                      <a:pt x="41464" y="13430"/>
                      <a:pt x="28129" y="21527"/>
                    </a:cubicBezTo>
                    <a:cubicBezTo>
                      <a:pt x="14794" y="29623"/>
                      <a:pt x="411" y="26003"/>
                      <a:pt x="30" y="27908"/>
                    </a:cubicBezTo>
                    <a:cubicBezTo>
                      <a:pt x="-351" y="29813"/>
                      <a:pt x="2888" y="31052"/>
                      <a:pt x="9079" y="32195"/>
                    </a:cubicBezTo>
                    <a:cubicBezTo>
                      <a:pt x="17185" y="33442"/>
                      <a:pt x="25471" y="31823"/>
                      <a:pt x="32510" y="27623"/>
                    </a:cubicBezTo>
                    <a:cubicBezTo>
                      <a:pt x="39254" y="23555"/>
                      <a:pt x="44169" y="17031"/>
                      <a:pt x="46226" y="9430"/>
                    </a:cubicBezTo>
                    <a:cubicBezTo>
                      <a:pt x="47560" y="3715"/>
                      <a:pt x="46512" y="95"/>
                      <a:pt x="4556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3" name="Полилиния: фигура 322">
                <a:extLst>
                  <a:ext uri="{FF2B5EF4-FFF2-40B4-BE49-F238E27FC236}">
                    <a16:creationId xmlns:a16="http://schemas.microsoft.com/office/drawing/2014/main" id="{49231C31-85E9-47E8-A898-36E45DC12F47}"/>
                  </a:ext>
                </a:extLst>
              </p:cNvPr>
              <p:cNvSpPr/>
              <p:nvPr/>
            </p:nvSpPr>
            <p:spPr>
              <a:xfrm>
                <a:off x="10349344" y="2597494"/>
                <a:ext cx="57522" cy="22005"/>
              </a:xfrm>
              <a:custGeom>
                <a:avLst/>
                <a:gdLst>
                  <a:gd name="connsiteX0" fmla="*/ 18 w 57522"/>
                  <a:gd name="connsiteY0" fmla="*/ 6488 h 22005"/>
                  <a:gd name="connsiteX1" fmla="*/ 28593 w 57522"/>
                  <a:gd name="connsiteY1" fmla="*/ 14394 h 22005"/>
                  <a:gd name="connsiteX2" fmla="*/ 57168 w 57522"/>
                  <a:gd name="connsiteY2" fmla="*/ 21347 h 22005"/>
                  <a:gd name="connsiteX3" fmla="*/ 52310 w 57522"/>
                  <a:gd name="connsiteY3" fmla="*/ 12394 h 22005"/>
                  <a:gd name="connsiteX4" fmla="*/ 31832 w 57522"/>
                  <a:gd name="connsiteY4" fmla="*/ 1726 h 22005"/>
                  <a:gd name="connsiteX5" fmla="*/ 8781 w 57522"/>
                  <a:gd name="connsiteY5" fmla="*/ 1059 h 22005"/>
                  <a:gd name="connsiteX6" fmla="*/ 18 w 57522"/>
                  <a:gd name="connsiteY6" fmla="*/ 6488 h 22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522" h="22005">
                    <a:moveTo>
                      <a:pt x="18" y="6488"/>
                    </a:moveTo>
                    <a:cubicBezTo>
                      <a:pt x="780" y="10107"/>
                      <a:pt x="13734" y="10393"/>
                      <a:pt x="28593" y="14394"/>
                    </a:cubicBezTo>
                    <a:cubicBezTo>
                      <a:pt x="43452" y="18394"/>
                      <a:pt x="54882" y="23919"/>
                      <a:pt x="57168" y="21347"/>
                    </a:cubicBezTo>
                    <a:cubicBezTo>
                      <a:pt x="58311" y="20013"/>
                      <a:pt x="56692" y="16394"/>
                      <a:pt x="52310" y="12394"/>
                    </a:cubicBezTo>
                    <a:cubicBezTo>
                      <a:pt x="46443" y="7240"/>
                      <a:pt x="39413" y="3583"/>
                      <a:pt x="31832" y="1726"/>
                    </a:cubicBezTo>
                    <a:cubicBezTo>
                      <a:pt x="24307" y="-322"/>
                      <a:pt x="16411" y="-551"/>
                      <a:pt x="8781" y="1059"/>
                    </a:cubicBezTo>
                    <a:cubicBezTo>
                      <a:pt x="2876" y="2773"/>
                      <a:pt x="-268" y="4773"/>
                      <a:pt x="18" y="648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6" name="Полилиния: фигура 325">
                <a:extLst>
                  <a:ext uri="{FF2B5EF4-FFF2-40B4-BE49-F238E27FC236}">
                    <a16:creationId xmlns:a16="http://schemas.microsoft.com/office/drawing/2014/main" id="{2E86F01C-4E8C-44F2-B1FF-7BB68C4FCF64}"/>
                  </a:ext>
                </a:extLst>
              </p:cNvPr>
              <p:cNvSpPr/>
              <p:nvPr/>
            </p:nvSpPr>
            <p:spPr>
              <a:xfrm>
                <a:off x="10235165" y="2570861"/>
                <a:ext cx="44607" cy="16371"/>
              </a:xfrm>
              <a:custGeom>
                <a:avLst/>
                <a:gdLst>
                  <a:gd name="connsiteX0" fmla="*/ 182 w 44607"/>
                  <a:gd name="connsiteY0" fmla="*/ 10357 h 16371"/>
                  <a:gd name="connsiteX1" fmla="*/ 21804 w 44607"/>
                  <a:gd name="connsiteY1" fmla="*/ 13309 h 16371"/>
                  <a:gd name="connsiteX2" fmla="*/ 43521 w 44607"/>
                  <a:gd name="connsiteY2" fmla="*/ 15310 h 16371"/>
                  <a:gd name="connsiteX3" fmla="*/ 40092 w 44607"/>
                  <a:gd name="connsiteY3" fmla="*/ 7594 h 16371"/>
                  <a:gd name="connsiteX4" fmla="*/ 23233 w 44607"/>
                  <a:gd name="connsiteY4" fmla="*/ 260 h 16371"/>
                  <a:gd name="connsiteX5" fmla="*/ 5231 w 44607"/>
                  <a:gd name="connsiteY5" fmla="*/ 3594 h 16371"/>
                  <a:gd name="connsiteX6" fmla="*/ 182 w 44607"/>
                  <a:gd name="connsiteY6" fmla="*/ 10357 h 16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607" h="16371">
                    <a:moveTo>
                      <a:pt x="182" y="10357"/>
                    </a:moveTo>
                    <a:cubicBezTo>
                      <a:pt x="1992" y="13595"/>
                      <a:pt x="11231" y="11881"/>
                      <a:pt x="21804" y="13309"/>
                    </a:cubicBezTo>
                    <a:cubicBezTo>
                      <a:pt x="32377" y="14738"/>
                      <a:pt x="40854" y="18072"/>
                      <a:pt x="43521" y="15310"/>
                    </a:cubicBezTo>
                    <a:cubicBezTo>
                      <a:pt x="46188" y="12547"/>
                      <a:pt x="43521" y="10928"/>
                      <a:pt x="40092" y="7594"/>
                    </a:cubicBezTo>
                    <a:cubicBezTo>
                      <a:pt x="35387" y="3432"/>
                      <a:pt x="29481" y="870"/>
                      <a:pt x="23233" y="260"/>
                    </a:cubicBezTo>
                    <a:cubicBezTo>
                      <a:pt x="17032" y="-569"/>
                      <a:pt x="10726" y="593"/>
                      <a:pt x="5231" y="3594"/>
                    </a:cubicBezTo>
                    <a:cubicBezTo>
                      <a:pt x="1040" y="5880"/>
                      <a:pt x="-580" y="8737"/>
                      <a:pt x="182" y="1035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7" name="Полилиния: фигура 326">
                <a:extLst>
                  <a:ext uri="{FF2B5EF4-FFF2-40B4-BE49-F238E27FC236}">
                    <a16:creationId xmlns:a16="http://schemas.microsoft.com/office/drawing/2014/main" id="{E648E552-C87D-4174-8FA3-FA761A90376B}"/>
                  </a:ext>
                </a:extLst>
              </p:cNvPr>
              <p:cNvSpPr/>
              <p:nvPr/>
            </p:nvSpPr>
            <p:spPr>
              <a:xfrm>
                <a:off x="10268018" y="2447857"/>
                <a:ext cx="243006" cy="227182"/>
              </a:xfrm>
              <a:custGeom>
                <a:avLst/>
                <a:gdLst>
                  <a:gd name="connsiteX0" fmla="*/ 0 w 243006"/>
                  <a:gd name="connsiteY0" fmla="*/ 19061 h 227182"/>
                  <a:gd name="connsiteX1" fmla="*/ 107537 w 243006"/>
                  <a:gd name="connsiteY1" fmla="*/ 142886 h 227182"/>
                  <a:gd name="connsiteX2" fmla="*/ 103251 w 243006"/>
                  <a:gd name="connsiteY2" fmla="*/ 121550 h 227182"/>
                  <a:gd name="connsiteX3" fmla="*/ 222123 w 243006"/>
                  <a:gd name="connsiteY3" fmla="*/ 227182 h 227182"/>
                  <a:gd name="connsiteX4" fmla="*/ 168792 w 243006"/>
                  <a:gd name="connsiteY4" fmla="*/ 20861 h 227182"/>
                  <a:gd name="connsiteX5" fmla="*/ 667 w 243006"/>
                  <a:gd name="connsiteY5" fmla="*/ 31062 h 22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3006" h="227182">
                    <a:moveTo>
                      <a:pt x="0" y="19061"/>
                    </a:moveTo>
                    <a:cubicBezTo>
                      <a:pt x="9411" y="77421"/>
                      <a:pt x="51073" y="125398"/>
                      <a:pt x="107537" y="142886"/>
                    </a:cubicBezTo>
                    <a:lnTo>
                      <a:pt x="103251" y="121550"/>
                    </a:lnTo>
                    <a:cubicBezTo>
                      <a:pt x="128245" y="170404"/>
                      <a:pt x="170669" y="208104"/>
                      <a:pt x="222123" y="227182"/>
                    </a:cubicBezTo>
                    <a:cubicBezTo>
                      <a:pt x="264366" y="155478"/>
                      <a:pt x="240497" y="63105"/>
                      <a:pt x="168792" y="20861"/>
                    </a:cubicBezTo>
                    <a:cubicBezTo>
                      <a:pt x="115910" y="-10302"/>
                      <a:pt x="49397" y="-6267"/>
                      <a:pt x="667" y="31062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8" name="Полилиния: фигура 327">
                <a:extLst>
                  <a:ext uri="{FF2B5EF4-FFF2-40B4-BE49-F238E27FC236}">
                    <a16:creationId xmlns:a16="http://schemas.microsoft.com/office/drawing/2014/main" id="{C8123542-E647-4D36-8515-D5B114147E07}"/>
                  </a:ext>
                </a:extLst>
              </p:cNvPr>
              <p:cNvSpPr/>
              <p:nvPr/>
            </p:nvSpPr>
            <p:spPr>
              <a:xfrm>
                <a:off x="10560793" y="2591600"/>
                <a:ext cx="223306" cy="614362"/>
              </a:xfrm>
              <a:custGeom>
                <a:avLst/>
                <a:gdLst>
                  <a:gd name="connsiteX0" fmla="*/ 195001 w 223306"/>
                  <a:gd name="connsiteY0" fmla="*/ 614363 h 614362"/>
                  <a:gd name="connsiteX1" fmla="*/ 209669 w 223306"/>
                  <a:gd name="connsiteY1" fmla="*/ 591407 h 614362"/>
                  <a:gd name="connsiteX2" fmla="*/ 217194 w 223306"/>
                  <a:gd name="connsiteY2" fmla="*/ 519017 h 614362"/>
                  <a:gd name="connsiteX3" fmla="*/ 198811 w 223306"/>
                  <a:gd name="connsiteY3" fmla="*/ 471392 h 614362"/>
                  <a:gd name="connsiteX4" fmla="*/ 162806 w 223306"/>
                  <a:gd name="connsiteY4" fmla="*/ 425101 h 614362"/>
                  <a:gd name="connsiteX5" fmla="*/ 62127 w 223306"/>
                  <a:gd name="connsiteY5" fmla="*/ 333851 h 614362"/>
                  <a:gd name="connsiteX6" fmla="*/ 20598 w 223306"/>
                  <a:gd name="connsiteY6" fmla="*/ 276701 h 614362"/>
                  <a:gd name="connsiteX7" fmla="*/ 2786 w 223306"/>
                  <a:gd name="connsiteY7" fmla="*/ 213170 h 614362"/>
                  <a:gd name="connsiteX8" fmla="*/ 2786 w 223306"/>
                  <a:gd name="connsiteY8" fmla="*/ 101918 h 614362"/>
                  <a:gd name="connsiteX9" fmla="*/ 9263 w 223306"/>
                  <a:gd name="connsiteY9" fmla="*/ 27337 h 614362"/>
                  <a:gd name="connsiteX10" fmla="*/ 11168 w 223306"/>
                  <a:gd name="connsiteY10" fmla="*/ 7049 h 614362"/>
                  <a:gd name="connsiteX11" fmla="*/ 12216 w 223306"/>
                  <a:gd name="connsiteY11" fmla="*/ 0 h 614362"/>
                  <a:gd name="connsiteX12" fmla="*/ 12216 w 223306"/>
                  <a:gd name="connsiteY12" fmla="*/ 7144 h 614362"/>
                  <a:gd name="connsiteX13" fmla="*/ 11168 w 223306"/>
                  <a:gd name="connsiteY13" fmla="*/ 27432 h 614362"/>
                  <a:gd name="connsiteX14" fmla="*/ 6215 w 223306"/>
                  <a:gd name="connsiteY14" fmla="*/ 102108 h 614362"/>
                  <a:gd name="connsiteX15" fmla="*/ 7739 w 223306"/>
                  <a:gd name="connsiteY15" fmla="*/ 212598 h 614362"/>
                  <a:gd name="connsiteX16" fmla="*/ 25360 w 223306"/>
                  <a:gd name="connsiteY16" fmla="*/ 274701 h 614362"/>
                  <a:gd name="connsiteX17" fmla="*/ 66032 w 223306"/>
                  <a:gd name="connsiteY17" fmla="*/ 330708 h 614362"/>
                  <a:gd name="connsiteX18" fmla="*/ 166521 w 223306"/>
                  <a:gd name="connsiteY18" fmla="*/ 422148 h 614362"/>
                  <a:gd name="connsiteX19" fmla="*/ 202716 w 223306"/>
                  <a:gd name="connsiteY19" fmla="*/ 469773 h 614362"/>
                  <a:gd name="connsiteX20" fmla="*/ 221099 w 223306"/>
                  <a:gd name="connsiteY20" fmla="*/ 518541 h 614362"/>
                  <a:gd name="connsiteX21" fmla="*/ 211574 w 223306"/>
                  <a:gd name="connsiteY21" fmla="*/ 592360 h 614362"/>
                  <a:gd name="connsiteX22" fmla="*/ 200239 w 223306"/>
                  <a:gd name="connsiteY22" fmla="*/ 609410 h 614362"/>
                  <a:gd name="connsiteX23" fmla="*/ 195001 w 223306"/>
                  <a:gd name="connsiteY23" fmla="*/ 614363 h 614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3306" h="614362">
                    <a:moveTo>
                      <a:pt x="195001" y="614363"/>
                    </a:moveTo>
                    <a:cubicBezTo>
                      <a:pt x="200725" y="607276"/>
                      <a:pt x="205650" y="599580"/>
                      <a:pt x="209669" y="591407"/>
                    </a:cubicBezTo>
                    <a:cubicBezTo>
                      <a:pt x="219785" y="568681"/>
                      <a:pt x="222423" y="543335"/>
                      <a:pt x="217194" y="519017"/>
                    </a:cubicBezTo>
                    <a:cubicBezTo>
                      <a:pt x="213822" y="502215"/>
                      <a:pt x="207602" y="486108"/>
                      <a:pt x="198811" y="471392"/>
                    </a:cubicBezTo>
                    <a:cubicBezTo>
                      <a:pt x="188628" y="454628"/>
                      <a:pt x="176551" y="439093"/>
                      <a:pt x="162806" y="425101"/>
                    </a:cubicBezTo>
                    <a:cubicBezTo>
                      <a:pt x="134231" y="394811"/>
                      <a:pt x="96131" y="367951"/>
                      <a:pt x="62127" y="333851"/>
                    </a:cubicBezTo>
                    <a:cubicBezTo>
                      <a:pt x="44925" y="317487"/>
                      <a:pt x="30847" y="298123"/>
                      <a:pt x="20598" y="276701"/>
                    </a:cubicBezTo>
                    <a:cubicBezTo>
                      <a:pt x="11511" y="256537"/>
                      <a:pt x="5510" y="235115"/>
                      <a:pt x="2786" y="213170"/>
                    </a:cubicBezTo>
                    <a:cubicBezTo>
                      <a:pt x="-929" y="176174"/>
                      <a:pt x="-929" y="138913"/>
                      <a:pt x="2786" y="101918"/>
                    </a:cubicBezTo>
                    <a:cubicBezTo>
                      <a:pt x="5167" y="70390"/>
                      <a:pt x="7644" y="44768"/>
                      <a:pt x="9263" y="27337"/>
                    </a:cubicBezTo>
                    <a:cubicBezTo>
                      <a:pt x="10120" y="18860"/>
                      <a:pt x="10692" y="12192"/>
                      <a:pt x="11168" y="7049"/>
                    </a:cubicBezTo>
                    <a:cubicBezTo>
                      <a:pt x="11330" y="4677"/>
                      <a:pt x="11673" y="2315"/>
                      <a:pt x="12216" y="0"/>
                    </a:cubicBezTo>
                    <a:cubicBezTo>
                      <a:pt x="12463" y="2372"/>
                      <a:pt x="12463" y="4772"/>
                      <a:pt x="12216" y="7144"/>
                    </a:cubicBezTo>
                    <a:cubicBezTo>
                      <a:pt x="12216" y="12287"/>
                      <a:pt x="11644" y="19050"/>
                      <a:pt x="11168" y="27432"/>
                    </a:cubicBezTo>
                    <a:cubicBezTo>
                      <a:pt x="10025" y="45625"/>
                      <a:pt x="8311" y="71057"/>
                      <a:pt x="6215" y="102108"/>
                    </a:cubicBezTo>
                    <a:cubicBezTo>
                      <a:pt x="3205" y="138903"/>
                      <a:pt x="3710" y="175898"/>
                      <a:pt x="7739" y="212598"/>
                    </a:cubicBezTo>
                    <a:cubicBezTo>
                      <a:pt x="10530" y="234058"/>
                      <a:pt x="16464" y="254975"/>
                      <a:pt x="25360" y="274701"/>
                    </a:cubicBezTo>
                    <a:cubicBezTo>
                      <a:pt x="35438" y="295666"/>
                      <a:pt x="49221" y="314630"/>
                      <a:pt x="66032" y="330708"/>
                    </a:cubicBezTo>
                    <a:cubicBezTo>
                      <a:pt x="99941" y="364522"/>
                      <a:pt x="137660" y="391382"/>
                      <a:pt x="166521" y="422148"/>
                    </a:cubicBezTo>
                    <a:cubicBezTo>
                      <a:pt x="180427" y="436531"/>
                      <a:pt x="192581" y="452523"/>
                      <a:pt x="202716" y="469773"/>
                    </a:cubicBezTo>
                    <a:cubicBezTo>
                      <a:pt x="211603" y="484851"/>
                      <a:pt x="217813" y="501348"/>
                      <a:pt x="221099" y="518541"/>
                    </a:cubicBezTo>
                    <a:cubicBezTo>
                      <a:pt x="226014" y="543525"/>
                      <a:pt x="222671" y="569433"/>
                      <a:pt x="211574" y="592360"/>
                    </a:cubicBezTo>
                    <a:cubicBezTo>
                      <a:pt x="208469" y="598465"/>
                      <a:pt x="204669" y="604190"/>
                      <a:pt x="200239" y="609410"/>
                    </a:cubicBezTo>
                    <a:cubicBezTo>
                      <a:pt x="198620" y="611191"/>
                      <a:pt x="196868" y="612848"/>
                      <a:pt x="195001" y="61436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9" name="Полилиния: фигура 328">
                <a:extLst>
                  <a:ext uri="{FF2B5EF4-FFF2-40B4-BE49-F238E27FC236}">
                    <a16:creationId xmlns:a16="http://schemas.microsoft.com/office/drawing/2014/main" id="{084268F2-74D2-459E-91D9-41ABAB6C9704}"/>
                  </a:ext>
                </a:extLst>
              </p:cNvPr>
              <p:cNvSpPr/>
              <p:nvPr/>
            </p:nvSpPr>
            <p:spPr>
              <a:xfrm>
                <a:off x="10671307" y="5544445"/>
                <a:ext cx="291675" cy="420063"/>
              </a:xfrm>
              <a:custGeom>
                <a:avLst/>
                <a:gdLst>
                  <a:gd name="connsiteX0" fmla="*/ 157639 w 291675"/>
                  <a:gd name="connsiteY0" fmla="*/ 0 h 420063"/>
                  <a:gd name="connsiteX1" fmla="*/ 202787 w 291675"/>
                  <a:gd name="connsiteY1" fmla="*/ 221361 h 420063"/>
                  <a:gd name="connsiteX2" fmla="*/ 288988 w 291675"/>
                  <a:gd name="connsiteY2" fmla="*/ 386144 h 420063"/>
                  <a:gd name="connsiteX3" fmla="*/ 279340 w 291675"/>
                  <a:gd name="connsiteY3" fmla="*/ 417424 h 420063"/>
                  <a:gd name="connsiteX4" fmla="*/ 277844 w 291675"/>
                  <a:gd name="connsiteY4" fmla="*/ 418147 h 420063"/>
                  <a:gd name="connsiteX5" fmla="*/ 277844 w 291675"/>
                  <a:gd name="connsiteY5" fmla="*/ 418147 h 420063"/>
                  <a:gd name="connsiteX6" fmla="*/ 256699 w 291675"/>
                  <a:gd name="connsiteY6" fmla="*/ 416814 h 420063"/>
                  <a:gd name="connsiteX7" fmla="*/ 63151 w 291675"/>
                  <a:gd name="connsiteY7" fmla="*/ 284702 h 420063"/>
                  <a:gd name="connsiteX8" fmla="*/ 0 w 291675"/>
                  <a:gd name="connsiteY8" fmla="*/ 54388 h 420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1675" h="420063">
                    <a:moveTo>
                      <a:pt x="157639" y="0"/>
                    </a:moveTo>
                    <a:lnTo>
                      <a:pt x="202787" y="221361"/>
                    </a:lnTo>
                    <a:lnTo>
                      <a:pt x="288988" y="386144"/>
                    </a:lnTo>
                    <a:cubicBezTo>
                      <a:pt x="294960" y="397450"/>
                      <a:pt x="290646" y="411451"/>
                      <a:pt x="279340" y="417424"/>
                    </a:cubicBezTo>
                    <a:cubicBezTo>
                      <a:pt x="278854" y="417681"/>
                      <a:pt x="278349" y="417928"/>
                      <a:pt x="277844" y="418147"/>
                    </a:cubicBezTo>
                    <a:lnTo>
                      <a:pt x="277844" y="418147"/>
                    </a:lnTo>
                    <a:cubicBezTo>
                      <a:pt x="270986" y="421110"/>
                      <a:pt x="263128" y="420614"/>
                      <a:pt x="256699" y="416814"/>
                    </a:cubicBezTo>
                    <a:cubicBezTo>
                      <a:pt x="215741" y="392239"/>
                      <a:pt x="65532" y="301085"/>
                      <a:pt x="63151" y="284702"/>
                    </a:cubicBezTo>
                    <a:cubicBezTo>
                      <a:pt x="60293" y="265652"/>
                      <a:pt x="0" y="54388"/>
                      <a:pt x="0" y="54388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0" name="Полилиния: фигура 329">
                <a:extLst>
                  <a:ext uri="{FF2B5EF4-FFF2-40B4-BE49-F238E27FC236}">
                    <a16:creationId xmlns:a16="http://schemas.microsoft.com/office/drawing/2014/main" id="{799C31F4-64CF-4A7A-BD09-748220EB8D11}"/>
                  </a:ext>
                </a:extLst>
              </p:cNvPr>
              <p:cNvSpPr/>
              <p:nvPr/>
            </p:nvSpPr>
            <p:spPr>
              <a:xfrm>
                <a:off x="10731028" y="5814288"/>
                <a:ext cx="218122" cy="150680"/>
              </a:xfrm>
              <a:custGeom>
                <a:avLst/>
                <a:gdLst>
                  <a:gd name="connsiteX0" fmla="*/ 218122 w 218122"/>
                  <a:gd name="connsiteY0" fmla="*/ 148304 h 150680"/>
                  <a:gd name="connsiteX1" fmla="*/ 0 w 218122"/>
                  <a:gd name="connsiteY1" fmla="*/ 0 h 150680"/>
                  <a:gd name="connsiteX2" fmla="*/ 2096 w 218122"/>
                  <a:gd name="connsiteY2" fmla="*/ 9525 h 150680"/>
                  <a:gd name="connsiteX3" fmla="*/ 15240 w 218122"/>
                  <a:gd name="connsiteY3" fmla="*/ 29718 h 150680"/>
                  <a:gd name="connsiteX4" fmla="*/ 196215 w 218122"/>
                  <a:gd name="connsiteY4" fmla="*/ 147352 h 150680"/>
                  <a:gd name="connsiteX5" fmla="*/ 218027 w 218122"/>
                  <a:gd name="connsiteY5" fmla="*/ 148495 h 150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122" h="150680">
                    <a:moveTo>
                      <a:pt x="218122" y="148304"/>
                    </a:moveTo>
                    <a:lnTo>
                      <a:pt x="0" y="0"/>
                    </a:lnTo>
                    <a:lnTo>
                      <a:pt x="2096" y="9525"/>
                    </a:lnTo>
                    <a:cubicBezTo>
                      <a:pt x="3943" y="17602"/>
                      <a:pt x="8601" y="24755"/>
                      <a:pt x="15240" y="29718"/>
                    </a:cubicBezTo>
                    <a:cubicBezTo>
                      <a:pt x="32956" y="42958"/>
                      <a:pt x="82677" y="78486"/>
                      <a:pt x="196215" y="147352"/>
                    </a:cubicBezTo>
                    <a:cubicBezTo>
                      <a:pt x="202845" y="151343"/>
                      <a:pt x="211017" y="151772"/>
                      <a:pt x="218027" y="1484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1" name="Полилиния: фигура 330">
                <a:extLst>
                  <a:ext uri="{FF2B5EF4-FFF2-40B4-BE49-F238E27FC236}">
                    <a16:creationId xmlns:a16="http://schemas.microsoft.com/office/drawing/2014/main" id="{BA9A223D-6A68-4005-BF1D-67DB929D0F04}"/>
                  </a:ext>
                </a:extLst>
              </p:cNvPr>
              <p:cNvSpPr/>
              <p:nvPr/>
            </p:nvSpPr>
            <p:spPr>
              <a:xfrm>
                <a:off x="10742231" y="5732106"/>
                <a:ext cx="26215" cy="26317"/>
              </a:xfrm>
              <a:custGeom>
                <a:avLst/>
                <a:gdLst>
                  <a:gd name="connsiteX0" fmla="*/ 17848 w 26215"/>
                  <a:gd name="connsiteY0" fmla="*/ 744 h 26317"/>
                  <a:gd name="connsiteX1" fmla="*/ 25564 w 26215"/>
                  <a:gd name="connsiteY1" fmla="*/ 17698 h 26317"/>
                  <a:gd name="connsiteX2" fmla="*/ 8800 w 26215"/>
                  <a:gd name="connsiteY2" fmla="*/ 25604 h 26317"/>
                  <a:gd name="connsiteX3" fmla="*/ 703 w 26215"/>
                  <a:gd name="connsiteY3" fmla="*/ 7602 h 26317"/>
                  <a:gd name="connsiteX4" fmla="*/ 18991 w 26215"/>
                  <a:gd name="connsiteY4" fmla="*/ 1315 h 26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215" h="26317">
                    <a:moveTo>
                      <a:pt x="17848" y="744"/>
                    </a:moveTo>
                    <a:cubicBezTo>
                      <a:pt x="24382" y="3582"/>
                      <a:pt x="27716" y="10907"/>
                      <a:pt x="25564" y="17698"/>
                    </a:cubicBezTo>
                    <a:cubicBezTo>
                      <a:pt x="23020" y="24423"/>
                      <a:pt x="15600" y="27918"/>
                      <a:pt x="8800" y="25604"/>
                    </a:cubicBezTo>
                    <a:cubicBezTo>
                      <a:pt x="1894" y="22556"/>
                      <a:pt x="-1592" y="14793"/>
                      <a:pt x="703" y="7602"/>
                    </a:cubicBezTo>
                    <a:cubicBezTo>
                      <a:pt x="4104" y="915"/>
                      <a:pt x="12200" y="-1866"/>
                      <a:pt x="18991" y="1315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2" name="Полилиния: фигура 331">
                <a:extLst>
                  <a:ext uri="{FF2B5EF4-FFF2-40B4-BE49-F238E27FC236}">
                    <a16:creationId xmlns:a16="http://schemas.microsoft.com/office/drawing/2014/main" id="{373CF958-22DA-4C8D-8302-C9854236F0E4}"/>
                  </a:ext>
                </a:extLst>
              </p:cNvPr>
              <p:cNvSpPr/>
              <p:nvPr/>
            </p:nvSpPr>
            <p:spPr>
              <a:xfrm>
                <a:off x="10876354" y="5844267"/>
                <a:ext cx="40125" cy="33458"/>
              </a:xfrm>
              <a:custGeom>
                <a:avLst/>
                <a:gdLst>
                  <a:gd name="connsiteX0" fmla="*/ 502 w 40125"/>
                  <a:gd name="connsiteY0" fmla="*/ 33458 h 33458"/>
                  <a:gd name="connsiteX1" fmla="*/ 15932 w 40125"/>
                  <a:gd name="connsiteY1" fmla="*/ 11932 h 33458"/>
                  <a:gd name="connsiteX2" fmla="*/ 40126 w 40125"/>
                  <a:gd name="connsiteY2" fmla="*/ 1264 h 33458"/>
                  <a:gd name="connsiteX3" fmla="*/ 31744 w 40125"/>
                  <a:gd name="connsiteY3" fmla="*/ 121 h 33458"/>
                  <a:gd name="connsiteX4" fmla="*/ 1073 w 40125"/>
                  <a:gd name="connsiteY4" fmla="*/ 24981 h 33458"/>
                  <a:gd name="connsiteX5" fmla="*/ 502 w 40125"/>
                  <a:gd name="connsiteY5" fmla="*/ 33458 h 3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125" h="33458">
                    <a:moveTo>
                      <a:pt x="502" y="33458"/>
                    </a:moveTo>
                    <a:cubicBezTo>
                      <a:pt x="4236" y="25371"/>
                      <a:pt x="9465" y="18066"/>
                      <a:pt x="15932" y="11932"/>
                    </a:cubicBezTo>
                    <a:cubicBezTo>
                      <a:pt x="23267" y="6903"/>
                      <a:pt x="31468" y="3283"/>
                      <a:pt x="40126" y="1264"/>
                    </a:cubicBezTo>
                    <a:cubicBezTo>
                      <a:pt x="40126" y="692"/>
                      <a:pt x="37078" y="-355"/>
                      <a:pt x="31744" y="121"/>
                    </a:cubicBezTo>
                    <a:cubicBezTo>
                      <a:pt x="17532" y="1683"/>
                      <a:pt x="5541" y="11398"/>
                      <a:pt x="1073" y="24981"/>
                    </a:cubicBezTo>
                    <a:cubicBezTo>
                      <a:pt x="-451" y="30029"/>
                      <a:pt x="-70" y="33363"/>
                      <a:pt x="502" y="3345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3" name="Полилиния: фигура 332">
                <a:extLst>
                  <a:ext uri="{FF2B5EF4-FFF2-40B4-BE49-F238E27FC236}">
                    <a16:creationId xmlns:a16="http://schemas.microsoft.com/office/drawing/2014/main" id="{A148F329-70BE-44E4-A498-6863ACAAB250}"/>
                  </a:ext>
                </a:extLst>
              </p:cNvPr>
              <p:cNvSpPr/>
              <p:nvPr/>
            </p:nvSpPr>
            <p:spPr>
              <a:xfrm>
                <a:off x="10899028" y="5880619"/>
                <a:ext cx="38502" cy="23049"/>
              </a:xfrm>
              <a:custGeom>
                <a:avLst/>
                <a:gdLst>
                  <a:gd name="connsiteX0" fmla="*/ 212 w 38502"/>
                  <a:gd name="connsiteY0" fmla="*/ 23014 h 23049"/>
                  <a:gd name="connsiteX1" fmla="*/ 17547 w 38502"/>
                  <a:gd name="connsiteY1" fmla="*/ 9108 h 23049"/>
                  <a:gd name="connsiteX2" fmla="*/ 38502 w 38502"/>
                  <a:gd name="connsiteY2" fmla="*/ 1392 h 23049"/>
                  <a:gd name="connsiteX3" fmla="*/ 15166 w 38502"/>
                  <a:gd name="connsiteY3" fmla="*/ 4821 h 23049"/>
                  <a:gd name="connsiteX4" fmla="*/ 212 w 38502"/>
                  <a:gd name="connsiteY4" fmla="*/ 23014 h 23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502" h="23049">
                    <a:moveTo>
                      <a:pt x="212" y="23014"/>
                    </a:moveTo>
                    <a:cubicBezTo>
                      <a:pt x="1545" y="23681"/>
                      <a:pt x="6974" y="14918"/>
                      <a:pt x="17547" y="9108"/>
                    </a:cubicBezTo>
                    <a:cubicBezTo>
                      <a:pt x="24396" y="6164"/>
                      <a:pt x="31387" y="3592"/>
                      <a:pt x="38502" y="1392"/>
                    </a:cubicBezTo>
                    <a:cubicBezTo>
                      <a:pt x="30625" y="-1313"/>
                      <a:pt x="21929" y="-27"/>
                      <a:pt x="15166" y="4821"/>
                    </a:cubicBezTo>
                    <a:cubicBezTo>
                      <a:pt x="3069" y="11489"/>
                      <a:pt x="-1027" y="22633"/>
                      <a:pt x="212" y="2301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4" name="Полилиния: фигура 333">
                <a:extLst>
                  <a:ext uri="{FF2B5EF4-FFF2-40B4-BE49-F238E27FC236}">
                    <a16:creationId xmlns:a16="http://schemas.microsoft.com/office/drawing/2014/main" id="{93AABA6E-EA84-41B9-BF3E-B7040FB323DD}"/>
                  </a:ext>
                </a:extLst>
              </p:cNvPr>
              <p:cNvSpPr/>
              <p:nvPr/>
            </p:nvSpPr>
            <p:spPr>
              <a:xfrm>
                <a:off x="10839042" y="5808192"/>
                <a:ext cx="56292" cy="38385"/>
              </a:xfrm>
              <a:custGeom>
                <a:avLst/>
                <a:gdLst>
                  <a:gd name="connsiteX0" fmla="*/ 0 w 56292"/>
                  <a:gd name="connsiteY0" fmla="*/ 38386 h 38385"/>
                  <a:gd name="connsiteX1" fmla="*/ 25337 w 56292"/>
                  <a:gd name="connsiteY1" fmla="*/ 15049 h 38385"/>
                  <a:gd name="connsiteX2" fmla="*/ 56293 w 56292"/>
                  <a:gd name="connsiteY2" fmla="*/ 0 h 38385"/>
                  <a:gd name="connsiteX3" fmla="*/ 0 w 56292"/>
                  <a:gd name="connsiteY3" fmla="*/ 38100 h 38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292" h="38385">
                    <a:moveTo>
                      <a:pt x="0" y="38386"/>
                    </a:moveTo>
                    <a:cubicBezTo>
                      <a:pt x="7811" y="29946"/>
                      <a:pt x="16288" y="22145"/>
                      <a:pt x="25337" y="15049"/>
                    </a:cubicBezTo>
                    <a:cubicBezTo>
                      <a:pt x="35290" y="9315"/>
                      <a:pt x="45634" y="4286"/>
                      <a:pt x="56293" y="0"/>
                    </a:cubicBezTo>
                    <a:cubicBezTo>
                      <a:pt x="31728" y="705"/>
                      <a:pt x="9782" y="15554"/>
                      <a:pt x="0" y="3810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5" name="Полилиния: фигура 334">
                <a:extLst>
                  <a:ext uri="{FF2B5EF4-FFF2-40B4-BE49-F238E27FC236}">
                    <a16:creationId xmlns:a16="http://schemas.microsoft.com/office/drawing/2014/main" id="{BE0B84C4-5800-47C3-929C-4F50D5339F39}"/>
                  </a:ext>
                </a:extLst>
              </p:cNvPr>
              <p:cNvSpPr/>
              <p:nvPr/>
            </p:nvSpPr>
            <p:spPr>
              <a:xfrm>
                <a:off x="10819420" y="5762654"/>
                <a:ext cx="57150" cy="17933"/>
              </a:xfrm>
              <a:custGeom>
                <a:avLst/>
                <a:gdLst>
                  <a:gd name="connsiteX0" fmla="*/ 286 w 57150"/>
                  <a:gd name="connsiteY0" fmla="*/ 17820 h 17933"/>
                  <a:gd name="connsiteX1" fmla="*/ 27908 w 57150"/>
                  <a:gd name="connsiteY1" fmla="*/ 6962 h 17933"/>
                  <a:gd name="connsiteX2" fmla="*/ 57150 w 57150"/>
                  <a:gd name="connsiteY2" fmla="*/ 2199 h 17933"/>
                  <a:gd name="connsiteX3" fmla="*/ 0 w 57150"/>
                  <a:gd name="connsiteY3" fmla="*/ 17820 h 17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50" h="17933">
                    <a:moveTo>
                      <a:pt x="286" y="17820"/>
                    </a:moveTo>
                    <a:cubicBezTo>
                      <a:pt x="1143" y="18963"/>
                      <a:pt x="12192" y="11153"/>
                      <a:pt x="27908" y="6962"/>
                    </a:cubicBezTo>
                    <a:cubicBezTo>
                      <a:pt x="43625" y="2771"/>
                      <a:pt x="56960" y="3723"/>
                      <a:pt x="57150" y="2199"/>
                    </a:cubicBezTo>
                    <a:cubicBezTo>
                      <a:pt x="36681" y="-3649"/>
                      <a:pt x="14649" y="2371"/>
                      <a:pt x="0" y="1782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6" name="Полилиния: фигура 335">
                <a:extLst>
                  <a:ext uri="{FF2B5EF4-FFF2-40B4-BE49-F238E27FC236}">
                    <a16:creationId xmlns:a16="http://schemas.microsoft.com/office/drawing/2014/main" id="{E10B14E1-65F1-47C2-82A1-E444DAAE37C0}"/>
                  </a:ext>
                </a:extLst>
              </p:cNvPr>
              <p:cNvSpPr/>
              <p:nvPr/>
            </p:nvSpPr>
            <p:spPr>
              <a:xfrm>
                <a:off x="10804707" y="5697941"/>
                <a:ext cx="59481" cy="17858"/>
              </a:xfrm>
              <a:custGeom>
                <a:avLst/>
                <a:gdLst>
                  <a:gd name="connsiteX0" fmla="*/ 46 w 59481"/>
                  <a:gd name="connsiteY0" fmla="*/ 17859 h 17858"/>
                  <a:gd name="connsiteX1" fmla="*/ 28621 w 59481"/>
                  <a:gd name="connsiteY1" fmla="*/ 5857 h 17858"/>
                  <a:gd name="connsiteX2" fmla="*/ 59481 w 59481"/>
                  <a:gd name="connsiteY2" fmla="*/ 6524 h 17858"/>
                  <a:gd name="connsiteX3" fmla="*/ 51004 w 59481"/>
                  <a:gd name="connsiteY3" fmla="*/ 1952 h 17858"/>
                  <a:gd name="connsiteX4" fmla="*/ 6427 w 59481"/>
                  <a:gd name="connsiteY4" fmla="*/ 10524 h 17858"/>
                  <a:gd name="connsiteX5" fmla="*/ 46 w 59481"/>
                  <a:gd name="connsiteY5" fmla="*/ 17859 h 17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481" h="17858">
                    <a:moveTo>
                      <a:pt x="46" y="17859"/>
                    </a:moveTo>
                    <a:cubicBezTo>
                      <a:pt x="9008" y="12629"/>
                      <a:pt x="18610" y="8591"/>
                      <a:pt x="28621" y="5857"/>
                    </a:cubicBezTo>
                    <a:cubicBezTo>
                      <a:pt x="38888" y="4628"/>
                      <a:pt x="49280" y="4847"/>
                      <a:pt x="59481" y="6524"/>
                    </a:cubicBezTo>
                    <a:cubicBezTo>
                      <a:pt x="59481" y="5952"/>
                      <a:pt x="56719" y="3761"/>
                      <a:pt x="51004" y="1952"/>
                    </a:cubicBezTo>
                    <a:cubicBezTo>
                      <a:pt x="35631" y="-2468"/>
                      <a:pt x="19067" y="714"/>
                      <a:pt x="6427" y="10524"/>
                    </a:cubicBezTo>
                    <a:cubicBezTo>
                      <a:pt x="1665" y="14239"/>
                      <a:pt x="-336" y="17478"/>
                      <a:pt x="46" y="1785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7" name="Полилиния: фигура 336">
                <a:extLst>
                  <a:ext uri="{FF2B5EF4-FFF2-40B4-BE49-F238E27FC236}">
                    <a16:creationId xmlns:a16="http://schemas.microsoft.com/office/drawing/2014/main" id="{9B347925-07B7-4694-8D43-82C66FC38E83}"/>
                  </a:ext>
                </a:extLst>
              </p:cNvPr>
              <p:cNvSpPr/>
              <p:nvPr/>
            </p:nvSpPr>
            <p:spPr>
              <a:xfrm>
                <a:off x="10791769" y="5649868"/>
                <a:ext cx="67552" cy="41811"/>
              </a:xfrm>
              <a:custGeom>
                <a:avLst/>
                <a:gdLst>
                  <a:gd name="connsiteX0" fmla="*/ 38225 w 67552"/>
                  <a:gd name="connsiteY0" fmla="*/ 41643 h 41811"/>
                  <a:gd name="connsiteX1" fmla="*/ 36700 w 67552"/>
                  <a:gd name="connsiteY1" fmla="*/ 33261 h 41811"/>
                  <a:gd name="connsiteX2" fmla="*/ 25080 w 67552"/>
                  <a:gd name="connsiteY2" fmla="*/ 12973 h 41811"/>
                  <a:gd name="connsiteX3" fmla="*/ 11269 w 67552"/>
                  <a:gd name="connsiteY3" fmla="*/ 3448 h 41811"/>
                  <a:gd name="connsiteX4" fmla="*/ 1744 w 67552"/>
                  <a:gd name="connsiteY4" fmla="*/ 7734 h 41811"/>
                  <a:gd name="connsiteX5" fmla="*/ 505 w 67552"/>
                  <a:gd name="connsiteY5" fmla="*/ 18497 h 41811"/>
                  <a:gd name="connsiteX6" fmla="*/ 35176 w 67552"/>
                  <a:gd name="connsiteY6" fmla="*/ 41643 h 41811"/>
                  <a:gd name="connsiteX7" fmla="*/ 67085 w 67552"/>
                  <a:gd name="connsiteY7" fmla="*/ 14021 h 41811"/>
                  <a:gd name="connsiteX8" fmla="*/ 65275 w 67552"/>
                  <a:gd name="connsiteY8" fmla="*/ 3162 h 41811"/>
                  <a:gd name="connsiteX9" fmla="*/ 54893 w 67552"/>
                  <a:gd name="connsiteY9" fmla="*/ 590 h 41811"/>
                  <a:gd name="connsiteX10" fmla="*/ 42130 w 67552"/>
                  <a:gd name="connsiteY10" fmla="*/ 11449 h 41811"/>
                  <a:gd name="connsiteX11" fmla="*/ 30985 w 67552"/>
                  <a:gd name="connsiteY11" fmla="*/ 32023 h 41811"/>
                  <a:gd name="connsiteX12" fmla="*/ 29271 w 67552"/>
                  <a:gd name="connsiteY12" fmla="*/ 40405 h 41811"/>
                  <a:gd name="connsiteX13" fmla="*/ 44797 w 67552"/>
                  <a:gd name="connsiteY13" fmla="*/ 13639 h 41811"/>
                  <a:gd name="connsiteX14" fmla="*/ 56132 w 67552"/>
                  <a:gd name="connsiteY14" fmla="*/ 4114 h 41811"/>
                  <a:gd name="connsiteX15" fmla="*/ 61846 w 67552"/>
                  <a:gd name="connsiteY15" fmla="*/ 5543 h 41811"/>
                  <a:gd name="connsiteX16" fmla="*/ 62608 w 67552"/>
                  <a:gd name="connsiteY16" fmla="*/ 12687 h 41811"/>
                  <a:gd name="connsiteX17" fmla="*/ 34510 w 67552"/>
                  <a:gd name="connsiteY17" fmla="*/ 36499 h 41811"/>
                  <a:gd name="connsiteX18" fmla="*/ 4792 w 67552"/>
                  <a:gd name="connsiteY18" fmla="*/ 17449 h 41811"/>
                  <a:gd name="connsiteX19" fmla="*/ 5268 w 67552"/>
                  <a:gd name="connsiteY19" fmla="*/ 9925 h 41811"/>
                  <a:gd name="connsiteX20" fmla="*/ 10602 w 67552"/>
                  <a:gd name="connsiteY20" fmla="*/ 7448 h 41811"/>
                  <a:gd name="connsiteX21" fmla="*/ 22508 w 67552"/>
                  <a:gd name="connsiteY21" fmla="*/ 15544 h 41811"/>
                  <a:gd name="connsiteX22" fmla="*/ 38225 w 67552"/>
                  <a:gd name="connsiteY22" fmla="*/ 41643 h 41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7552" h="41811">
                    <a:moveTo>
                      <a:pt x="38225" y="41643"/>
                    </a:moveTo>
                    <a:cubicBezTo>
                      <a:pt x="38320" y="38776"/>
                      <a:pt x="37805" y="35918"/>
                      <a:pt x="36700" y="33261"/>
                    </a:cubicBezTo>
                    <a:cubicBezTo>
                      <a:pt x="34205" y="25793"/>
                      <a:pt x="30262" y="18897"/>
                      <a:pt x="25080" y="12973"/>
                    </a:cubicBezTo>
                    <a:cubicBezTo>
                      <a:pt x="21651" y="8362"/>
                      <a:pt x="16803" y="5010"/>
                      <a:pt x="11269" y="3448"/>
                    </a:cubicBezTo>
                    <a:cubicBezTo>
                      <a:pt x="7525" y="2857"/>
                      <a:pt x="3782" y="4534"/>
                      <a:pt x="1744" y="7734"/>
                    </a:cubicBezTo>
                    <a:cubicBezTo>
                      <a:pt x="-28" y="11029"/>
                      <a:pt x="-466" y="14887"/>
                      <a:pt x="505" y="18497"/>
                    </a:cubicBezTo>
                    <a:cubicBezTo>
                      <a:pt x="5030" y="33518"/>
                      <a:pt x="19565" y="43224"/>
                      <a:pt x="35176" y="41643"/>
                    </a:cubicBezTo>
                    <a:cubicBezTo>
                      <a:pt x="50407" y="39709"/>
                      <a:pt x="62990" y="28813"/>
                      <a:pt x="67085" y="14021"/>
                    </a:cubicBezTo>
                    <a:cubicBezTo>
                      <a:pt x="68104" y="10315"/>
                      <a:pt x="67438" y="6343"/>
                      <a:pt x="65275" y="3162"/>
                    </a:cubicBezTo>
                    <a:cubicBezTo>
                      <a:pt x="62665" y="257"/>
                      <a:pt x="58551" y="-762"/>
                      <a:pt x="54893" y="590"/>
                    </a:cubicBezTo>
                    <a:cubicBezTo>
                      <a:pt x="49740" y="3000"/>
                      <a:pt x="45339" y="6753"/>
                      <a:pt x="42130" y="11449"/>
                    </a:cubicBezTo>
                    <a:cubicBezTo>
                      <a:pt x="37234" y="17592"/>
                      <a:pt x="33462" y="24565"/>
                      <a:pt x="30985" y="32023"/>
                    </a:cubicBezTo>
                    <a:cubicBezTo>
                      <a:pt x="29833" y="34661"/>
                      <a:pt x="29252" y="37519"/>
                      <a:pt x="29271" y="40405"/>
                    </a:cubicBezTo>
                    <a:cubicBezTo>
                      <a:pt x="33147" y="30794"/>
                      <a:pt x="38377" y="21774"/>
                      <a:pt x="44797" y="13639"/>
                    </a:cubicBezTo>
                    <a:cubicBezTo>
                      <a:pt x="47730" y="9572"/>
                      <a:pt x="51626" y="6296"/>
                      <a:pt x="56132" y="4114"/>
                    </a:cubicBezTo>
                    <a:cubicBezTo>
                      <a:pt x="58141" y="3248"/>
                      <a:pt x="60484" y="3838"/>
                      <a:pt x="61846" y="5543"/>
                    </a:cubicBezTo>
                    <a:cubicBezTo>
                      <a:pt x="63113" y="7705"/>
                      <a:pt x="63390" y="10306"/>
                      <a:pt x="62608" y="12687"/>
                    </a:cubicBezTo>
                    <a:cubicBezTo>
                      <a:pt x="58741" y="25460"/>
                      <a:pt x="47750" y="34785"/>
                      <a:pt x="34510" y="36499"/>
                    </a:cubicBezTo>
                    <a:cubicBezTo>
                      <a:pt x="21394" y="37757"/>
                      <a:pt x="9125" y="29889"/>
                      <a:pt x="4792" y="17449"/>
                    </a:cubicBezTo>
                    <a:cubicBezTo>
                      <a:pt x="4068" y="14964"/>
                      <a:pt x="4239" y="12306"/>
                      <a:pt x="5268" y="9925"/>
                    </a:cubicBezTo>
                    <a:cubicBezTo>
                      <a:pt x="6306" y="8020"/>
                      <a:pt x="8478" y="7020"/>
                      <a:pt x="10602" y="7448"/>
                    </a:cubicBezTo>
                    <a:cubicBezTo>
                      <a:pt x="15307" y="8867"/>
                      <a:pt x="19460" y="11696"/>
                      <a:pt x="22508" y="15544"/>
                    </a:cubicBezTo>
                    <a:cubicBezTo>
                      <a:pt x="29281" y="23221"/>
                      <a:pt x="34605" y="32061"/>
                      <a:pt x="38225" y="4164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8" name="Полилиния: фигура 337">
                <a:extLst>
                  <a:ext uri="{FF2B5EF4-FFF2-40B4-BE49-F238E27FC236}">
                    <a16:creationId xmlns:a16="http://schemas.microsoft.com/office/drawing/2014/main" id="{416F1CD9-1E17-4583-9AFA-4D032DE4516D}"/>
                  </a:ext>
                </a:extLst>
              </p:cNvPr>
              <p:cNvSpPr/>
              <p:nvPr/>
            </p:nvSpPr>
            <p:spPr>
              <a:xfrm>
                <a:off x="10061230" y="5563590"/>
                <a:ext cx="349281" cy="288607"/>
              </a:xfrm>
              <a:custGeom>
                <a:avLst/>
                <a:gdLst>
                  <a:gd name="connsiteX0" fmla="*/ 170021 w 349281"/>
                  <a:gd name="connsiteY0" fmla="*/ 4096 h 288607"/>
                  <a:gd name="connsiteX1" fmla="*/ 180499 w 349281"/>
                  <a:gd name="connsiteY1" fmla="*/ 183833 h 288607"/>
                  <a:gd name="connsiteX2" fmla="*/ 0 w 349281"/>
                  <a:gd name="connsiteY2" fmla="*/ 288608 h 288607"/>
                  <a:gd name="connsiteX3" fmla="*/ 349282 w 349281"/>
                  <a:gd name="connsiteY3" fmla="*/ 280797 h 288607"/>
                  <a:gd name="connsiteX4" fmla="*/ 344519 w 349281"/>
                  <a:gd name="connsiteY4" fmla="*/ 0 h 288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9281" h="288607">
                    <a:moveTo>
                      <a:pt x="170021" y="4096"/>
                    </a:moveTo>
                    <a:lnTo>
                      <a:pt x="180499" y="183833"/>
                    </a:lnTo>
                    <a:cubicBezTo>
                      <a:pt x="180499" y="183833"/>
                      <a:pt x="1334" y="254889"/>
                      <a:pt x="0" y="288608"/>
                    </a:cubicBezTo>
                    <a:lnTo>
                      <a:pt x="349282" y="280797"/>
                    </a:lnTo>
                    <a:lnTo>
                      <a:pt x="344519" y="0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9" name="Полилиния: фигура 338">
                <a:extLst>
                  <a:ext uri="{FF2B5EF4-FFF2-40B4-BE49-F238E27FC236}">
                    <a16:creationId xmlns:a16="http://schemas.microsoft.com/office/drawing/2014/main" id="{D7EE8C4B-901D-4EBF-AFE8-2FEA287E0D77}"/>
                  </a:ext>
                </a:extLst>
              </p:cNvPr>
              <p:cNvSpPr/>
              <p:nvPr/>
            </p:nvSpPr>
            <p:spPr>
              <a:xfrm>
                <a:off x="10332838" y="5729626"/>
                <a:ext cx="27004" cy="26800"/>
              </a:xfrm>
              <a:custGeom>
                <a:avLst/>
                <a:gdLst>
                  <a:gd name="connsiteX0" fmla="*/ 16619 w 27004"/>
                  <a:gd name="connsiteY0" fmla="*/ 271 h 26800"/>
                  <a:gd name="connsiteX1" fmla="*/ 26811 w 27004"/>
                  <a:gd name="connsiteY1" fmla="*/ 16273 h 26800"/>
                  <a:gd name="connsiteX2" fmla="*/ 10999 w 27004"/>
                  <a:gd name="connsiteY2" fmla="*/ 26559 h 26800"/>
                  <a:gd name="connsiteX3" fmla="*/ 236 w 27004"/>
                  <a:gd name="connsiteY3" fmla="*/ 9510 h 26800"/>
                  <a:gd name="connsiteX4" fmla="*/ 17952 w 27004"/>
                  <a:gd name="connsiteY4" fmla="*/ 651 h 26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004" h="26800">
                    <a:moveTo>
                      <a:pt x="16619" y="271"/>
                    </a:moveTo>
                    <a:cubicBezTo>
                      <a:pt x="23610" y="2213"/>
                      <a:pt x="28001" y="9119"/>
                      <a:pt x="26811" y="16273"/>
                    </a:cubicBezTo>
                    <a:cubicBezTo>
                      <a:pt x="25153" y="23388"/>
                      <a:pt x="18171" y="27922"/>
                      <a:pt x="10999" y="26559"/>
                    </a:cubicBezTo>
                    <a:cubicBezTo>
                      <a:pt x="3541" y="24512"/>
                      <a:pt x="-1126" y="17120"/>
                      <a:pt x="236" y="9510"/>
                    </a:cubicBezTo>
                    <a:cubicBezTo>
                      <a:pt x="2808" y="2280"/>
                      <a:pt x="10627" y="-1635"/>
                      <a:pt x="17952" y="651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0" name="Полилиния: фигура 339">
                <a:extLst>
                  <a:ext uri="{FF2B5EF4-FFF2-40B4-BE49-F238E27FC236}">
                    <a16:creationId xmlns:a16="http://schemas.microsoft.com/office/drawing/2014/main" id="{FE4D8FA8-BFDD-49D2-822F-244EA554593B}"/>
                  </a:ext>
                </a:extLst>
              </p:cNvPr>
              <p:cNvSpPr/>
              <p:nvPr/>
            </p:nvSpPr>
            <p:spPr>
              <a:xfrm>
                <a:off x="10061051" y="5815526"/>
                <a:ext cx="349460" cy="36099"/>
              </a:xfrm>
              <a:custGeom>
                <a:avLst/>
                <a:gdLst>
                  <a:gd name="connsiteX0" fmla="*/ 349461 w 349460"/>
                  <a:gd name="connsiteY0" fmla="*/ 28575 h 36099"/>
                  <a:gd name="connsiteX1" fmla="*/ 347937 w 349460"/>
                  <a:gd name="connsiteY1" fmla="*/ 0 h 36099"/>
                  <a:gd name="connsiteX2" fmla="*/ 13609 w 349460"/>
                  <a:gd name="connsiteY2" fmla="*/ 18002 h 36099"/>
                  <a:gd name="connsiteX3" fmla="*/ 179 w 349460"/>
                  <a:gd name="connsiteY3" fmla="*/ 36100 h 36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9460" h="36099">
                    <a:moveTo>
                      <a:pt x="349461" y="28575"/>
                    </a:moveTo>
                    <a:lnTo>
                      <a:pt x="347937" y="0"/>
                    </a:lnTo>
                    <a:lnTo>
                      <a:pt x="13609" y="18002"/>
                    </a:lnTo>
                    <a:cubicBezTo>
                      <a:pt x="13609" y="18002"/>
                      <a:pt x="-1821" y="25146"/>
                      <a:pt x="179" y="361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1" name="Полилиния: фигура 340">
                <a:extLst>
                  <a:ext uri="{FF2B5EF4-FFF2-40B4-BE49-F238E27FC236}">
                    <a16:creationId xmlns:a16="http://schemas.microsoft.com/office/drawing/2014/main" id="{67C72D3E-B9EE-4190-B4FA-38CE447C2F62}"/>
                  </a:ext>
                </a:extLst>
              </p:cNvPr>
              <p:cNvSpPr/>
              <p:nvPr/>
            </p:nvSpPr>
            <p:spPr>
              <a:xfrm>
                <a:off x="10236094" y="5744111"/>
                <a:ext cx="32218" cy="20976"/>
              </a:xfrm>
              <a:custGeom>
                <a:avLst/>
                <a:gdLst>
                  <a:gd name="connsiteX0" fmla="*/ 16 w 32218"/>
                  <a:gd name="connsiteY0" fmla="*/ 1692 h 20976"/>
                  <a:gd name="connsiteX1" fmla="*/ 17161 w 32218"/>
                  <a:gd name="connsiteY1" fmla="*/ 9217 h 20976"/>
                  <a:gd name="connsiteX2" fmla="*/ 31829 w 32218"/>
                  <a:gd name="connsiteY2" fmla="*/ 20933 h 20976"/>
                  <a:gd name="connsiteX3" fmla="*/ 20209 w 32218"/>
                  <a:gd name="connsiteY3" fmla="*/ 4169 h 20976"/>
                  <a:gd name="connsiteX4" fmla="*/ 16 w 32218"/>
                  <a:gd name="connsiteY4" fmla="*/ 1692 h 20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218" h="20976">
                    <a:moveTo>
                      <a:pt x="16" y="1692"/>
                    </a:moveTo>
                    <a:cubicBezTo>
                      <a:pt x="16" y="3407"/>
                      <a:pt x="8588" y="3979"/>
                      <a:pt x="17161" y="9217"/>
                    </a:cubicBezTo>
                    <a:cubicBezTo>
                      <a:pt x="25734" y="14456"/>
                      <a:pt x="30305" y="21600"/>
                      <a:pt x="31829" y="20933"/>
                    </a:cubicBezTo>
                    <a:cubicBezTo>
                      <a:pt x="33353" y="20266"/>
                      <a:pt x="30591" y="10360"/>
                      <a:pt x="20209" y="4169"/>
                    </a:cubicBezTo>
                    <a:cubicBezTo>
                      <a:pt x="9827" y="-2022"/>
                      <a:pt x="-460" y="73"/>
                      <a:pt x="16" y="169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2" name="Полилиния: фигура 341">
                <a:extLst>
                  <a:ext uri="{FF2B5EF4-FFF2-40B4-BE49-F238E27FC236}">
                    <a16:creationId xmlns:a16="http://schemas.microsoft.com/office/drawing/2014/main" id="{E3D8A074-7C06-47E7-9EDC-3AA4B434E1A5}"/>
                  </a:ext>
                </a:extLst>
              </p:cNvPr>
              <p:cNvSpPr/>
              <p:nvPr/>
            </p:nvSpPr>
            <p:spPr>
              <a:xfrm>
                <a:off x="10199724" y="5760946"/>
                <a:ext cx="23744" cy="26863"/>
              </a:xfrm>
              <a:custGeom>
                <a:avLst/>
                <a:gdLst>
                  <a:gd name="connsiteX0" fmla="*/ 0 w 23744"/>
                  <a:gd name="connsiteY0" fmla="*/ 764 h 26863"/>
                  <a:gd name="connsiteX1" fmla="*/ 13049 w 23744"/>
                  <a:gd name="connsiteY1" fmla="*/ 12289 h 26863"/>
                  <a:gd name="connsiteX2" fmla="*/ 22574 w 23744"/>
                  <a:gd name="connsiteY2" fmla="*/ 26862 h 26863"/>
                  <a:gd name="connsiteX3" fmla="*/ 17621 w 23744"/>
                  <a:gd name="connsiteY3" fmla="*/ 8384 h 26863"/>
                  <a:gd name="connsiteX4" fmla="*/ 0 w 23744"/>
                  <a:gd name="connsiteY4" fmla="*/ 764 h 26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4" h="26863">
                    <a:moveTo>
                      <a:pt x="0" y="764"/>
                    </a:moveTo>
                    <a:cubicBezTo>
                      <a:pt x="0" y="2478"/>
                      <a:pt x="7144" y="5241"/>
                      <a:pt x="13049" y="12289"/>
                    </a:cubicBezTo>
                    <a:cubicBezTo>
                      <a:pt x="18955" y="19337"/>
                      <a:pt x="20860" y="26958"/>
                      <a:pt x="22574" y="26862"/>
                    </a:cubicBezTo>
                    <a:cubicBezTo>
                      <a:pt x="24289" y="26767"/>
                      <a:pt x="25146" y="17337"/>
                      <a:pt x="17621" y="8384"/>
                    </a:cubicBezTo>
                    <a:cubicBezTo>
                      <a:pt x="10096" y="-570"/>
                      <a:pt x="0" y="-856"/>
                      <a:pt x="0" y="76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3" name="Полилиния: фигура 342">
                <a:extLst>
                  <a:ext uri="{FF2B5EF4-FFF2-40B4-BE49-F238E27FC236}">
                    <a16:creationId xmlns:a16="http://schemas.microsoft.com/office/drawing/2014/main" id="{D18446E8-4F38-4ECD-A900-AA4C6C844CE2}"/>
                  </a:ext>
                </a:extLst>
              </p:cNvPr>
              <p:cNvSpPr/>
              <p:nvPr/>
            </p:nvSpPr>
            <p:spPr>
              <a:xfrm>
                <a:off x="10165644" y="5776929"/>
                <a:ext cx="16222" cy="29167"/>
              </a:xfrm>
              <a:custGeom>
                <a:avLst/>
                <a:gdLst>
                  <a:gd name="connsiteX0" fmla="*/ 14268 w 16222"/>
                  <a:gd name="connsiteY0" fmla="*/ 29168 h 29167"/>
                  <a:gd name="connsiteX1" fmla="*/ 13411 w 16222"/>
                  <a:gd name="connsiteY1" fmla="*/ 11642 h 29167"/>
                  <a:gd name="connsiteX2" fmla="*/ 76 w 16222"/>
                  <a:gd name="connsiteY2" fmla="*/ 307 h 29167"/>
                  <a:gd name="connsiteX3" fmla="*/ 8077 w 16222"/>
                  <a:gd name="connsiteY3" fmla="*/ 14309 h 29167"/>
                  <a:gd name="connsiteX4" fmla="*/ 14268 w 16222"/>
                  <a:gd name="connsiteY4" fmla="*/ 29168 h 29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2" h="29167">
                    <a:moveTo>
                      <a:pt x="14268" y="29168"/>
                    </a:moveTo>
                    <a:cubicBezTo>
                      <a:pt x="15887" y="29168"/>
                      <a:pt x="18078" y="20881"/>
                      <a:pt x="13411" y="11642"/>
                    </a:cubicBezTo>
                    <a:cubicBezTo>
                      <a:pt x="8744" y="2402"/>
                      <a:pt x="838" y="-1122"/>
                      <a:pt x="76" y="307"/>
                    </a:cubicBezTo>
                    <a:cubicBezTo>
                      <a:pt x="-686" y="1736"/>
                      <a:pt x="4458" y="6593"/>
                      <a:pt x="8077" y="14309"/>
                    </a:cubicBezTo>
                    <a:cubicBezTo>
                      <a:pt x="11696" y="22024"/>
                      <a:pt x="12554" y="28977"/>
                      <a:pt x="14268" y="2916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4" name="Полилиния: фигура 343">
                <a:extLst>
                  <a:ext uri="{FF2B5EF4-FFF2-40B4-BE49-F238E27FC236}">
                    <a16:creationId xmlns:a16="http://schemas.microsoft.com/office/drawing/2014/main" id="{327E9D8E-7DD0-450D-9FFE-A0777489C661}"/>
                  </a:ext>
                </a:extLst>
              </p:cNvPr>
              <p:cNvSpPr/>
              <p:nvPr/>
            </p:nvSpPr>
            <p:spPr>
              <a:xfrm>
                <a:off x="10238141" y="5698072"/>
                <a:ext cx="36422" cy="8169"/>
              </a:xfrm>
              <a:custGeom>
                <a:avLst/>
                <a:gdLst>
                  <a:gd name="connsiteX0" fmla="*/ 64 w 36422"/>
                  <a:gd name="connsiteY0" fmla="*/ 6488 h 8169"/>
                  <a:gd name="connsiteX1" fmla="*/ 18257 w 36422"/>
                  <a:gd name="connsiteY1" fmla="*/ 5916 h 8169"/>
                  <a:gd name="connsiteX2" fmla="*/ 36354 w 36422"/>
                  <a:gd name="connsiteY2" fmla="*/ 7726 h 8169"/>
                  <a:gd name="connsiteX3" fmla="*/ 18447 w 36422"/>
                  <a:gd name="connsiteY3" fmla="*/ 11 h 8169"/>
                  <a:gd name="connsiteX4" fmla="*/ 64 w 36422"/>
                  <a:gd name="connsiteY4" fmla="*/ 6488 h 8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422" h="8169">
                    <a:moveTo>
                      <a:pt x="64" y="6488"/>
                    </a:moveTo>
                    <a:cubicBezTo>
                      <a:pt x="826" y="8012"/>
                      <a:pt x="8637" y="5440"/>
                      <a:pt x="18257" y="5916"/>
                    </a:cubicBezTo>
                    <a:cubicBezTo>
                      <a:pt x="27877" y="6392"/>
                      <a:pt x="35497" y="9250"/>
                      <a:pt x="36354" y="7726"/>
                    </a:cubicBezTo>
                    <a:cubicBezTo>
                      <a:pt x="37212" y="6202"/>
                      <a:pt x="29878" y="297"/>
                      <a:pt x="18447" y="11"/>
                    </a:cubicBezTo>
                    <a:cubicBezTo>
                      <a:pt x="7018" y="-275"/>
                      <a:pt x="-793" y="5154"/>
                      <a:pt x="64" y="648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5" name="Полилиния: фигура 344">
                <a:extLst>
                  <a:ext uri="{FF2B5EF4-FFF2-40B4-BE49-F238E27FC236}">
                    <a16:creationId xmlns:a16="http://schemas.microsoft.com/office/drawing/2014/main" id="{88451269-4005-4F45-B44E-E0AF2A04BB8A}"/>
                  </a:ext>
                </a:extLst>
              </p:cNvPr>
              <p:cNvSpPr/>
              <p:nvPr/>
            </p:nvSpPr>
            <p:spPr>
              <a:xfrm>
                <a:off x="10233443" y="5601024"/>
                <a:ext cx="173450" cy="34290"/>
              </a:xfrm>
              <a:custGeom>
                <a:avLst/>
                <a:gdLst>
                  <a:gd name="connsiteX0" fmla="*/ 0 w 173450"/>
                  <a:gd name="connsiteY0" fmla="*/ 2191 h 34290"/>
                  <a:gd name="connsiteX1" fmla="*/ 1810 w 173450"/>
                  <a:gd name="connsiteY1" fmla="*/ 34290 h 34290"/>
                  <a:gd name="connsiteX2" fmla="*/ 173450 w 173450"/>
                  <a:gd name="connsiteY2" fmla="*/ 28861 h 34290"/>
                  <a:gd name="connsiteX3" fmla="*/ 172974 w 173450"/>
                  <a:gd name="connsiteY3" fmla="*/ 0 h 34290"/>
                  <a:gd name="connsiteX4" fmla="*/ 0 w 173450"/>
                  <a:gd name="connsiteY4" fmla="*/ 2191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450" h="34290">
                    <a:moveTo>
                      <a:pt x="0" y="2191"/>
                    </a:moveTo>
                    <a:lnTo>
                      <a:pt x="1810" y="34290"/>
                    </a:lnTo>
                    <a:lnTo>
                      <a:pt x="173450" y="28861"/>
                    </a:lnTo>
                    <a:lnTo>
                      <a:pt x="172974" y="0"/>
                    </a:lnTo>
                    <a:lnTo>
                      <a:pt x="0" y="219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6" name="Полилиния: фигура 345">
                <a:extLst>
                  <a:ext uri="{FF2B5EF4-FFF2-40B4-BE49-F238E27FC236}">
                    <a16:creationId xmlns:a16="http://schemas.microsoft.com/office/drawing/2014/main" id="{A50D2567-012C-4F5F-B9F2-8B9F2FA771AB}"/>
                  </a:ext>
                </a:extLst>
              </p:cNvPr>
              <p:cNvSpPr/>
              <p:nvPr/>
            </p:nvSpPr>
            <p:spPr>
              <a:xfrm>
                <a:off x="10236776" y="5638743"/>
                <a:ext cx="52418" cy="30476"/>
              </a:xfrm>
              <a:custGeom>
                <a:avLst/>
                <a:gdLst>
                  <a:gd name="connsiteX0" fmla="*/ 0 w 52418"/>
                  <a:gd name="connsiteY0" fmla="*/ 29528 h 30476"/>
                  <a:gd name="connsiteX1" fmla="*/ 17526 w 52418"/>
                  <a:gd name="connsiteY1" fmla="*/ 29051 h 30476"/>
                  <a:gd name="connsiteX2" fmla="*/ 35719 w 52418"/>
                  <a:gd name="connsiteY2" fmla="*/ 22955 h 30476"/>
                  <a:gd name="connsiteX3" fmla="*/ 45244 w 52418"/>
                  <a:gd name="connsiteY3" fmla="*/ 17431 h 30476"/>
                  <a:gd name="connsiteX4" fmla="*/ 50387 w 52418"/>
                  <a:gd name="connsiteY4" fmla="*/ 13240 h 30476"/>
                  <a:gd name="connsiteX5" fmla="*/ 50959 w 52418"/>
                  <a:gd name="connsiteY5" fmla="*/ 3715 h 30476"/>
                  <a:gd name="connsiteX6" fmla="*/ 43434 w 52418"/>
                  <a:gd name="connsiteY6" fmla="*/ 0 h 30476"/>
                  <a:gd name="connsiteX7" fmla="*/ 36862 w 52418"/>
                  <a:gd name="connsiteY7" fmla="*/ 1048 h 30476"/>
                  <a:gd name="connsiteX8" fmla="*/ 26098 w 52418"/>
                  <a:gd name="connsiteY8" fmla="*/ 5048 h 30476"/>
                  <a:gd name="connsiteX9" fmla="*/ 10192 w 52418"/>
                  <a:gd name="connsiteY9" fmla="*/ 16002 h 30476"/>
                  <a:gd name="connsiteX10" fmla="*/ 190 w 52418"/>
                  <a:gd name="connsiteY10" fmla="*/ 30385 h 30476"/>
                  <a:gd name="connsiteX11" fmla="*/ 12954 w 52418"/>
                  <a:gd name="connsiteY11" fmla="*/ 19145 h 30476"/>
                  <a:gd name="connsiteX12" fmla="*/ 28384 w 52418"/>
                  <a:gd name="connsiteY12" fmla="*/ 9620 h 30476"/>
                  <a:gd name="connsiteX13" fmla="*/ 37909 w 52418"/>
                  <a:gd name="connsiteY13" fmla="*/ 6287 h 30476"/>
                  <a:gd name="connsiteX14" fmla="*/ 45720 w 52418"/>
                  <a:gd name="connsiteY14" fmla="*/ 6763 h 30476"/>
                  <a:gd name="connsiteX15" fmla="*/ 45720 w 52418"/>
                  <a:gd name="connsiteY15" fmla="*/ 8763 h 30476"/>
                  <a:gd name="connsiteX16" fmla="*/ 41910 w 52418"/>
                  <a:gd name="connsiteY16" fmla="*/ 11811 h 30476"/>
                  <a:gd name="connsiteX17" fmla="*/ 32385 w 52418"/>
                  <a:gd name="connsiteY17" fmla="*/ 17336 h 30476"/>
                  <a:gd name="connsiteX18" fmla="*/ 15621 w 52418"/>
                  <a:gd name="connsiteY18" fmla="*/ 24194 h 30476"/>
                  <a:gd name="connsiteX19" fmla="*/ 0 w 52418"/>
                  <a:gd name="connsiteY19" fmla="*/ 29528 h 30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2418" h="30476">
                    <a:moveTo>
                      <a:pt x="0" y="29528"/>
                    </a:moveTo>
                    <a:cubicBezTo>
                      <a:pt x="5782" y="30937"/>
                      <a:pt x="11830" y="30775"/>
                      <a:pt x="17526" y="29051"/>
                    </a:cubicBezTo>
                    <a:cubicBezTo>
                      <a:pt x="23822" y="27784"/>
                      <a:pt x="29937" y="25737"/>
                      <a:pt x="35719" y="22955"/>
                    </a:cubicBezTo>
                    <a:cubicBezTo>
                      <a:pt x="39014" y="21336"/>
                      <a:pt x="42196" y="19488"/>
                      <a:pt x="45244" y="17431"/>
                    </a:cubicBezTo>
                    <a:cubicBezTo>
                      <a:pt x="47149" y="16278"/>
                      <a:pt x="48882" y="14869"/>
                      <a:pt x="50387" y="13240"/>
                    </a:cubicBezTo>
                    <a:cubicBezTo>
                      <a:pt x="52864" y="10620"/>
                      <a:pt x="53102" y="6610"/>
                      <a:pt x="50959" y="3715"/>
                    </a:cubicBezTo>
                    <a:cubicBezTo>
                      <a:pt x="49158" y="1381"/>
                      <a:pt x="46387" y="10"/>
                      <a:pt x="43434" y="0"/>
                    </a:cubicBezTo>
                    <a:cubicBezTo>
                      <a:pt x="41205" y="67"/>
                      <a:pt x="38995" y="410"/>
                      <a:pt x="36862" y="1048"/>
                    </a:cubicBezTo>
                    <a:cubicBezTo>
                      <a:pt x="33156" y="2048"/>
                      <a:pt x="29556" y="3391"/>
                      <a:pt x="26098" y="5048"/>
                    </a:cubicBezTo>
                    <a:cubicBezTo>
                      <a:pt x="20260" y="7849"/>
                      <a:pt x="14887" y="11544"/>
                      <a:pt x="10192" y="16002"/>
                    </a:cubicBezTo>
                    <a:cubicBezTo>
                      <a:pt x="2286" y="23622"/>
                      <a:pt x="-381" y="30099"/>
                      <a:pt x="190" y="30385"/>
                    </a:cubicBezTo>
                    <a:cubicBezTo>
                      <a:pt x="762" y="30671"/>
                      <a:pt x="4858" y="25527"/>
                      <a:pt x="12954" y="19145"/>
                    </a:cubicBezTo>
                    <a:cubicBezTo>
                      <a:pt x="17669" y="15316"/>
                      <a:pt x="22850" y="12116"/>
                      <a:pt x="28384" y="9620"/>
                    </a:cubicBezTo>
                    <a:cubicBezTo>
                      <a:pt x="31461" y="8249"/>
                      <a:pt x="34642" y="7134"/>
                      <a:pt x="37909" y="6287"/>
                    </a:cubicBezTo>
                    <a:cubicBezTo>
                      <a:pt x="41624" y="5239"/>
                      <a:pt x="44767" y="5144"/>
                      <a:pt x="45720" y="6763"/>
                    </a:cubicBezTo>
                    <a:cubicBezTo>
                      <a:pt x="46672" y="8382"/>
                      <a:pt x="46196" y="7620"/>
                      <a:pt x="45720" y="8763"/>
                    </a:cubicBezTo>
                    <a:cubicBezTo>
                      <a:pt x="44577" y="9935"/>
                      <a:pt x="43301" y="10954"/>
                      <a:pt x="41910" y="11811"/>
                    </a:cubicBezTo>
                    <a:cubicBezTo>
                      <a:pt x="38843" y="13840"/>
                      <a:pt x="35661" y="15688"/>
                      <a:pt x="32385" y="17336"/>
                    </a:cubicBezTo>
                    <a:cubicBezTo>
                      <a:pt x="27022" y="20126"/>
                      <a:pt x="21402" y="22422"/>
                      <a:pt x="15621" y="24194"/>
                    </a:cubicBezTo>
                    <a:cubicBezTo>
                      <a:pt x="10277" y="25556"/>
                      <a:pt x="5058" y="27346"/>
                      <a:pt x="0" y="2952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7" name="Полилиния: фигура 346">
                <a:extLst>
                  <a:ext uri="{FF2B5EF4-FFF2-40B4-BE49-F238E27FC236}">
                    <a16:creationId xmlns:a16="http://schemas.microsoft.com/office/drawing/2014/main" id="{D2021877-5822-42FA-BFB2-E93EC1BD2599}"/>
                  </a:ext>
                </a:extLst>
              </p:cNvPr>
              <p:cNvSpPr/>
              <p:nvPr/>
            </p:nvSpPr>
            <p:spPr>
              <a:xfrm>
                <a:off x="10215233" y="5615406"/>
                <a:ext cx="28093" cy="55245"/>
              </a:xfrm>
              <a:custGeom>
                <a:avLst/>
                <a:gdLst>
                  <a:gd name="connsiteX0" fmla="*/ 23830 w 28093"/>
                  <a:gd name="connsiteY0" fmla="*/ 55245 h 55245"/>
                  <a:gd name="connsiteX1" fmla="*/ 28021 w 28093"/>
                  <a:gd name="connsiteY1" fmla="*/ 38195 h 55245"/>
                  <a:gd name="connsiteX2" fmla="*/ 25258 w 28093"/>
                  <a:gd name="connsiteY2" fmla="*/ 19145 h 55245"/>
                  <a:gd name="connsiteX3" fmla="*/ 20591 w 28093"/>
                  <a:gd name="connsiteY3" fmla="*/ 8573 h 55245"/>
                  <a:gd name="connsiteX4" fmla="*/ 9161 w 28093"/>
                  <a:gd name="connsiteY4" fmla="*/ 0 h 55245"/>
                  <a:gd name="connsiteX5" fmla="*/ 2017 w 28093"/>
                  <a:gd name="connsiteY5" fmla="*/ 5048 h 55245"/>
                  <a:gd name="connsiteX6" fmla="*/ 303 w 28093"/>
                  <a:gd name="connsiteY6" fmla="*/ 11525 h 55245"/>
                  <a:gd name="connsiteX7" fmla="*/ 8495 w 28093"/>
                  <a:gd name="connsiteY7" fmla="*/ 41243 h 55245"/>
                  <a:gd name="connsiteX8" fmla="*/ 22782 w 28093"/>
                  <a:gd name="connsiteY8" fmla="*/ 51435 h 55245"/>
                  <a:gd name="connsiteX9" fmla="*/ 11923 w 28093"/>
                  <a:gd name="connsiteY9" fmla="*/ 38767 h 55245"/>
                  <a:gd name="connsiteX10" fmla="*/ 6018 w 28093"/>
                  <a:gd name="connsiteY10" fmla="*/ 22479 h 55245"/>
                  <a:gd name="connsiteX11" fmla="*/ 6018 w 28093"/>
                  <a:gd name="connsiteY11" fmla="*/ 12383 h 55245"/>
                  <a:gd name="connsiteX12" fmla="*/ 9161 w 28093"/>
                  <a:gd name="connsiteY12" fmla="*/ 6001 h 55245"/>
                  <a:gd name="connsiteX13" fmla="*/ 15448 w 28093"/>
                  <a:gd name="connsiteY13" fmla="*/ 11525 h 55245"/>
                  <a:gd name="connsiteX14" fmla="*/ 20020 w 28093"/>
                  <a:gd name="connsiteY14" fmla="*/ 21050 h 55245"/>
                  <a:gd name="connsiteX15" fmla="*/ 23734 w 28093"/>
                  <a:gd name="connsiteY15" fmla="*/ 38386 h 55245"/>
                  <a:gd name="connsiteX16" fmla="*/ 23830 w 28093"/>
                  <a:gd name="connsiteY16" fmla="*/ 55245 h 55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093" h="55245">
                    <a:moveTo>
                      <a:pt x="23830" y="55245"/>
                    </a:moveTo>
                    <a:cubicBezTo>
                      <a:pt x="26982" y="50140"/>
                      <a:pt x="28449" y="44177"/>
                      <a:pt x="28021" y="38195"/>
                    </a:cubicBezTo>
                    <a:cubicBezTo>
                      <a:pt x="28221" y="31737"/>
                      <a:pt x="27287" y="25289"/>
                      <a:pt x="25258" y="19145"/>
                    </a:cubicBezTo>
                    <a:cubicBezTo>
                      <a:pt x="24068" y="15469"/>
                      <a:pt x="22496" y="11925"/>
                      <a:pt x="20591" y="8573"/>
                    </a:cubicBezTo>
                    <a:cubicBezTo>
                      <a:pt x="18496" y="3953"/>
                      <a:pt x="14181" y="714"/>
                      <a:pt x="9161" y="0"/>
                    </a:cubicBezTo>
                    <a:cubicBezTo>
                      <a:pt x="6018" y="191"/>
                      <a:pt x="3246" y="2143"/>
                      <a:pt x="2017" y="5048"/>
                    </a:cubicBezTo>
                    <a:cubicBezTo>
                      <a:pt x="1141" y="7115"/>
                      <a:pt x="560" y="9297"/>
                      <a:pt x="303" y="11525"/>
                    </a:cubicBezTo>
                    <a:cubicBezTo>
                      <a:pt x="-1002" y="22127"/>
                      <a:pt x="1941" y="32814"/>
                      <a:pt x="8495" y="41243"/>
                    </a:cubicBezTo>
                    <a:cubicBezTo>
                      <a:pt x="15543" y="50102"/>
                      <a:pt x="22687" y="52007"/>
                      <a:pt x="22782" y="51435"/>
                    </a:cubicBezTo>
                    <a:cubicBezTo>
                      <a:pt x="22877" y="50864"/>
                      <a:pt x="17353" y="47339"/>
                      <a:pt x="11923" y="38767"/>
                    </a:cubicBezTo>
                    <a:cubicBezTo>
                      <a:pt x="8771" y="33842"/>
                      <a:pt x="6751" y="28280"/>
                      <a:pt x="6018" y="22479"/>
                    </a:cubicBezTo>
                    <a:cubicBezTo>
                      <a:pt x="5542" y="19126"/>
                      <a:pt x="5542" y="15735"/>
                      <a:pt x="6018" y="12383"/>
                    </a:cubicBezTo>
                    <a:cubicBezTo>
                      <a:pt x="6494" y="8668"/>
                      <a:pt x="7828" y="5620"/>
                      <a:pt x="9161" y="6001"/>
                    </a:cubicBezTo>
                    <a:cubicBezTo>
                      <a:pt x="10495" y="6382"/>
                      <a:pt x="13924" y="8573"/>
                      <a:pt x="15448" y="11525"/>
                    </a:cubicBezTo>
                    <a:cubicBezTo>
                      <a:pt x="17210" y="14583"/>
                      <a:pt x="18734" y="17764"/>
                      <a:pt x="20020" y="21050"/>
                    </a:cubicBezTo>
                    <a:cubicBezTo>
                      <a:pt x="22087" y="26623"/>
                      <a:pt x="23334" y="32461"/>
                      <a:pt x="23734" y="38386"/>
                    </a:cubicBezTo>
                    <a:cubicBezTo>
                      <a:pt x="24592" y="48578"/>
                      <a:pt x="22877" y="54959"/>
                      <a:pt x="23830" y="5524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8" name="Полилиния: фигура 347">
                <a:extLst>
                  <a:ext uri="{FF2B5EF4-FFF2-40B4-BE49-F238E27FC236}">
                    <a16:creationId xmlns:a16="http://schemas.microsoft.com/office/drawing/2014/main" id="{2BA13B6B-8CA8-4254-810F-A67EA6E4907B}"/>
                  </a:ext>
                </a:extLst>
              </p:cNvPr>
              <p:cNvSpPr/>
              <p:nvPr/>
            </p:nvSpPr>
            <p:spPr>
              <a:xfrm>
                <a:off x="9998872" y="3636397"/>
                <a:ext cx="924371" cy="2105120"/>
              </a:xfrm>
              <a:custGeom>
                <a:avLst/>
                <a:gdLst>
                  <a:gd name="connsiteX0" fmla="*/ 503938 w 924371"/>
                  <a:gd name="connsiteY0" fmla="*/ 7715 h 2105120"/>
                  <a:gd name="connsiteX1" fmla="*/ 622143 w 924371"/>
                  <a:gd name="connsiteY1" fmla="*/ 295751 h 2105120"/>
                  <a:gd name="connsiteX2" fmla="*/ 924371 w 924371"/>
                  <a:gd name="connsiteY2" fmla="*/ 2079689 h 2105120"/>
                  <a:gd name="connsiteX3" fmla="*/ 660910 w 924371"/>
                  <a:gd name="connsiteY3" fmla="*/ 2095690 h 2105120"/>
                  <a:gd name="connsiteX4" fmla="*/ 303151 w 924371"/>
                  <a:gd name="connsiteY4" fmla="*/ 414147 h 2105120"/>
                  <a:gd name="connsiteX5" fmla="*/ 447073 w 924371"/>
                  <a:gd name="connsiteY5" fmla="*/ 2083498 h 2105120"/>
                  <a:gd name="connsiteX6" fmla="*/ 187898 w 924371"/>
                  <a:gd name="connsiteY6" fmla="*/ 2105120 h 2105120"/>
                  <a:gd name="connsiteX7" fmla="*/ 256 w 924371"/>
                  <a:gd name="connsiteY7" fmla="*/ 291370 h 2105120"/>
                  <a:gd name="connsiteX8" fmla="*/ 76456 w 924371"/>
                  <a:gd name="connsiteY8" fmla="*/ 0 h 210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4371" h="2105120">
                    <a:moveTo>
                      <a:pt x="503938" y="7715"/>
                    </a:moveTo>
                    <a:cubicBezTo>
                      <a:pt x="503938" y="7715"/>
                      <a:pt x="606617" y="230696"/>
                      <a:pt x="622143" y="295751"/>
                    </a:cubicBezTo>
                    <a:cubicBezTo>
                      <a:pt x="637669" y="360807"/>
                      <a:pt x="924371" y="2079689"/>
                      <a:pt x="924371" y="2079689"/>
                    </a:cubicBezTo>
                    <a:lnTo>
                      <a:pt x="660910" y="2095690"/>
                    </a:lnTo>
                    <a:lnTo>
                      <a:pt x="303151" y="414147"/>
                    </a:lnTo>
                    <a:lnTo>
                      <a:pt x="447073" y="2083498"/>
                    </a:lnTo>
                    <a:lnTo>
                      <a:pt x="187898" y="2105120"/>
                    </a:lnTo>
                    <a:cubicBezTo>
                      <a:pt x="187898" y="2105120"/>
                      <a:pt x="-8031" y="341090"/>
                      <a:pt x="256" y="291370"/>
                    </a:cubicBezTo>
                    <a:cubicBezTo>
                      <a:pt x="12829" y="216217"/>
                      <a:pt x="76456" y="0"/>
                      <a:pt x="76456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9" name="Полилиния: фигура 348">
                <a:extLst>
                  <a:ext uri="{FF2B5EF4-FFF2-40B4-BE49-F238E27FC236}">
                    <a16:creationId xmlns:a16="http://schemas.microsoft.com/office/drawing/2014/main" id="{BD7EA590-232D-415C-801A-8E0159770486}"/>
                  </a:ext>
                </a:extLst>
              </p:cNvPr>
              <p:cNvSpPr/>
              <p:nvPr/>
            </p:nvSpPr>
            <p:spPr>
              <a:xfrm>
                <a:off x="10236766" y="3718884"/>
                <a:ext cx="63161" cy="324774"/>
              </a:xfrm>
              <a:custGeom>
                <a:avLst/>
                <a:gdLst>
                  <a:gd name="connsiteX0" fmla="*/ 63161 w 63161"/>
                  <a:gd name="connsiteY0" fmla="*/ 320897 h 324774"/>
                  <a:gd name="connsiteX1" fmla="*/ 60970 w 63161"/>
                  <a:gd name="connsiteY1" fmla="*/ 323755 h 324774"/>
                  <a:gd name="connsiteX2" fmla="*/ 50874 w 63161"/>
                  <a:gd name="connsiteY2" fmla="*/ 322802 h 324774"/>
                  <a:gd name="connsiteX3" fmla="*/ 44683 w 63161"/>
                  <a:gd name="connsiteY3" fmla="*/ 307943 h 324774"/>
                  <a:gd name="connsiteX4" fmla="*/ 41253 w 63161"/>
                  <a:gd name="connsiteY4" fmla="*/ 287464 h 324774"/>
                  <a:gd name="connsiteX5" fmla="*/ 22775 w 63161"/>
                  <a:gd name="connsiteY5" fmla="*/ 168592 h 324774"/>
                  <a:gd name="connsiteX6" fmla="*/ 5630 w 63161"/>
                  <a:gd name="connsiteY6" fmla="*/ 49530 h 324774"/>
                  <a:gd name="connsiteX7" fmla="*/ 1058 w 63161"/>
                  <a:gd name="connsiteY7" fmla="*/ 13335 h 324774"/>
                  <a:gd name="connsiteX8" fmla="*/ 10 w 63161"/>
                  <a:gd name="connsiteY8" fmla="*/ 0 h 324774"/>
                  <a:gd name="connsiteX9" fmla="*/ 2963 w 63161"/>
                  <a:gd name="connsiteY9" fmla="*/ 13049 h 324774"/>
                  <a:gd name="connsiteX10" fmla="*/ 9059 w 63161"/>
                  <a:gd name="connsiteY10" fmla="*/ 48958 h 324774"/>
                  <a:gd name="connsiteX11" fmla="*/ 28109 w 63161"/>
                  <a:gd name="connsiteY11" fmla="*/ 167830 h 324774"/>
                  <a:gd name="connsiteX12" fmla="*/ 45159 w 63161"/>
                  <a:gd name="connsiteY12" fmla="*/ 286893 h 324774"/>
                  <a:gd name="connsiteX13" fmla="*/ 47826 w 63161"/>
                  <a:gd name="connsiteY13" fmla="*/ 307467 h 324774"/>
                  <a:gd name="connsiteX14" fmla="*/ 52588 w 63161"/>
                  <a:gd name="connsiteY14" fmla="*/ 321278 h 324774"/>
                  <a:gd name="connsiteX15" fmla="*/ 61066 w 63161"/>
                  <a:gd name="connsiteY15" fmla="*/ 322897 h 324774"/>
                  <a:gd name="connsiteX16" fmla="*/ 63161 w 63161"/>
                  <a:gd name="connsiteY16" fmla="*/ 320897 h 324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3161" h="324774">
                    <a:moveTo>
                      <a:pt x="63161" y="320897"/>
                    </a:moveTo>
                    <a:cubicBezTo>
                      <a:pt x="63161" y="320897"/>
                      <a:pt x="63161" y="322326"/>
                      <a:pt x="60970" y="323755"/>
                    </a:cubicBezTo>
                    <a:cubicBezTo>
                      <a:pt x="57703" y="325403"/>
                      <a:pt x="53779" y="325031"/>
                      <a:pt x="50874" y="322802"/>
                    </a:cubicBezTo>
                    <a:cubicBezTo>
                      <a:pt x="47064" y="318773"/>
                      <a:pt x="44863" y="313487"/>
                      <a:pt x="44683" y="307943"/>
                    </a:cubicBezTo>
                    <a:lnTo>
                      <a:pt x="41253" y="287464"/>
                    </a:lnTo>
                    <a:cubicBezTo>
                      <a:pt x="36205" y="257080"/>
                      <a:pt x="29633" y="214979"/>
                      <a:pt x="22775" y="168592"/>
                    </a:cubicBezTo>
                    <a:cubicBezTo>
                      <a:pt x="15917" y="122206"/>
                      <a:pt x="9726" y="80010"/>
                      <a:pt x="5630" y="49530"/>
                    </a:cubicBezTo>
                    <a:cubicBezTo>
                      <a:pt x="3820" y="34957"/>
                      <a:pt x="2296" y="22765"/>
                      <a:pt x="1058" y="13335"/>
                    </a:cubicBezTo>
                    <a:cubicBezTo>
                      <a:pt x="277" y="8934"/>
                      <a:pt x="-66" y="4467"/>
                      <a:pt x="10" y="0"/>
                    </a:cubicBezTo>
                    <a:cubicBezTo>
                      <a:pt x="1429" y="4239"/>
                      <a:pt x="2420" y="8611"/>
                      <a:pt x="2963" y="13049"/>
                    </a:cubicBezTo>
                    <a:cubicBezTo>
                      <a:pt x="4582" y="22574"/>
                      <a:pt x="6583" y="34480"/>
                      <a:pt x="9059" y="48958"/>
                    </a:cubicBezTo>
                    <a:cubicBezTo>
                      <a:pt x="14107" y="79343"/>
                      <a:pt x="20679" y="121348"/>
                      <a:pt x="28109" y="167830"/>
                    </a:cubicBezTo>
                    <a:cubicBezTo>
                      <a:pt x="35538" y="214313"/>
                      <a:pt x="41063" y="256413"/>
                      <a:pt x="45159" y="286893"/>
                    </a:cubicBezTo>
                    <a:cubicBezTo>
                      <a:pt x="46111" y="294418"/>
                      <a:pt x="47064" y="301276"/>
                      <a:pt x="47826" y="307467"/>
                    </a:cubicBezTo>
                    <a:cubicBezTo>
                      <a:pt x="47797" y="312477"/>
                      <a:pt x="49474" y="317354"/>
                      <a:pt x="52588" y="321278"/>
                    </a:cubicBezTo>
                    <a:cubicBezTo>
                      <a:pt x="54865" y="323402"/>
                      <a:pt x="58160" y="324031"/>
                      <a:pt x="61066" y="322897"/>
                    </a:cubicBezTo>
                    <a:cubicBezTo>
                      <a:pt x="62494" y="321945"/>
                      <a:pt x="62875" y="320707"/>
                      <a:pt x="63161" y="32089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0" name="Полилиния: фигура 349">
                <a:extLst>
                  <a:ext uri="{FF2B5EF4-FFF2-40B4-BE49-F238E27FC236}">
                    <a16:creationId xmlns:a16="http://schemas.microsoft.com/office/drawing/2014/main" id="{97FBE9FE-1E90-460C-8098-740F0916E0D1}"/>
                  </a:ext>
                </a:extLst>
              </p:cNvPr>
              <p:cNvSpPr/>
              <p:nvPr/>
            </p:nvSpPr>
            <p:spPr>
              <a:xfrm>
                <a:off x="10264449" y="3747937"/>
                <a:ext cx="32691" cy="30765"/>
              </a:xfrm>
              <a:custGeom>
                <a:avLst/>
                <a:gdLst>
                  <a:gd name="connsiteX0" fmla="*/ 8522 w 32691"/>
                  <a:gd name="connsiteY0" fmla="*/ 4855 h 30765"/>
                  <a:gd name="connsiteX1" fmla="*/ 10999 w 32691"/>
                  <a:gd name="connsiteY1" fmla="*/ 1902 h 30765"/>
                  <a:gd name="connsiteX2" fmla="*/ 21381 w 32691"/>
                  <a:gd name="connsiteY2" fmla="*/ 378 h 30765"/>
                  <a:gd name="connsiteX3" fmla="*/ 32430 w 32691"/>
                  <a:gd name="connsiteY3" fmla="*/ 11713 h 30765"/>
                  <a:gd name="connsiteX4" fmla="*/ 23953 w 32691"/>
                  <a:gd name="connsiteY4" fmla="*/ 29239 h 30765"/>
                  <a:gd name="connsiteX5" fmla="*/ 4903 w 32691"/>
                  <a:gd name="connsiteY5" fmla="*/ 26001 h 30765"/>
                  <a:gd name="connsiteX6" fmla="*/ 426 w 32691"/>
                  <a:gd name="connsiteY6" fmla="*/ 10856 h 30765"/>
                  <a:gd name="connsiteX7" fmla="*/ 9094 w 32691"/>
                  <a:gd name="connsiteY7" fmla="*/ 188 h 30765"/>
                  <a:gd name="connsiteX8" fmla="*/ 3855 w 32691"/>
                  <a:gd name="connsiteY8" fmla="*/ 11427 h 30765"/>
                  <a:gd name="connsiteX9" fmla="*/ 7951 w 32691"/>
                  <a:gd name="connsiteY9" fmla="*/ 22667 h 30765"/>
                  <a:gd name="connsiteX10" fmla="*/ 21857 w 32691"/>
                  <a:gd name="connsiteY10" fmla="*/ 24858 h 30765"/>
                  <a:gd name="connsiteX11" fmla="*/ 28049 w 32691"/>
                  <a:gd name="connsiteY11" fmla="*/ 12475 h 30765"/>
                  <a:gd name="connsiteX12" fmla="*/ 20619 w 32691"/>
                  <a:gd name="connsiteY12" fmla="*/ 3712 h 30765"/>
                  <a:gd name="connsiteX13" fmla="*/ 8522 w 32691"/>
                  <a:gd name="connsiteY13" fmla="*/ 4855 h 30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691" h="30765">
                    <a:moveTo>
                      <a:pt x="8522" y="4855"/>
                    </a:moveTo>
                    <a:cubicBezTo>
                      <a:pt x="8522" y="4855"/>
                      <a:pt x="8522" y="3331"/>
                      <a:pt x="10999" y="1902"/>
                    </a:cubicBezTo>
                    <a:cubicBezTo>
                      <a:pt x="14142" y="93"/>
                      <a:pt x="17857" y="-450"/>
                      <a:pt x="21381" y="378"/>
                    </a:cubicBezTo>
                    <a:cubicBezTo>
                      <a:pt x="27067" y="1483"/>
                      <a:pt x="31468" y="5998"/>
                      <a:pt x="32430" y="11713"/>
                    </a:cubicBezTo>
                    <a:cubicBezTo>
                      <a:pt x="33697" y="18771"/>
                      <a:pt x="30277" y="25848"/>
                      <a:pt x="23953" y="29239"/>
                    </a:cubicBezTo>
                    <a:cubicBezTo>
                      <a:pt x="17533" y="32125"/>
                      <a:pt x="10008" y="30849"/>
                      <a:pt x="4903" y="26001"/>
                    </a:cubicBezTo>
                    <a:cubicBezTo>
                      <a:pt x="836" y="22105"/>
                      <a:pt x="-869" y="16342"/>
                      <a:pt x="426" y="10856"/>
                    </a:cubicBezTo>
                    <a:cubicBezTo>
                      <a:pt x="2712" y="1331"/>
                      <a:pt x="9189" y="-384"/>
                      <a:pt x="9094" y="188"/>
                    </a:cubicBezTo>
                    <a:cubicBezTo>
                      <a:pt x="6493" y="3474"/>
                      <a:pt x="4693" y="7322"/>
                      <a:pt x="3855" y="11427"/>
                    </a:cubicBezTo>
                    <a:cubicBezTo>
                      <a:pt x="3217" y="15628"/>
                      <a:pt x="4760" y="19857"/>
                      <a:pt x="7951" y="22667"/>
                    </a:cubicBezTo>
                    <a:cubicBezTo>
                      <a:pt x="11770" y="26029"/>
                      <a:pt x="17190" y="26877"/>
                      <a:pt x="21857" y="24858"/>
                    </a:cubicBezTo>
                    <a:cubicBezTo>
                      <a:pt x="26248" y="22381"/>
                      <a:pt x="28696" y="17476"/>
                      <a:pt x="28049" y="12475"/>
                    </a:cubicBezTo>
                    <a:cubicBezTo>
                      <a:pt x="27515" y="8341"/>
                      <a:pt x="24600" y="4912"/>
                      <a:pt x="20619" y="3712"/>
                    </a:cubicBezTo>
                    <a:cubicBezTo>
                      <a:pt x="16581" y="2684"/>
                      <a:pt x="12304" y="3084"/>
                      <a:pt x="8522" y="485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1" name="Полилиния: фигура 350">
                <a:extLst>
                  <a:ext uri="{FF2B5EF4-FFF2-40B4-BE49-F238E27FC236}">
                    <a16:creationId xmlns:a16="http://schemas.microsoft.com/office/drawing/2014/main" id="{E079AA2B-CB3F-4B71-B7CC-AE54366A2D61}"/>
                  </a:ext>
                </a:extLst>
              </p:cNvPr>
              <p:cNvSpPr/>
              <p:nvPr/>
            </p:nvSpPr>
            <p:spPr>
              <a:xfrm>
                <a:off x="9398773" y="2158282"/>
                <a:ext cx="768184" cy="964717"/>
              </a:xfrm>
              <a:custGeom>
                <a:avLst/>
                <a:gdLst>
                  <a:gd name="connsiteX0" fmla="*/ 420617 w 768184"/>
                  <a:gd name="connsiteY0" fmla="*/ 500945 h 964717"/>
                  <a:gd name="connsiteX1" fmla="*/ 259168 w 768184"/>
                  <a:gd name="connsiteY1" fmla="*/ 251485 h 964717"/>
                  <a:gd name="connsiteX2" fmla="*/ 259168 w 768184"/>
                  <a:gd name="connsiteY2" fmla="*/ 251485 h 964717"/>
                  <a:gd name="connsiteX3" fmla="*/ 210019 w 768184"/>
                  <a:gd name="connsiteY3" fmla="*/ 169380 h 964717"/>
                  <a:gd name="connsiteX4" fmla="*/ 188493 w 768184"/>
                  <a:gd name="connsiteY4" fmla="*/ 63938 h 964717"/>
                  <a:gd name="connsiteX5" fmla="*/ 164490 w 768184"/>
                  <a:gd name="connsiteY5" fmla="*/ 20218 h 964717"/>
                  <a:gd name="connsiteX6" fmla="*/ 169157 w 768184"/>
                  <a:gd name="connsiteY6" fmla="*/ 92799 h 964717"/>
                  <a:gd name="connsiteX7" fmla="*/ 121532 w 768184"/>
                  <a:gd name="connsiteY7" fmla="*/ 501 h 964717"/>
                  <a:gd name="connsiteX8" fmla="*/ 145059 w 768184"/>
                  <a:gd name="connsiteY8" fmla="*/ 98704 h 964717"/>
                  <a:gd name="connsiteX9" fmla="*/ 135534 w 768184"/>
                  <a:gd name="connsiteY9" fmla="*/ 103562 h 964717"/>
                  <a:gd name="connsiteX10" fmla="*/ 77717 w 768184"/>
                  <a:gd name="connsiteY10" fmla="*/ 6597 h 964717"/>
                  <a:gd name="connsiteX11" fmla="*/ 79146 w 768184"/>
                  <a:gd name="connsiteY11" fmla="*/ 29743 h 964717"/>
                  <a:gd name="connsiteX12" fmla="*/ 110579 w 768184"/>
                  <a:gd name="connsiteY12" fmla="*/ 123088 h 964717"/>
                  <a:gd name="connsiteX13" fmla="*/ 68668 w 768184"/>
                  <a:gd name="connsiteY13" fmla="*/ 58223 h 964717"/>
                  <a:gd name="connsiteX14" fmla="*/ 44856 w 768184"/>
                  <a:gd name="connsiteY14" fmla="*/ 46507 h 964717"/>
                  <a:gd name="connsiteX15" fmla="*/ 70288 w 768184"/>
                  <a:gd name="connsiteY15" fmla="*/ 126231 h 964717"/>
                  <a:gd name="connsiteX16" fmla="*/ 70288 w 768184"/>
                  <a:gd name="connsiteY16" fmla="*/ 176809 h 964717"/>
                  <a:gd name="connsiteX17" fmla="*/ 3613 w 768184"/>
                  <a:gd name="connsiteY17" fmla="*/ 167284 h 964717"/>
                  <a:gd name="connsiteX18" fmla="*/ 2556 w 768184"/>
                  <a:gd name="connsiteY18" fmla="*/ 182064 h 964717"/>
                  <a:gd name="connsiteX19" fmla="*/ 10947 w 768184"/>
                  <a:gd name="connsiteY19" fmla="*/ 185667 h 964717"/>
                  <a:gd name="connsiteX20" fmla="*/ 43427 w 768184"/>
                  <a:gd name="connsiteY20" fmla="*/ 194526 h 964717"/>
                  <a:gd name="connsiteX21" fmla="*/ 66668 w 768184"/>
                  <a:gd name="connsiteY21" fmla="*/ 208337 h 964717"/>
                  <a:gd name="connsiteX22" fmla="*/ 86671 w 768184"/>
                  <a:gd name="connsiteY22" fmla="*/ 226720 h 964717"/>
                  <a:gd name="connsiteX23" fmla="*/ 126771 w 768184"/>
                  <a:gd name="connsiteY23" fmla="*/ 310064 h 964717"/>
                  <a:gd name="connsiteX24" fmla="*/ 126771 w 768184"/>
                  <a:gd name="connsiteY24" fmla="*/ 310064 h 964717"/>
                  <a:gd name="connsiteX25" fmla="*/ 303841 w 768184"/>
                  <a:gd name="connsiteY25" fmla="*/ 657631 h 964717"/>
                  <a:gd name="connsiteX26" fmla="*/ 674649 w 768184"/>
                  <a:gd name="connsiteY26" fmla="*/ 964717 h 964717"/>
                  <a:gd name="connsiteX27" fmla="*/ 768185 w 768184"/>
                  <a:gd name="connsiteY27" fmla="*/ 796125 h 964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68184" h="964717">
                    <a:moveTo>
                      <a:pt x="420617" y="500945"/>
                    </a:moveTo>
                    <a:lnTo>
                      <a:pt x="259168" y="251485"/>
                    </a:lnTo>
                    <a:lnTo>
                      <a:pt x="259168" y="251485"/>
                    </a:lnTo>
                    <a:lnTo>
                      <a:pt x="210019" y="169380"/>
                    </a:lnTo>
                    <a:cubicBezTo>
                      <a:pt x="210019" y="169380"/>
                      <a:pt x="195446" y="87084"/>
                      <a:pt x="188493" y="63938"/>
                    </a:cubicBezTo>
                    <a:cubicBezTo>
                      <a:pt x="174015" y="16313"/>
                      <a:pt x="169443" y="17551"/>
                      <a:pt x="164490" y="20218"/>
                    </a:cubicBezTo>
                    <a:cubicBezTo>
                      <a:pt x="150393" y="27267"/>
                      <a:pt x="186683" y="104991"/>
                      <a:pt x="169157" y="92799"/>
                    </a:cubicBezTo>
                    <a:cubicBezTo>
                      <a:pt x="151631" y="80607"/>
                      <a:pt x="135820" y="-7404"/>
                      <a:pt x="121532" y="501"/>
                    </a:cubicBezTo>
                    <a:cubicBezTo>
                      <a:pt x="102482" y="10979"/>
                      <a:pt x="142201" y="91560"/>
                      <a:pt x="145059" y="98704"/>
                    </a:cubicBezTo>
                    <a:cubicBezTo>
                      <a:pt x="147917" y="105848"/>
                      <a:pt x="137725" y="110039"/>
                      <a:pt x="135534" y="103562"/>
                    </a:cubicBezTo>
                    <a:cubicBezTo>
                      <a:pt x="132296" y="94037"/>
                      <a:pt x="96386" y="-3499"/>
                      <a:pt x="77717" y="6597"/>
                    </a:cubicBezTo>
                    <a:cubicBezTo>
                      <a:pt x="67430" y="12122"/>
                      <a:pt x="79146" y="29743"/>
                      <a:pt x="79146" y="29743"/>
                    </a:cubicBezTo>
                    <a:cubicBezTo>
                      <a:pt x="79146" y="29743"/>
                      <a:pt x="119532" y="118611"/>
                      <a:pt x="110579" y="123088"/>
                    </a:cubicBezTo>
                    <a:cubicBezTo>
                      <a:pt x="101625" y="127565"/>
                      <a:pt x="76003" y="76130"/>
                      <a:pt x="68668" y="58223"/>
                    </a:cubicBezTo>
                    <a:cubicBezTo>
                      <a:pt x="61334" y="40316"/>
                      <a:pt x="49618" y="36792"/>
                      <a:pt x="44856" y="46507"/>
                    </a:cubicBezTo>
                    <a:cubicBezTo>
                      <a:pt x="41332" y="53175"/>
                      <a:pt x="62573" y="108610"/>
                      <a:pt x="70288" y="126231"/>
                    </a:cubicBezTo>
                    <a:cubicBezTo>
                      <a:pt x="78003" y="143853"/>
                      <a:pt x="99910" y="191573"/>
                      <a:pt x="70288" y="176809"/>
                    </a:cubicBezTo>
                    <a:cubicBezTo>
                      <a:pt x="40665" y="162045"/>
                      <a:pt x="11709" y="162045"/>
                      <a:pt x="3613" y="167284"/>
                    </a:cubicBezTo>
                    <a:cubicBezTo>
                      <a:pt x="-759" y="171075"/>
                      <a:pt x="-1226" y="177692"/>
                      <a:pt x="2556" y="182064"/>
                    </a:cubicBezTo>
                    <a:cubicBezTo>
                      <a:pt x="4660" y="184484"/>
                      <a:pt x="7747" y="185811"/>
                      <a:pt x="10947" y="185667"/>
                    </a:cubicBezTo>
                    <a:cubicBezTo>
                      <a:pt x="22129" y="187113"/>
                      <a:pt x="33055" y="190095"/>
                      <a:pt x="43427" y="194526"/>
                    </a:cubicBezTo>
                    <a:cubicBezTo>
                      <a:pt x="51914" y="197754"/>
                      <a:pt x="59772" y="202427"/>
                      <a:pt x="66668" y="208337"/>
                    </a:cubicBezTo>
                    <a:cubicBezTo>
                      <a:pt x="74765" y="215195"/>
                      <a:pt x="81242" y="221386"/>
                      <a:pt x="86671" y="226720"/>
                    </a:cubicBezTo>
                    <a:lnTo>
                      <a:pt x="126771" y="310064"/>
                    </a:lnTo>
                    <a:lnTo>
                      <a:pt x="126771" y="310064"/>
                    </a:lnTo>
                    <a:lnTo>
                      <a:pt x="303841" y="657631"/>
                    </a:lnTo>
                    <a:lnTo>
                      <a:pt x="674649" y="964717"/>
                    </a:lnTo>
                    <a:lnTo>
                      <a:pt x="768185" y="796125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352" name="Полилиния: фигура 351">
                <a:extLst>
                  <a:ext uri="{FF2B5EF4-FFF2-40B4-BE49-F238E27FC236}">
                    <a16:creationId xmlns:a16="http://schemas.microsoft.com/office/drawing/2014/main" id="{A73DDBE2-6A1C-4C9A-B105-9F0FB3201F7C}"/>
                  </a:ext>
                </a:extLst>
              </p:cNvPr>
              <p:cNvSpPr/>
              <p:nvPr/>
            </p:nvSpPr>
            <p:spPr>
              <a:xfrm>
                <a:off x="10569008" y="3505143"/>
                <a:ext cx="430363" cy="666178"/>
              </a:xfrm>
              <a:custGeom>
                <a:avLst/>
                <a:gdLst>
                  <a:gd name="connsiteX0" fmla="*/ 208121 w 430363"/>
                  <a:gd name="connsiteY0" fmla="*/ 546449 h 666178"/>
                  <a:gd name="connsiteX1" fmla="*/ 215265 w 430363"/>
                  <a:gd name="connsiteY1" fmla="*/ 572643 h 666178"/>
                  <a:gd name="connsiteX2" fmla="*/ 216884 w 430363"/>
                  <a:gd name="connsiteY2" fmla="*/ 599694 h 666178"/>
                  <a:gd name="connsiteX3" fmla="*/ 209931 w 430363"/>
                  <a:gd name="connsiteY3" fmla="*/ 632651 h 666178"/>
                  <a:gd name="connsiteX4" fmla="*/ 222885 w 430363"/>
                  <a:gd name="connsiteY4" fmla="*/ 647510 h 666178"/>
                  <a:gd name="connsiteX5" fmla="*/ 244888 w 430363"/>
                  <a:gd name="connsiteY5" fmla="*/ 584168 h 666178"/>
                  <a:gd name="connsiteX6" fmla="*/ 290036 w 430363"/>
                  <a:gd name="connsiteY6" fmla="*/ 607123 h 666178"/>
                  <a:gd name="connsiteX7" fmla="*/ 349282 w 430363"/>
                  <a:gd name="connsiteY7" fmla="*/ 666179 h 666178"/>
                  <a:gd name="connsiteX8" fmla="*/ 349758 w 430363"/>
                  <a:gd name="connsiteY8" fmla="*/ 639604 h 666178"/>
                  <a:gd name="connsiteX9" fmla="*/ 311658 w 430363"/>
                  <a:gd name="connsiteY9" fmla="*/ 572929 h 666178"/>
                  <a:gd name="connsiteX10" fmla="*/ 380143 w 430363"/>
                  <a:gd name="connsiteY10" fmla="*/ 643604 h 666178"/>
                  <a:gd name="connsiteX11" fmla="*/ 400145 w 430363"/>
                  <a:gd name="connsiteY11" fmla="*/ 655511 h 666178"/>
                  <a:gd name="connsiteX12" fmla="*/ 340328 w 430363"/>
                  <a:gd name="connsiteY12" fmla="*/ 559689 h 666178"/>
                  <a:gd name="connsiteX13" fmla="*/ 349091 w 430363"/>
                  <a:gd name="connsiteY13" fmla="*/ 553498 h 666178"/>
                  <a:gd name="connsiteX14" fmla="*/ 425291 w 430363"/>
                  <a:gd name="connsiteY14" fmla="*/ 619315 h 666178"/>
                  <a:gd name="connsiteX15" fmla="*/ 365188 w 430363"/>
                  <a:gd name="connsiteY15" fmla="*/ 534543 h 666178"/>
                  <a:gd name="connsiteX16" fmla="*/ 427577 w 430363"/>
                  <a:gd name="connsiteY16" fmla="*/ 571976 h 666178"/>
                  <a:gd name="connsiteX17" fmla="*/ 399574 w 430363"/>
                  <a:gd name="connsiteY17" fmla="*/ 530638 h 666178"/>
                  <a:gd name="connsiteX18" fmla="*/ 315754 w 430363"/>
                  <a:gd name="connsiteY18" fmla="*/ 463105 h 666178"/>
                  <a:gd name="connsiteX19" fmla="*/ 174879 w 430363"/>
                  <a:gd name="connsiteY19" fmla="*/ 0 h 666178"/>
                  <a:gd name="connsiteX20" fmla="*/ 0 w 430363"/>
                  <a:gd name="connsiteY20" fmla="*/ 2858 h 666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30363" h="666178">
                    <a:moveTo>
                      <a:pt x="208121" y="546449"/>
                    </a:moveTo>
                    <a:cubicBezTo>
                      <a:pt x="210407" y="553784"/>
                      <a:pt x="212884" y="562356"/>
                      <a:pt x="215265" y="572643"/>
                    </a:cubicBezTo>
                    <a:cubicBezTo>
                      <a:pt x="217370" y="581501"/>
                      <a:pt x="217922" y="590655"/>
                      <a:pt x="216884" y="599694"/>
                    </a:cubicBezTo>
                    <a:cubicBezTo>
                      <a:pt x="216094" y="610943"/>
                      <a:pt x="213760" y="622040"/>
                      <a:pt x="209931" y="632651"/>
                    </a:cubicBezTo>
                    <a:cubicBezTo>
                      <a:pt x="205359" y="642176"/>
                      <a:pt x="214598" y="651701"/>
                      <a:pt x="222885" y="647510"/>
                    </a:cubicBezTo>
                    <a:cubicBezTo>
                      <a:pt x="231172" y="643319"/>
                      <a:pt x="244316" y="617601"/>
                      <a:pt x="244888" y="584168"/>
                    </a:cubicBezTo>
                    <a:cubicBezTo>
                      <a:pt x="245459" y="550736"/>
                      <a:pt x="277939" y="592169"/>
                      <a:pt x="290036" y="607123"/>
                    </a:cubicBezTo>
                    <a:cubicBezTo>
                      <a:pt x="302133" y="622078"/>
                      <a:pt x="341757" y="666274"/>
                      <a:pt x="349282" y="666179"/>
                    </a:cubicBezTo>
                    <a:cubicBezTo>
                      <a:pt x="360331" y="666179"/>
                      <a:pt x="362140" y="654177"/>
                      <a:pt x="349758" y="639604"/>
                    </a:cubicBezTo>
                    <a:cubicBezTo>
                      <a:pt x="337375" y="625030"/>
                      <a:pt x="303181" y="578644"/>
                      <a:pt x="311658" y="572929"/>
                    </a:cubicBezTo>
                    <a:cubicBezTo>
                      <a:pt x="320135" y="567214"/>
                      <a:pt x="380143" y="643604"/>
                      <a:pt x="380143" y="643604"/>
                    </a:cubicBezTo>
                    <a:cubicBezTo>
                      <a:pt x="380143" y="643604"/>
                      <a:pt x="390430" y="662083"/>
                      <a:pt x="400145" y="655511"/>
                    </a:cubicBezTo>
                    <a:cubicBezTo>
                      <a:pt x="417576" y="643509"/>
                      <a:pt x="347281" y="566833"/>
                      <a:pt x="340328" y="559689"/>
                    </a:cubicBezTo>
                    <a:cubicBezTo>
                      <a:pt x="335566" y="554736"/>
                      <a:pt x="344233" y="547878"/>
                      <a:pt x="349091" y="553498"/>
                    </a:cubicBezTo>
                    <a:cubicBezTo>
                      <a:pt x="353949" y="559118"/>
                      <a:pt x="407670" y="631317"/>
                      <a:pt x="425291" y="619315"/>
                    </a:cubicBezTo>
                    <a:cubicBezTo>
                      <a:pt x="439007" y="609790"/>
                      <a:pt x="368141" y="555688"/>
                      <a:pt x="365188" y="534543"/>
                    </a:cubicBezTo>
                    <a:cubicBezTo>
                      <a:pt x="362236" y="513397"/>
                      <a:pt x="414814" y="581311"/>
                      <a:pt x="427577" y="571976"/>
                    </a:cubicBezTo>
                    <a:cubicBezTo>
                      <a:pt x="432244" y="568452"/>
                      <a:pt x="435388" y="565213"/>
                      <a:pt x="399574" y="530638"/>
                    </a:cubicBezTo>
                    <a:cubicBezTo>
                      <a:pt x="382238" y="513779"/>
                      <a:pt x="315754" y="463105"/>
                      <a:pt x="315754" y="463105"/>
                    </a:cubicBezTo>
                    <a:lnTo>
                      <a:pt x="174879" y="0"/>
                    </a:lnTo>
                    <a:lnTo>
                      <a:pt x="0" y="2858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3" name="Полилиния: фигура 352">
                <a:extLst>
                  <a:ext uri="{FF2B5EF4-FFF2-40B4-BE49-F238E27FC236}">
                    <a16:creationId xmlns:a16="http://schemas.microsoft.com/office/drawing/2014/main" id="{4B090D0D-2A42-4DE3-9C1F-76AD05CD014B}"/>
                  </a:ext>
                </a:extLst>
              </p:cNvPr>
              <p:cNvSpPr/>
              <p:nvPr/>
            </p:nvSpPr>
            <p:spPr>
              <a:xfrm>
                <a:off x="9751477" y="2706757"/>
                <a:ext cx="484632" cy="449586"/>
              </a:xfrm>
              <a:custGeom>
                <a:avLst/>
                <a:gdLst>
                  <a:gd name="connsiteX0" fmla="*/ 484632 w 484632"/>
                  <a:gd name="connsiteY0" fmla="*/ 247364 h 449586"/>
                  <a:gd name="connsiteX1" fmla="*/ 484632 w 484632"/>
                  <a:gd name="connsiteY1" fmla="*/ 247364 h 449586"/>
                  <a:gd name="connsiteX2" fmla="*/ 401193 w 484632"/>
                  <a:gd name="connsiteY2" fmla="*/ 210122 h 449586"/>
                  <a:gd name="connsiteX3" fmla="*/ 123825 w 484632"/>
                  <a:gd name="connsiteY3" fmla="*/ 0 h 449586"/>
                  <a:gd name="connsiteX4" fmla="*/ 0 w 484632"/>
                  <a:gd name="connsiteY4" fmla="*/ 165354 h 449586"/>
                  <a:gd name="connsiteX5" fmla="*/ 321755 w 484632"/>
                  <a:gd name="connsiteY5" fmla="*/ 449580 h 449586"/>
                  <a:gd name="connsiteX6" fmla="*/ 484632 w 484632"/>
                  <a:gd name="connsiteY6" fmla="*/ 247364 h 449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4632" h="449586">
                    <a:moveTo>
                      <a:pt x="484632" y="247364"/>
                    </a:moveTo>
                    <a:lnTo>
                      <a:pt x="484632" y="247364"/>
                    </a:lnTo>
                    <a:cubicBezTo>
                      <a:pt x="456181" y="236439"/>
                      <a:pt x="428330" y="224009"/>
                      <a:pt x="401193" y="210122"/>
                    </a:cubicBezTo>
                    <a:lnTo>
                      <a:pt x="123825" y="0"/>
                    </a:lnTo>
                    <a:lnTo>
                      <a:pt x="0" y="165354"/>
                    </a:lnTo>
                    <a:cubicBezTo>
                      <a:pt x="0" y="165354"/>
                      <a:pt x="316516" y="451104"/>
                      <a:pt x="321755" y="449580"/>
                    </a:cubicBezTo>
                    <a:cubicBezTo>
                      <a:pt x="326993" y="448056"/>
                      <a:pt x="484632" y="247364"/>
                      <a:pt x="484632" y="247364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4" name="Полилиния: фигура 353">
                <a:extLst>
                  <a:ext uri="{FF2B5EF4-FFF2-40B4-BE49-F238E27FC236}">
                    <a16:creationId xmlns:a16="http://schemas.microsoft.com/office/drawing/2014/main" id="{0B0E6D7B-205A-429A-AB4A-905EE136F522}"/>
                  </a:ext>
                </a:extLst>
              </p:cNvPr>
              <p:cNvSpPr/>
              <p:nvPr/>
            </p:nvSpPr>
            <p:spPr>
              <a:xfrm>
                <a:off x="10058233" y="2953455"/>
                <a:ext cx="546018" cy="690848"/>
              </a:xfrm>
              <a:custGeom>
                <a:avLst/>
                <a:gdLst>
                  <a:gd name="connsiteX0" fmla="*/ 198832 w 546018"/>
                  <a:gd name="connsiteY0" fmla="*/ 0 h 690848"/>
                  <a:gd name="connsiteX1" fmla="*/ 177877 w 546018"/>
                  <a:gd name="connsiteY1" fmla="*/ 667 h 690848"/>
                  <a:gd name="connsiteX2" fmla="*/ 45194 w 546018"/>
                  <a:gd name="connsiteY2" fmla="*/ 99822 h 690848"/>
                  <a:gd name="connsiteX3" fmla="*/ 10618 w 546018"/>
                  <a:gd name="connsiteY3" fmla="*/ 231743 h 690848"/>
                  <a:gd name="connsiteX4" fmla="*/ 38526 w 546018"/>
                  <a:gd name="connsiteY4" fmla="*/ 483108 h 690848"/>
                  <a:gd name="connsiteX5" fmla="*/ 16809 w 546018"/>
                  <a:gd name="connsiteY5" fmla="*/ 683133 h 690848"/>
                  <a:gd name="connsiteX6" fmla="*/ 444577 w 546018"/>
                  <a:gd name="connsiteY6" fmla="*/ 690848 h 690848"/>
                  <a:gd name="connsiteX7" fmla="*/ 466103 w 546018"/>
                  <a:gd name="connsiteY7" fmla="*/ 450056 h 690848"/>
                  <a:gd name="connsiteX8" fmla="*/ 546018 w 546018"/>
                  <a:gd name="connsiteY8" fmla="*/ 89535 h 690848"/>
                  <a:gd name="connsiteX9" fmla="*/ 460293 w 546018"/>
                  <a:gd name="connsiteY9" fmla="*/ 5905 h 690848"/>
                  <a:gd name="connsiteX10" fmla="*/ 198832 w 546018"/>
                  <a:gd name="connsiteY10" fmla="*/ 0 h 69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6018" h="690848">
                    <a:moveTo>
                      <a:pt x="198832" y="0"/>
                    </a:moveTo>
                    <a:lnTo>
                      <a:pt x="177877" y="667"/>
                    </a:lnTo>
                    <a:cubicBezTo>
                      <a:pt x="117260" y="2715"/>
                      <a:pt x="64329" y="42272"/>
                      <a:pt x="45194" y="99822"/>
                    </a:cubicBezTo>
                    <a:cubicBezTo>
                      <a:pt x="24048" y="163449"/>
                      <a:pt x="25286" y="184213"/>
                      <a:pt x="10618" y="231743"/>
                    </a:cubicBezTo>
                    <a:cubicBezTo>
                      <a:pt x="-24434" y="345281"/>
                      <a:pt x="38526" y="483108"/>
                      <a:pt x="38526" y="483108"/>
                    </a:cubicBezTo>
                    <a:lnTo>
                      <a:pt x="16809" y="683133"/>
                    </a:lnTo>
                    <a:lnTo>
                      <a:pt x="444577" y="690848"/>
                    </a:lnTo>
                    <a:lnTo>
                      <a:pt x="466103" y="450056"/>
                    </a:lnTo>
                    <a:lnTo>
                      <a:pt x="546018" y="89535"/>
                    </a:lnTo>
                    <a:cubicBezTo>
                      <a:pt x="546018" y="89535"/>
                      <a:pt x="528302" y="12192"/>
                      <a:pt x="460293" y="5905"/>
                    </a:cubicBezTo>
                    <a:cubicBezTo>
                      <a:pt x="425051" y="2476"/>
                      <a:pt x="198832" y="0"/>
                      <a:pt x="198832" y="0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5" name="Полилиния: фигура 354">
                <a:extLst>
                  <a:ext uri="{FF2B5EF4-FFF2-40B4-BE49-F238E27FC236}">
                    <a16:creationId xmlns:a16="http://schemas.microsoft.com/office/drawing/2014/main" id="{051EFC5D-A869-4FFB-A0F0-CC978C85413C}"/>
                  </a:ext>
                </a:extLst>
              </p:cNvPr>
              <p:cNvSpPr/>
              <p:nvPr/>
            </p:nvSpPr>
            <p:spPr>
              <a:xfrm>
                <a:off x="10451760" y="2965456"/>
                <a:ext cx="304033" cy="598360"/>
              </a:xfrm>
              <a:custGeom>
                <a:avLst/>
                <a:gdLst>
                  <a:gd name="connsiteX0" fmla="*/ 79339 w 304033"/>
                  <a:gd name="connsiteY0" fmla="*/ 0 h 598360"/>
                  <a:gd name="connsiteX1" fmla="*/ 211546 w 304033"/>
                  <a:gd name="connsiteY1" fmla="*/ 116396 h 598360"/>
                  <a:gd name="connsiteX2" fmla="*/ 304033 w 304033"/>
                  <a:gd name="connsiteY2" fmla="*/ 540639 h 598360"/>
                  <a:gd name="connsiteX3" fmla="*/ 112009 w 304033"/>
                  <a:gd name="connsiteY3" fmla="*/ 598361 h 598360"/>
                  <a:gd name="connsiteX4" fmla="*/ 8758 w 304033"/>
                  <a:gd name="connsiteY4" fmla="*/ 176498 h 598360"/>
                  <a:gd name="connsiteX5" fmla="*/ 472 w 304033"/>
                  <a:gd name="connsiteY5" fmla="*/ 102680 h 598360"/>
                  <a:gd name="connsiteX6" fmla="*/ 79339 w 304033"/>
                  <a:gd name="connsiteY6" fmla="*/ 0 h 598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4033" h="598360">
                    <a:moveTo>
                      <a:pt x="79339" y="0"/>
                    </a:moveTo>
                    <a:cubicBezTo>
                      <a:pt x="79339" y="0"/>
                      <a:pt x="180684" y="-476"/>
                      <a:pt x="211546" y="116396"/>
                    </a:cubicBezTo>
                    <a:cubicBezTo>
                      <a:pt x="242407" y="233267"/>
                      <a:pt x="304033" y="540639"/>
                      <a:pt x="304033" y="540639"/>
                    </a:cubicBezTo>
                    <a:lnTo>
                      <a:pt x="112009" y="598361"/>
                    </a:lnTo>
                    <a:lnTo>
                      <a:pt x="8758" y="176498"/>
                    </a:lnTo>
                    <a:cubicBezTo>
                      <a:pt x="1595" y="152591"/>
                      <a:pt x="-1205" y="127587"/>
                      <a:pt x="472" y="102680"/>
                    </a:cubicBezTo>
                    <a:cubicBezTo>
                      <a:pt x="3615" y="60484"/>
                      <a:pt x="19426" y="5715"/>
                      <a:pt x="79339" y="0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6" name="Полилиния: фигура 355">
                <a:extLst>
                  <a:ext uri="{FF2B5EF4-FFF2-40B4-BE49-F238E27FC236}">
                    <a16:creationId xmlns:a16="http://schemas.microsoft.com/office/drawing/2014/main" id="{755374AF-1D3B-49AE-9C51-EACE5DEAD0F2}"/>
                  </a:ext>
                </a:extLst>
              </p:cNvPr>
              <p:cNvSpPr/>
              <p:nvPr/>
            </p:nvSpPr>
            <p:spPr>
              <a:xfrm>
                <a:off x="10226680" y="2894495"/>
                <a:ext cx="243839" cy="97059"/>
              </a:xfrm>
              <a:custGeom>
                <a:avLst/>
                <a:gdLst>
                  <a:gd name="connsiteX0" fmla="*/ 0 w 243839"/>
                  <a:gd name="connsiteY0" fmla="*/ 64675 h 97059"/>
                  <a:gd name="connsiteX1" fmla="*/ 33814 w 243839"/>
                  <a:gd name="connsiteY1" fmla="*/ 0 h 97059"/>
                  <a:gd name="connsiteX2" fmla="*/ 90964 w 243839"/>
                  <a:gd name="connsiteY2" fmla="*/ 32385 h 97059"/>
                  <a:gd name="connsiteX3" fmla="*/ 90964 w 243839"/>
                  <a:gd name="connsiteY3" fmla="*/ 60484 h 97059"/>
                  <a:gd name="connsiteX4" fmla="*/ 109061 w 243839"/>
                  <a:gd name="connsiteY4" fmla="*/ 32385 h 97059"/>
                  <a:gd name="connsiteX5" fmla="*/ 243840 w 243839"/>
                  <a:gd name="connsiteY5" fmla="*/ 0 h 97059"/>
                  <a:gd name="connsiteX6" fmla="*/ 243840 w 243839"/>
                  <a:gd name="connsiteY6" fmla="*/ 79915 h 97059"/>
                  <a:gd name="connsiteX7" fmla="*/ 86487 w 243839"/>
                  <a:gd name="connsiteY7" fmla="*/ 97060 h 97059"/>
                  <a:gd name="connsiteX8" fmla="*/ 0 w 243839"/>
                  <a:gd name="connsiteY8" fmla="*/ 64675 h 9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839" h="97059">
                    <a:moveTo>
                      <a:pt x="0" y="64675"/>
                    </a:moveTo>
                    <a:lnTo>
                      <a:pt x="33814" y="0"/>
                    </a:lnTo>
                    <a:lnTo>
                      <a:pt x="90964" y="32385"/>
                    </a:lnTo>
                    <a:lnTo>
                      <a:pt x="90964" y="60484"/>
                    </a:lnTo>
                    <a:lnTo>
                      <a:pt x="109061" y="32385"/>
                    </a:lnTo>
                    <a:lnTo>
                      <a:pt x="243840" y="0"/>
                    </a:lnTo>
                    <a:lnTo>
                      <a:pt x="243840" y="79915"/>
                    </a:lnTo>
                    <a:lnTo>
                      <a:pt x="86487" y="97060"/>
                    </a:lnTo>
                    <a:lnTo>
                      <a:pt x="0" y="64675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7" name="Полилиния: фигура 356">
                <a:extLst>
                  <a:ext uri="{FF2B5EF4-FFF2-40B4-BE49-F238E27FC236}">
                    <a16:creationId xmlns:a16="http://schemas.microsoft.com/office/drawing/2014/main" id="{067BDF9D-0975-4D3A-A9A3-685E92D83DF3}"/>
                  </a:ext>
                </a:extLst>
              </p:cNvPr>
              <p:cNvSpPr/>
              <p:nvPr/>
            </p:nvSpPr>
            <p:spPr>
              <a:xfrm>
                <a:off x="10058182" y="3057468"/>
                <a:ext cx="62960" cy="375284"/>
              </a:xfrm>
              <a:custGeom>
                <a:avLst/>
                <a:gdLst>
                  <a:gd name="connsiteX0" fmla="*/ 62961 w 62960"/>
                  <a:gd name="connsiteY0" fmla="*/ 0 h 375284"/>
                  <a:gd name="connsiteX1" fmla="*/ 55817 w 62960"/>
                  <a:gd name="connsiteY1" fmla="*/ 13716 h 375284"/>
                  <a:gd name="connsiteX2" fmla="*/ 47435 w 62960"/>
                  <a:gd name="connsiteY2" fmla="*/ 29623 h 375284"/>
                  <a:gd name="connsiteX3" fmla="*/ 37339 w 62960"/>
                  <a:gd name="connsiteY3" fmla="*/ 51245 h 375284"/>
                  <a:gd name="connsiteX4" fmla="*/ 26956 w 62960"/>
                  <a:gd name="connsiteY4" fmla="*/ 78200 h 375284"/>
                  <a:gd name="connsiteX5" fmla="*/ 17431 w 62960"/>
                  <a:gd name="connsiteY5" fmla="*/ 109823 h 375284"/>
                  <a:gd name="connsiteX6" fmla="*/ 7906 w 62960"/>
                  <a:gd name="connsiteY6" fmla="*/ 260413 h 375284"/>
                  <a:gd name="connsiteX7" fmla="*/ 13431 w 62960"/>
                  <a:gd name="connsiteY7" fmla="*/ 293084 h 375284"/>
                  <a:gd name="connsiteX8" fmla="*/ 20289 w 62960"/>
                  <a:gd name="connsiteY8" fmla="*/ 321088 h 375284"/>
                  <a:gd name="connsiteX9" fmla="*/ 27528 w 62960"/>
                  <a:gd name="connsiteY9" fmla="*/ 343853 h 375284"/>
                  <a:gd name="connsiteX10" fmla="*/ 33814 w 62960"/>
                  <a:gd name="connsiteY10" fmla="*/ 360712 h 375284"/>
                  <a:gd name="connsiteX11" fmla="*/ 39053 w 62960"/>
                  <a:gd name="connsiteY11" fmla="*/ 375285 h 375284"/>
                  <a:gd name="connsiteX12" fmla="*/ 32005 w 62960"/>
                  <a:gd name="connsiteY12" fmla="*/ 361474 h 375284"/>
                  <a:gd name="connsiteX13" fmla="*/ 24861 w 62960"/>
                  <a:gd name="connsiteY13" fmla="*/ 344805 h 375284"/>
                  <a:gd name="connsiteX14" fmla="*/ 16955 w 62960"/>
                  <a:gd name="connsiteY14" fmla="*/ 322136 h 375284"/>
                  <a:gd name="connsiteX15" fmla="*/ 9335 w 62960"/>
                  <a:gd name="connsiteY15" fmla="*/ 293561 h 375284"/>
                  <a:gd name="connsiteX16" fmla="*/ 3334 w 62960"/>
                  <a:gd name="connsiteY16" fmla="*/ 260604 h 375284"/>
                  <a:gd name="connsiteX17" fmla="*/ 667 w 62960"/>
                  <a:gd name="connsiteY17" fmla="*/ 184404 h 375284"/>
                  <a:gd name="connsiteX18" fmla="*/ 13145 w 62960"/>
                  <a:gd name="connsiteY18" fmla="*/ 108680 h 375284"/>
                  <a:gd name="connsiteX19" fmla="*/ 23337 w 62960"/>
                  <a:gd name="connsiteY19" fmla="*/ 76771 h 375284"/>
                  <a:gd name="connsiteX20" fmla="*/ 34481 w 62960"/>
                  <a:gd name="connsiteY20" fmla="*/ 49816 h 375284"/>
                  <a:gd name="connsiteX21" fmla="*/ 45244 w 62960"/>
                  <a:gd name="connsiteY21" fmla="*/ 28384 h 375284"/>
                  <a:gd name="connsiteX22" fmla="*/ 54769 w 62960"/>
                  <a:gd name="connsiteY22" fmla="*/ 12668 h 375284"/>
                  <a:gd name="connsiteX23" fmla="*/ 62961 w 62960"/>
                  <a:gd name="connsiteY23" fmla="*/ 0 h 375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960" h="375284">
                    <a:moveTo>
                      <a:pt x="62961" y="0"/>
                    </a:moveTo>
                    <a:cubicBezTo>
                      <a:pt x="60951" y="4763"/>
                      <a:pt x="58570" y="9344"/>
                      <a:pt x="55817" y="13716"/>
                    </a:cubicBezTo>
                    <a:cubicBezTo>
                      <a:pt x="53340" y="18002"/>
                      <a:pt x="50388" y="23241"/>
                      <a:pt x="47435" y="29623"/>
                    </a:cubicBezTo>
                    <a:cubicBezTo>
                      <a:pt x="44482" y="36004"/>
                      <a:pt x="40577" y="42958"/>
                      <a:pt x="37339" y="51245"/>
                    </a:cubicBezTo>
                    <a:cubicBezTo>
                      <a:pt x="34100" y="59531"/>
                      <a:pt x="30100" y="68294"/>
                      <a:pt x="26956" y="78200"/>
                    </a:cubicBezTo>
                    <a:cubicBezTo>
                      <a:pt x="23813" y="88106"/>
                      <a:pt x="20479" y="98679"/>
                      <a:pt x="17431" y="109823"/>
                    </a:cubicBezTo>
                    <a:cubicBezTo>
                      <a:pt x="4763" y="158963"/>
                      <a:pt x="1534" y="210064"/>
                      <a:pt x="7906" y="260413"/>
                    </a:cubicBezTo>
                    <a:cubicBezTo>
                      <a:pt x="9621" y="271939"/>
                      <a:pt x="10954" y="282988"/>
                      <a:pt x="13431" y="293084"/>
                    </a:cubicBezTo>
                    <a:cubicBezTo>
                      <a:pt x="15250" y="302524"/>
                      <a:pt x="17536" y="311877"/>
                      <a:pt x="20289" y="321088"/>
                    </a:cubicBezTo>
                    <a:cubicBezTo>
                      <a:pt x="22384" y="329755"/>
                      <a:pt x="25337" y="337185"/>
                      <a:pt x="27528" y="343853"/>
                    </a:cubicBezTo>
                    <a:cubicBezTo>
                      <a:pt x="29300" y="349587"/>
                      <a:pt x="31405" y="355216"/>
                      <a:pt x="33814" y="360712"/>
                    </a:cubicBezTo>
                    <a:cubicBezTo>
                      <a:pt x="35929" y="365427"/>
                      <a:pt x="37682" y="370303"/>
                      <a:pt x="39053" y="375285"/>
                    </a:cubicBezTo>
                    <a:cubicBezTo>
                      <a:pt x="36367" y="370865"/>
                      <a:pt x="34005" y="366246"/>
                      <a:pt x="32005" y="361474"/>
                    </a:cubicBezTo>
                    <a:cubicBezTo>
                      <a:pt x="29309" y="356054"/>
                      <a:pt x="26918" y="350491"/>
                      <a:pt x="24861" y="344805"/>
                    </a:cubicBezTo>
                    <a:cubicBezTo>
                      <a:pt x="22480" y="338138"/>
                      <a:pt x="19241" y="330708"/>
                      <a:pt x="16955" y="322136"/>
                    </a:cubicBezTo>
                    <a:cubicBezTo>
                      <a:pt x="13907" y="312753"/>
                      <a:pt x="11364" y="303219"/>
                      <a:pt x="9335" y="293561"/>
                    </a:cubicBezTo>
                    <a:cubicBezTo>
                      <a:pt x="6763" y="283369"/>
                      <a:pt x="5239" y="272320"/>
                      <a:pt x="3334" y="260604"/>
                    </a:cubicBezTo>
                    <a:cubicBezTo>
                      <a:pt x="115" y="235344"/>
                      <a:pt x="-771" y="209836"/>
                      <a:pt x="667" y="184404"/>
                    </a:cubicBezTo>
                    <a:cubicBezTo>
                      <a:pt x="2515" y="158839"/>
                      <a:pt x="6697" y="133493"/>
                      <a:pt x="13145" y="108680"/>
                    </a:cubicBezTo>
                    <a:cubicBezTo>
                      <a:pt x="16479" y="97346"/>
                      <a:pt x="19432" y="86582"/>
                      <a:pt x="23337" y="76771"/>
                    </a:cubicBezTo>
                    <a:cubicBezTo>
                      <a:pt x="26566" y="67589"/>
                      <a:pt x="30290" y="58598"/>
                      <a:pt x="34481" y="49816"/>
                    </a:cubicBezTo>
                    <a:cubicBezTo>
                      <a:pt x="37700" y="42491"/>
                      <a:pt x="41292" y="35338"/>
                      <a:pt x="45244" y="28384"/>
                    </a:cubicBezTo>
                    <a:cubicBezTo>
                      <a:pt x="48111" y="22965"/>
                      <a:pt x="51293" y="17717"/>
                      <a:pt x="54769" y="12668"/>
                    </a:cubicBezTo>
                    <a:cubicBezTo>
                      <a:pt x="57113" y="8211"/>
                      <a:pt x="59856" y="3972"/>
                      <a:pt x="6296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8" name="Полилиния: фигура 357">
                <a:extLst>
                  <a:ext uri="{FF2B5EF4-FFF2-40B4-BE49-F238E27FC236}">
                    <a16:creationId xmlns:a16="http://schemas.microsoft.com/office/drawing/2014/main" id="{E4696B11-0367-462F-A457-EBF52AB60E6A}"/>
                  </a:ext>
                </a:extLst>
              </p:cNvPr>
              <p:cNvSpPr/>
              <p:nvPr/>
            </p:nvSpPr>
            <p:spPr>
              <a:xfrm>
                <a:off x="10235157" y="2921831"/>
                <a:ext cx="72390" cy="76676"/>
              </a:xfrm>
              <a:custGeom>
                <a:avLst/>
                <a:gdLst>
                  <a:gd name="connsiteX0" fmla="*/ 72390 w 72390"/>
                  <a:gd name="connsiteY0" fmla="*/ 0 h 76676"/>
                  <a:gd name="connsiteX1" fmla="*/ 67342 w 72390"/>
                  <a:gd name="connsiteY1" fmla="*/ 19526 h 76676"/>
                  <a:gd name="connsiteX2" fmla="*/ 51911 w 72390"/>
                  <a:gd name="connsiteY2" fmla="*/ 65627 h 76676"/>
                  <a:gd name="connsiteX3" fmla="*/ 48959 w 72390"/>
                  <a:gd name="connsiteY3" fmla="*/ 73819 h 76676"/>
                  <a:gd name="connsiteX4" fmla="*/ 47911 w 72390"/>
                  <a:gd name="connsiteY4" fmla="*/ 76676 h 76676"/>
                  <a:gd name="connsiteX5" fmla="*/ 45339 w 72390"/>
                  <a:gd name="connsiteY5" fmla="*/ 75152 h 76676"/>
                  <a:gd name="connsiteX6" fmla="*/ 11239 w 72390"/>
                  <a:gd name="connsiteY6" fmla="*/ 48958 h 76676"/>
                  <a:gd name="connsiteX7" fmla="*/ 0 w 72390"/>
                  <a:gd name="connsiteY7" fmla="*/ 35624 h 76676"/>
                  <a:gd name="connsiteX8" fmla="*/ 47625 w 72390"/>
                  <a:gd name="connsiteY8" fmla="*/ 70866 h 76676"/>
                  <a:gd name="connsiteX9" fmla="*/ 44005 w 72390"/>
                  <a:gd name="connsiteY9" fmla="*/ 72200 h 76676"/>
                  <a:gd name="connsiteX10" fmla="*/ 46958 w 72390"/>
                  <a:gd name="connsiteY10" fmla="*/ 63913 h 76676"/>
                  <a:gd name="connsiteX11" fmla="*/ 63722 w 72390"/>
                  <a:gd name="connsiteY11" fmla="*/ 18383 h 76676"/>
                  <a:gd name="connsiteX12" fmla="*/ 72390 w 72390"/>
                  <a:gd name="connsiteY12" fmla="*/ 0 h 76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2390" h="76676">
                    <a:moveTo>
                      <a:pt x="72390" y="0"/>
                    </a:moveTo>
                    <a:cubicBezTo>
                      <a:pt x="71523" y="6696"/>
                      <a:pt x="69828" y="13249"/>
                      <a:pt x="67342" y="19526"/>
                    </a:cubicBezTo>
                    <a:cubicBezTo>
                      <a:pt x="63627" y="31433"/>
                      <a:pt x="57817" y="48101"/>
                      <a:pt x="51911" y="65627"/>
                    </a:cubicBezTo>
                    <a:cubicBezTo>
                      <a:pt x="50863" y="68390"/>
                      <a:pt x="49911" y="71152"/>
                      <a:pt x="48959" y="73819"/>
                    </a:cubicBezTo>
                    <a:lnTo>
                      <a:pt x="47911" y="76676"/>
                    </a:lnTo>
                    <a:lnTo>
                      <a:pt x="45339" y="75152"/>
                    </a:lnTo>
                    <a:cubicBezTo>
                      <a:pt x="33033" y="67723"/>
                      <a:pt x="21593" y="58941"/>
                      <a:pt x="11239" y="48958"/>
                    </a:cubicBezTo>
                    <a:cubicBezTo>
                      <a:pt x="6782" y="45168"/>
                      <a:pt x="2982" y="40662"/>
                      <a:pt x="0" y="35624"/>
                    </a:cubicBezTo>
                    <a:cubicBezTo>
                      <a:pt x="15135" y="48339"/>
                      <a:pt x="31042" y="60112"/>
                      <a:pt x="47625" y="70866"/>
                    </a:cubicBezTo>
                    <a:lnTo>
                      <a:pt x="44005" y="72200"/>
                    </a:lnTo>
                    <a:lnTo>
                      <a:pt x="46958" y="63913"/>
                    </a:lnTo>
                    <a:cubicBezTo>
                      <a:pt x="53245" y="46006"/>
                      <a:pt x="59246" y="29908"/>
                      <a:pt x="63722" y="18383"/>
                    </a:cubicBezTo>
                    <a:cubicBezTo>
                      <a:pt x="65789" y="11906"/>
                      <a:pt x="68704" y="5725"/>
                      <a:pt x="7239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9" name="Полилиния: фигура 358">
                <a:extLst>
                  <a:ext uri="{FF2B5EF4-FFF2-40B4-BE49-F238E27FC236}">
                    <a16:creationId xmlns:a16="http://schemas.microsoft.com/office/drawing/2014/main" id="{70A68B65-A464-4999-8531-7502D54D1C57}"/>
                  </a:ext>
                </a:extLst>
              </p:cNvPr>
              <p:cNvSpPr/>
              <p:nvPr/>
            </p:nvSpPr>
            <p:spPr>
              <a:xfrm>
                <a:off x="10335667" y="2925927"/>
                <a:ext cx="82560" cy="82962"/>
              </a:xfrm>
              <a:custGeom>
                <a:avLst/>
                <a:gdLst>
                  <a:gd name="connsiteX0" fmla="*/ 82560 w 82560"/>
                  <a:gd name="connsiteY0" fmla="*/ 55340 h 82962"/>
                  <a:gd name="connsiteX1" fmla="*/ 62177 w 82560"/>
                  <a:gd name="connsiteY1" fmla="*/ 64008 h 82962"/>
                  <a:gd name="connsiteX2" fmla="*/ 11790 w 82560"/>
                  <a:gd name="connsiteY2" fmla="*/ 81915 h 82962"/>
                  <a:gd name="connsiteX3" fmla="*/ 8932 w 82560"/>
                  <a:gd name="connsiteY3" fmla="*/ 82963 h 82962"/>
                  <a:gd name="connsiteX4" fmla="*/ 8932 w 82560"/>
                  <a:gd name="connsiteY4" fmla="*/ 80010 h 82962"/>
                  <a:gd name="connsiteX5" fmla="*/ 8932 w 82560"/>
                  <a:gd name="connsiteY5" fmla="*/ 77533 h 82962"/>
                  <a:gd name="connsiteX6" fmla="*/ 1693 w 82560"/>
                  <a:gd name="connsiteY6" fmla="*/ 22860 h 82962"/>
                  <a:gd name="connsiteX7" fmla="*/ 74 w 82560"/>
                  <a:gd name="connsiteY7" fmla="*/ 0 h 82962"/>
                  <a:gd name="connsiteX8" fmla="*/ 5122 w 82560"/>
                  <a:gd name="connsiteY8" fmla="*/ 22384 h 82962"/>
                  <a:gd name="connsiteX9" fmla="*/ 13885 w 82560"/>
                  <a:gd name="connsiteY9" fmla="*/ 76771 h 82962"/>
                  <a:gd name="connsiteX10" fmla="*/ 13885 w 82560"/>
                  <a:gd name="connsiteY10" fmla="*/ 79248 h 82962"/>
                  <a:gd name="connsiteX11" fmla="*/ 10647 w 82560"/>
                  <a:gd name="connsiteY11" fmla="*/ 77248 h 82962"/>
                  <a:gd name="connsiteX12" fmla="*/ 61605 w 82560"/>
                  <a:gd name="connsiteY12" fmla="*/ 60770 h 82962"/>
                  <a:gd name="connsiteX13" fmla="*/ 82560 w 82560"/>
                  <a:gd name="connsiteY13" fmla="*/ 55340 h 8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560" h="82962">
                    <a:moveTo>
                      <a:pt x="82560" y="55340"/>
                    </a:moveTo>
                    <a:cubicBezTo>
                      <a:pt x="76093" y="58950"/>
                      <a:pt x="69264" y="61855"/>
                      <a:pt x="62177" y="64008"/>
                    </a:cubicBezTo>
                    <a:cubicBezTo>
                      <a:pt x="49413" y="68866"/>
                      <a:pt x="31697" y="75152"/>
                      <a:pt x="11790" y="81915"/>
                    </a:cubicBezTo>
                    <a:lnTo>
                      <a:pt x="8932" y="82963"/>
                    </a:lnTo>
                    <a:lnTo>
                      <a:pt x="8932" y="80010"/>
                    </a:lnTo>
                    <a:lnTo>
                      <a:pt x="8932" y="77533"/>
                    </a:lnTo>
                    <a:cubicBezTo>
                      <a:pt x="5789" y="56197"/>
                      <a:pt x="3312" y="36862"/>
                      <a:pt x="1693" y="22860"/>
                    </a:cubicBezTo>
                    <a:cubicBezTo>
                      <a:pt x="331" y="15316"/>
                      <a:pt x="-212" y="7658"/>
                      <a:pt x="74" y="0"/>
                    </a:cubicBezTo>
                    <a:cubicBezTo>
                      <a:pt x="2560" y="7258"/>
                      <a:pt x="4255" y="14764"/>
                      <a:pt x="5122" y="22384"/>
                    </a:cubicBezTo>
                    <a:cubicBezTo>
                      <a:pt x="7599" y="36195"/>
                      <a:pt x="10742" y="55531"/>
                      <a:pt x="13885" y="76771"/>
                    </a:cubicBezTo>
                    <a:lnTo>
                      <a:pt x="13885" y="79248"/>
                    </a:lnTo>
                    <a:lnTo>
                      <a:pt x="10647" y="77248"/>
                    </a:lnTo>
                    <a:cubicBezTo>
                      <a:pt x="30554" y="70580"/>
                      <a:pt x="48747" y="64770"/>
                      <a:pt x="61605" y="60770"/>
                    </a:cubicBezTo>
                    <a:cubicBezTo>
                      <a:pt x="68359" y="58150"/>
                      <a:pt x="75388" y="56331"/>
                      <a:pt x="82560" y="5534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0" name="Полилиния: фигура 359">
                <a:extLst>
                  <a:ext uri="{FF2B5EF4-FFF2-40B4-BE49-F238E27FC236}">
                    <a16:creationId xmlns:a16="http://schemas.microsoft.com/office/drawing/2014/main" id="{4DFF539F-118B-47D6-8937-1EBF4C53010B}"/>
                  </a:ext>
                </a:extLst>
              </p:cNvPr>
              <p:cNvSpPr/>
              <p:nvPr/>
            </p:nvSpPr>
            <p:spPr>
              <a:xfrm>
                <a:off x="10489094" y="3558768"/>
                <a:ext cx="18636" cy="75628"/>
              </a:xfrm>
              <a:custGeom>
                <a:avLst/>
                <a:gdLst>
                  <a:gd name="connsiteX0" fmla="*/ 0 w 18636"/>
                  <a:gd name="connsiteY0" fmla="*/ 0 h 75628"/>
                  <a:gd name="connsiteX1" fmla="*/ 12478 w 18636"/>
                  <a:gd name="connsiteY1" fmla="*/ 75629 h 75628"/>
                  <a:gd name="connsiteX2" fmla="*/ 12478 w 18636"/>
                  <a:gd name="connsiteY2" fmla="*/ 36767 h 75628"/>
                  <a:gd name="connsiteX3" fmla="*/ 0 w 18636"/>
                  <a:gd name="connsiteY3" fmla="*/ 0 h 7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636" h="75628">
                    <a:moveTo>
                      <a:pt x="0" y="0"/>
                    </a:moveTo>
                    <a:cubicBezTo>
                      <a:pt x="19078" y="20364"/>
                      <a:pt x="24003" y="50216"/>
                      <a:pt x="12478" y="75629"/>
                    </a:cubicBezTo>
                    <a:cubicBezTo>
                      <a:pt x="13935" y="62713"/>
                      <a:pt x="13935" y="49682"/>
                      <a:pt x="12478" y="36767"/>
                    </a:cubicBezTo>
                    <a:cubicBezTo>
                      <a:pt x="9630" y="24108"/>
                      <a:pt x="5448" y="11782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1" name="Полилиния: фигура 360">
                <a:extLst>
                  <a:ext uri="{FF2B5EF4-FFF2-40B4-BE49-F238E27FC236}">
                    <a16:creationId xmlns:a16="http://schemas.microsoft.com/office/drawing/2014/main" id="{43C99A03-7AFD-456F-84DE-B5BEDE3B90C2}"/>
                  </a:ext>
                </a:extLst>
              </p:cNvPr>
              <p:cNvSpPr/>
              <p:nvPr/>
            </p:nvSpPr>
            <p:spPr>
              <a:xfrm>
                <a:off x="10547577" y="3438468"/>
                <a:ext cx="191928" cy="36029"/>
              </a:xfrm>
              <a:custGeom>
                <a:avLst/>
                <a:gdLst>
                  <a:gd name="connsiteX0" fmla="*/ 191929 w 191928"/>
                  <a:gd name="connsiteY0" fmla="*/ 0 h 36029"/>
                  <a:gd name="connsiteX1" fmla="*/ 164497 w 191928"/>
                  <a:gd name="connsiteY1" fmla="*/ 8382 h 36029"/>
                  <a:gd name="connsiteX2" fmla="*/ 96964 w 191928"/>
                  <a:gd name="connsiteY2" fmla="*/ 23336 h 36029"/>
                  <a:gd name="connsiteX3" fmla="*/ 28575 w 191928"/>
                  <a:gd name="connsiteY3" fmla="*/ 33909 h 36029"/>
                  <a:gd name="connsiteX4" fmla="*/ 0 w 191928"/>
                  <a:gd name="connsiteY4" fmla="*/ 36004 h 36029"/>
                  <a:gd name="connsiteX5" fmla="*/ 28575 w 191928"/>
                  <a:gd name="connsiteY5" fmla="*/ 30385 h 36029"/>
                  <a:gd name="connsiteX6" fmla="*/ 96488 w 191928"/>
                  <a:gd name="connsiteY6" fmla="*/ 18479 h 36029"/>
                  <a:gd name="connsiteX7" fmla="*/ 164211 w 191928"/>
                  <a:gd name="connsiteY7" fmla="*/ 5048 h 36029"/>
                  <a:gd name="connsiteX8" fmla="*/ 191929 w 191928"/>
                  <a:gd name="connsiteY8" fmla="*/ 0 h 36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1928" h="36029">
                    <a:moveTo>
                      <a:pt x="191929" y="0"/>
                    </a:moveTo>
                    <a:cubicBezTo>
                      <a:pt x="183089" y="3705"/>
                      <a:pt x="173898" y="6515"/>
                      <a:pt x="164497" y="8382"/>
                    </a:cubicBezTo>
                    <a:cubicBezTo>
                      <a:pt x="147351" y="12859"/>
                      <a:pt x="123539" y="17907"/>
                      <a:pt x="96964" y="23336"/>
                    </a:cubicBezTo>
                    <a:cubicBezTo>
                      <a:pt x="70390" y="28766"/>
                      <a:pt x="46101" y="31813"/>
                      <a:pt x="28575" y="33909"/>
                    </a:cubicBezTo>
                    <a:cubicBezTo>
                      <a:pt x="19135" y="35471"/>
                      <a:pt x="9572" y="36176"/>
                      <a:pt x="0" y="36004"/>
                    </a:cubicBezTo>
                    <a:cubicBezTo>
                      <a:pt x="9353" y="33338"/>
                      <a:pt x="18907" y="31452"/>
                      <a:pt x="28575" y="30385"/>
                    </a:cubicBezTo>
                    <a:cubicBezTo>
                      <a:pt x="45910" y="27432"/>
                      <a:pt x="70009" y="23432"/>
                      <a:pt x="96488" y="18479"/>
                    </a:cubicBezTo>
                    <a:cubicBezTo>
                      <a:pt x="122967" y="13525"/>
                      <a:pt x="146875" y="8954"/>
                      <a:pt x="164211" y="5048"/>
                    </a:cubicBezTo>
                    <a:cubicBezTo>
                      <a:pt x="173307" y="2638"/>
                      <a:pt x="182575" y="953"/>
                      <a:pt x="191929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2" name="Полилиния: фигура 361">
                <a:extLst>
                  <a:ext uri="{FF2B5EF4-FFF2-40B4-BE49-F238E27FC236}">
                    <a16:creationId xmlns:a16="http://schemas.microsoft.com/office/drawing/2014/main" id="{91C3B2AC-B9E1-48A2-B2C7-ED3FFEC5A8A3}"/>
                  </a:ext>
                </a:extLst>
              </p:cNvPr>
              <p:cNvSpPr/>
              <p:nvPr/>
            </p:nvSpPr>
            <p:spPr>
              <a:xfrm>
                <a:off x="10519859" y="3321501"/>
                <a:ext cx="197834" cy="54101"/>
              </a:xfrm>
              <a:custGeom>
                <a:avLst/>
                <a:gdLst>
                  <a:gd name="connsiteX0" fmla="*/ 197834 w 197834"/>
                  <a:gd name="connsiteY0" fmla="*/ 0 h 54101"/>
                  <a:gd name="connsiteX1" fmla="*/ 169259 w 197834"/>
                  <a:gd name="connsiteY1" fmla="*/ 10478 h 54101"/>
                  <a:gd name="connsiteX2" fmla="*/ 99346 w 197834"/>
                  <a:gd name="connsiteY2" fmla="*/ 29528 h 54101"/>
                  <a:gd name="connsiteX3" fmla="*/ 29146 w 197834"/>
                  <a:gd name="connsiteY3" fmla="*/ 47054 h 54101"/>
                  <a:gd name="connsiteX4" fmla="*/ 0 w 197834"/>
                  <a:gd name="connsiteY4" fmla="*/ 54102 h 54101"/>
                  <a:gd name="connsiteX5" fmla="*/ 28575 w 197834"/>
                  <a:gd name="connsiteY5" fmla="*/ 43720 h 54101"/>
                  <a:gd name="connsiteX6" fmla="*/ 98488 w 197834"/>
                  <a:gd name="connsiteY6" fmla="*/ 24670 h 54101"/>
                  <a:gd name="connsiteX7" fmla="*/ 168688 w 197834"/>
                  <a:gd name="connsiteY7" fmla="*/ 7144 h 54101"/>
                  <a:gd name="connsiteX8" fmla="*/ 197834 w 197834"/>
                  <a:gd name="connsiteY8" fmla="*/ 0 h 5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834" h="54101">
                    <a:moveTo>
                      <a:pt x="197834" y="0"/>
                    </a:moveTo>
                    <a:cubicBezTo>
                      <a:pt x="188690" y="4458"/>
                      <a:pt x="179118" y="7972"/>
                      <a:pt x="169259" y="10478"/>
                    </a:cubicBezTo>
                    <a:cubicBezTo>
                      <a:pt x="151543" y="16002"/>
                      <a:pt x="126778" y="22670"/>
                      <a:pt x="99346" y="29528"/>
                    </a:cubicBezTo>
                    <a:cubicBezTo>
                      <a:pt x="71914" y="36385"/>
                      <a:pt x="47054" y="42386"/>
                      <a:pt x="29146" y="47054"/>
                    </a:cubicBezTo>
                    <a:cubicBezTo>
                      <a:pt x="19593" y="50035"/>
                      <a:pt x="9858" y="52388"/>
                      <a:pt x="0" y="54102"/>
                    </a:cubicBezTo>
                    <a:cubicBezTo>
                      <a:pt x="9154" y="49682"/>
                      <a:pt x="18726" y="46206"/>
                      <a:pt x="28575" y="43720"/>
                    </a:cubicBezTo>
                    <a:cubicBezTo>
                      <a:pt x="46291" y="38100"/>
                      <a:pt x="71056" y="31433"/>
                      <a:pt x="98488" y="24670"/>
                    </a:cubicBezTo>
                    <a:cubicBezTo>
                      <a:pt x="125921" y="17907"/>
                      <a:pt x="150781" y="11906"/>
                      <a:pt x="168688" y="7144"/>
                    </a:cubicBezTo>
                    <a:cubicBezTo>
                      <a:pt x="178241" y="4134"/>
                      <a:pt x="187976" y="1753"/>
                      <a:pt x="197834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3" name="Полилиния: фигура 362">
                <a:extLst>
                  <a:ext uri="{FF2B5EF4-FFF2-40B4-BE49-F238E27FC236}">
                    <a16:creationId xmlns:a16="http://schemas.microsoft.com/office/drawing/2014/main" id="{5594C555-0C7D-463E-AC6C-FC6C362C0B7A}"/>
                  </a:ext>
                </a:extLst>
              </p:cNvPr>
              <p:cNvSpPr/>
              <p:nvPr/>
            </p:nvSpPr>
            <p:spPr>
              <a:xfrm>
                <a:off x="10498523" y="3275304"/>
                <a:ext cx="65055" cy="288512"/>
              </a:xfrm>
              <a:custGeom>
                <a:avLst/>
                <a:gdLst>
                  <a:gd name="connsiteX0" fmla="*/ 65056 w 65055"/>
                  <a:gd name="connsiteY0" fmla="*/ 288512 h 288512"/>
                  <a:gd name="connsiteX1" fmla="*/ 61532 w 65055"/>
                  <a:gd name="connsiteY1" fmla="*/ 277368 h 288512"/>
                  <a:gd name="connsiteX2" fmla="*/ 53816 w 65055"/>
                  <a:gd name="connsiteY2" fmla="*/ 246602 h 288512"/>
                  <a:gd name="connsiteX3" fmla="*/ 30099 w 65055"/>
                  <a:gd name="connsiteY3" fmla="*/ 144780 h 288512"/>
                  <a:gd name="connsiteX4" fmla="*/ 7811 w 65055"/>
                  <a:gd name="connsiteY4" fmla="*/ 42577 h 288512"/>
                  <a:gd name="connsiteX5" fmla="*/ 1619 w 65055"/>
                  <a:gd name="connsiteY5" fmla="*/ 11525 h 288512"/>
                  <a:gd name="connsiteX6" fmla="*/ 0 w 65055"/>
                  <a:gd name="connsiteY6" fmla="*/ 0 h 288512"/>
                  <a:gd name="connsiteX7" fmla="*/ 3524 w 65055"/>
                  <a:gd name="connsiteY7" fmla="*/ 11049 h 288512"/>
                  <a:gd name="connsiteX8" fmla="*/ 11240 w 65055"/>
                  <a:gd name="connsiteY8" fmla="*/ 41815 h 288512"/>
                  <a:gd name="connsiteX9" fmla="*/ 34957 w 65055"/>
                  <a:gd name="connsiteY9" fmla="*/ 143732 h 288512"/>
                  <a:gd name="connsiteX10" fmla="*/ 57245 w 65055"/>
                  <a:gd name="connsiteY10" fmla="*/ 245840 h 288512"/>
                  <a:gd name="connsiteX11" fmla="*/ 63437 w 65055"/>
                  <a:gd name="connsiteY11" fmla="*/ 276987 h 288512"/>
                  <a:gd name="connsiteX12" fmla="*/ 65056 w 65055"/>
                  <a:gd name="connsiteY12" fmla="*/ 288512 h 288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055" h="288512">
                    <a:moveTo>
                      <a:pt x="65056" y="288512"/>
                    </a:moveTo>
                    <a:cubicBezTo>
                      <a:pt x="63522" y="284921"/>
                      <a:pt x="62341" y="281188"/>
                      <a:pt x="61532" y="277368"/>
                    </a:cubicBezTo>
                    <a:cubicBezTo>
                      <a:pt x="59531" y="269177"/>
                      <a:pt x="56864" y="258890"/>
                      <a:pt x="53816" y="246602"/>
                    </a:cubicBezTo>
                    <a:cubicBezTo>
                      <a:pt x="47530" y="220599"/>
                      <a:pt x="39148" y="184595"/>
                      <a:pt x="30099" y="144780"/>
                    </a:cubicBezTo>
                    <a:cubicBezTo>
                      <a:pt x="21050" y="104966"/>
                      <a:pt x="13335" y="68580"/>
                      <a:pt x="7811" y="42577"/>
                    </a:cubicBezTo>
                    <a:cubicBezTo>
                      <a:pt x="5334" y="30290"/>
                      <a:pt x="3334" y="19907"/>
                      <a:pt x="1619" y="11525"/>
                    </a:cubicBezTo>
                    <a:cubicBezTo>
                      <a:pt x="705" y="7744"/>
                      <a:pt x="162" y="3886"/>
                      <a:pt x="0" y="0"/>
                    </a:cubicBezTo>
                    <a:cubicBezTo>
                      <a:pt x="1648" y="3515"/>
                      <a:pt x="2838" y="7230"/>
                      <a:pt x="3524" y="11049"/>
                    </a:cubicBezTo>
                    <a:lnTo>
                      <a:pt x="11240" y="41815"/>
                    </a:lnTo>
                    <a:cubicBezTo>
                      <a:pt x="17621" y="67818"/>
                      <a:pt x="26003" y="103823"/>
                      <a:pt x="34957" y="143732"/>
                    </a:cubicBezTo>
                    <a:cubicBezTo>
                      <a:pt x="43910" y="183642"/>
                      <a:pt x="51816" y="219932"/>
                      <a:pt x="57245" y="245840"/>
                    </a:cubicBezTo>
                    <a:cubicBezTo>
                      <a:pt x="59722" y="258223"/>
                      <a:pt x="61817" y="268605"/>
                      <a:pt x="63437" y="276987"/>
                    </a:cubicBezTo>
                    <a:cubicBezTo>
                      <a:pt x="64475" y="280740"/>
                      <a:pt x="65018" y="284617"/>
                      <a:pt x="65056" y="28851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4" name="Полилиния: фигура 363">
                <a:extLst>
                  <a:ext uri="{FF2B5EF4-FFF2-40B4-BE49-F238E27FC236}">
                    <a16:creationId xmlns:a16="http://schemas.microsoft.com/office/drawing/2014/main" id="{B9C13048-AE92-4892-B454-99D6D3DC6256}"/>
                  </a:ext>
                </a:extLst>
              </p:cNvPr>
              <p:cNvSpPr/>
              <p:nvPr/>
            </p:nvSpPr>
            <p:spPr>
              <a:xfrm>
                <a:off x="10066469" y="3214123"/>
                <a:ext cx="640937" cy="17987"/>
              </a:xfrm>
              <a:custGeom>
                <a:avLst/>
                <a:gdLst>
                  <a:gd name="connsiteX0" fmla="*/ 640937 w 640937"/>
                  <a:gd name="connsiteY0" fmla="*/ 17652 h 17987"/>
                  <a:gd name="connsiteX1" fmla="*/ 320421 w 640937"/>
                  <a:gd name="connsiteY1" fmla="*/ 11461 h 17987"/>
                  <a:gd name="connsiteX2" fmla="*/ 0 w 640937"/>
                  <a:gd name="connsiteY2" fmla="*/ 412 h 17987"/>
                  <a:gd name="connsiteX3" fmla="*/ 320516 w 640937"/>
                  <a:gd name="connsiteY3" fmla="*/ 6508 h 17987"/>
                  <a:gd name="connsiteX4" fmla="*/ 640937 w 640937"/>
                  <a:gd name="connsiteY4" fmla="*/ 17652 h 17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0937" h="17987">
                    <a:moveTo>
                      <a:pt x="640937" y="17652"/>
                    </a:moveTo>
                    <a:cubicBezTo>
                      <a:pt x="640937" y="18985"/>
                      <a:pt x="497396" y="16223"/>
                      <a:pt x="320421" y="11461"/>
                    </a:cubicBezTo>
                    <a:cubicBezTo>
                      <a:pt x="143446" y="6698"/>
                      <a:pt x="0" y="1936"/>
                      <a:pt x="0" y="412"/>
                    </a:cubicBezTo>
                    <a:cubicBezTo>
                      <a:pt x="0" y="-1112"/>
                      <a:pt x="143542" y="1745"/>
                      <a:pt x="320516" y="6508"/>
                    </a:cubicBezTo>
                    <a:cubicBezTo>
                      <a:pt x="497491" y="11270"/>
                      <a:pt x="640937" y="16223"/>
                      <a:pt x="640937" y="17652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5" name="Полилиния: фигура 364">
                <a:extLst>
                  <a:ext uri="{FF2B5EF4-FFF2-40B4-BE49-F238E27FC236}">
                    <a16:creationId xmlns:a16="http://schemas.microsoft.com/office/drawing/2014/main" id="{55EA0A0A-76F8-44AD-AC9B-E01376366696}"/>
                  </a:ext>
                </a:extLst>
              </p:cNvPr>
              <p:cNvSpPr/>
              <p:nvPr/>
            </p:nvSpPr>
            <p:spPr>
              <a:xfrm>
                <a:off x="10109427" y="3068612"/>
                <a:ext cx="548830" cy="16752"/>
              </a:xfrm>
              <a:custGeom>
                <a:avLst/>
                <a:gdLst>
                  <a:gd name="connsiteX0" fmla="*/ 548830 w 548830"/>
                  <a:gd name="connsiteY0" fmla="*/ 0 h 16752"/>
                  <a:gd name="connsiteX1" fmla="*/ 543306 w 548830"/>
                  <a:gd name="connsiteY1" fmla="*/ 857 h 16752"/>
                  <a:gd name="connsiteX2" fmla="*/ 527399 w 548830"/>
                  <a:gd name="connsiteY2" fmla="*/ 2191 h 16752"/>
                  <a:gd name="connsiteX3" fmla="*/ 468630 w 548830"/>
                  <a:gd name="connsiteY3" fmla="*/ 6191 h 16752"/>
                  <a:gd name="connsiteX4" fmla="*/ 274606 w 548830"/>
                  <a:gd name="connsiteY4" fmla="*/ 14478 h 16752"/>
                  <a:gd name="connsiteX5" fmla="*/ 80486 w 548830"/>
                  <a:gd name="connsiteY5" fmla="*/ 16669 h 16752"/>
                  <a:gd name="connsiteX6" fmla="*/ 21622 w 548830"/>
                  <a:gd name="connsiteY6" fmla="*/ 15907 h 16752"/>
                  <a:gd name="connsiteX7" fmla="*/ 5620 w 548830"/>
                  <a:gd name="connsiteY7" fmla="*/ 15335 h 16752"/>
                  <a:gd name="connsiteX8" fmla="*/ 0 w 548830"/>
                  <a:gd name="connsiteY8" fmla="*/ 14859 h 16752"/>
                  <a:gd name="connsiteX9" fmla="*/ 5620 w 548830"/>
                  <a:gd name="connsiteY9" fmla="*/ 14859 h 16752"/>
                  <a:gd name="connsiteX10" fmla="*/ 21622 w 548830"/>
                  <a:gd name="connsiteY10" fmla="*/ 14383 h 16752"/>
                  <a:gd name="connsiteX11" fmla="*/ 80391 w 548830"/>
                  <a:gd name="connsiteY11" fmla="*/ 13621 h 16752"/>
                  <a:gd name="connsiteX12" fmla="*/ 274510 w 548830"/>
                  <a:gd name="connsiteY12" fmla="*/ 10001 h 16752"/>
                  <a:gd name="connsiteX13" fmla="*/ 468439 w 548830"/>
                  <a:gd name="connsiteY13" fmla="*/ 3143 h 16752"/>
                  <a:gd name="connsiteX14" fmla="*/ 527304 w 548830"/>
                  <a:gd name="connsiteY14" fmla="*/ 762 h 16752"/>
                  <a:gd name="connsiteX15" fmla="*/ 543306 w 548830"/>
                  <a:gd name="connsiteY15" fmla="*/ 762 h 16752"/>
                  <a:gd name="connsiteX16" fmla="*/ 548830 w 548830"/>
                  <a:gd name="connsiteY16" fmla="*/ 0 h 16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30" h="16752">
                    <a:moveTo>
                      <a:pt x="548830" y="0"/>
                    </a:moveTo>
                    <a:cubicBezTo>
                      <a:pt x="547040" y="533"/>
                      <a:pt x="545182" y="819"/>
                      <a:pt x="543306" y="857"/>
                    </a:cubicBezTo>
                    <a:lnTo>
                      <a:pt x="527399" y="2191"/>
                    </a:lnTo>
                    <a:cubicBezTo>
                      <a:pt x="513493" y="3334"/>
                      <a:pt x="493490" y="4667"/>
                      <a:pt x="468630" y="6191"/>
                    </a:cubicBezTo>
                    <a:cubicBezTo>
                      <a:pt x="419005" y="9144"/>
                      <a:pt x="350425" y="12383"/>
                      <a:pt x="274606" y="14478"/>
                    </a:cubicBezTo>
                    <a:cubicBezTo>
                      <a:pt x="198787" y="16574"/>
                      <a:pt x="130111" y="16954"/>
                      <a:pt x="80486" y="16669"/>
                    </a:cubicBezTo>
                    <a:cubicBezTo>
                      <a:pt x="55626" y="16669"/>
                      <a:pt x="35528" y="16669"/>
                      <a:pt x="21622" y="15907"/>
                    </a:cubicBezTo>
                    <a:lnTo>
                      <a:pt x="5620" y="15335"/>
                    </a:lnTo>
                    <a:cubicBezTo>
                      <a:pt x="3734" y="15316"/>
                      <a:pt x="1857" y="15164"/>
                      <a:pt x="0" y="14859"/>
                    </a:cubicBezTo>
                    <a:cubicBezTo>
                      <a:pt x="1867" y="14592"/>
                      <a:pt x="3753" y="14592"/>
                      <a:pt x="5620" y="14859"/>
                    </a:cubicBezTo>
                    <a:lnTo>
                      <a:pt x="21622" y="14383"/>
                    </a:lnTo>
                    <a:lnTo>
                      <a:pt x="80391" y="13621"/>
                    </a:lnTo>
                    <a:cubicBezTo>
                      <a:pt x="130111" y="13049"/>
                      <a:pt x="198691" y="12001"/>
                      <a:pt x="274510" y="10001"/>
                    </a:cubicBezTo>
                    <a:cubicBezTo>
                      <a:pt x="350330" y="8001"/>
                      <a:pt x="418814" y="5239"/>
                      <a:pt x="468439" y="3143"/>
                    </a:cubicBezTo>
                    <a:lnTo>
                      <a:pt x="527304" y="762"/>
                    </a:lnTo>
                    <a:lnTo>
                      <a:pt x="543306" y="762"/>
                    </a:lnTo>
                    <a:cubicBezTo>
                      <a:pt x="545116" y="295"/>
                      <a:pt x="546963" y="48"/>
                      <a:pt x="548830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6" name="Полилиния: фигура 365">
                <a:extLst>
                  <a:ext uri="{FF2B5EF4-FFF2-40B4-BE49-F238E27FC236}">
                    <a16:creationId xmlns:a16="http://schemas.microsoft.com/office/drawing/2014/main" id="{820B781A-0FE8-4452-ACEB-415E9D9D67EF}"/>
                  </a:ext>
                </a:extLst>
              </p:cNvPr>
              <p:cNvSpPr/>
              <p:nvPr/>
            </p:nvSpPr>
            <p:spPr>
              <a:xfrm>
                <a:off x="9972338" y="2902958"/>
                <a:ext cx="149957" cy="172994"/>
              </a:xfrm>
              <a:custGeom>
                <a:avLst/>
                <a:gdLst>
                  <a:gd name="connsiteX0" fmla="*/ 24 w 149957"/>
                  <a:gd name="connsiteY0" fmla="*/ 172988 h 172994"/>
                  <a:gd name="connsiteX1" fmla="*/ 73081 w 149957"/>
                  <a:gd name="connsiteY1" fmla="*/ 84882 h 172994"/>
                  <a:gd name="connsiteX2" fmla="*/ 149948 w 149957"/>
                  <a:gd name="connsiteY2" fmla="*/ 14 h 172994"/>
                  <a:gd name="connsiteX3" fmla="*/ 76891 w 149957"/>
                  <a:gd name="connsiteY3" fmla="*/ 88120 h 172994"/>
                  <a:gd name="connsiteX4" fmla="*/ 24 w 149957"/>
                  <a:gd name="connsiteY4" fmla="*/ 172988 h 172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957" h="172994">
                    <a:moveTo>
                      <a:pt x="24" y="172988"/>
                    </a:moveTo>
                    <a:cubicBezTo>
                      <a:pt x="-1023" y="172036"/>
                      <a:pt x="31743" y="132602"/>
                      <a:pt x="73081" y="84882"/>
                    </a:cubicBezTo>
                    <a:cubicBezTo>
                      <a:pt x="114420" y="37162"/>
                      <a:pt x="149281" y="-843"/>
                      <a:pt x="149948" y="14"/>
                    </a:cubicBezTo>
                    <a:cubicBezTo>
                      <a:pt x="150615" y="871"/>
                      <a:pt x="118230" y="40305"/>
                      <a:pt x="76891" y="88120"/>
                    </a:cubicBezTo>
                    <a:cubicBezTo>
                      <a:pt x="35553" y="135936"/>
                      <a:pt x="1072" y="173560"/>
                      <a:pt x="24" y="172988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7" name="Полилиния: фигура 366">
                <a:extLst>
                  <a:ext uri="{FF2B5EF4-FFF2-40B4-BE49-F238E27FC236}">
                    <a16:creationId xmlns:a16="http://schemas.microsoft.com/office/drawing/2014/main" id="{8E144123-5220-4E07-852E-85A69BC52889}"/>
                  </a:ext>
                </a:extLst>
              </p:cNvPr>
              <p:cNvSpPr/>
              <p:nvPr/>
            </p:nvSpPr>
            <p:spPr>
              <a:xfrm>
                <a:off x="10073137" y="3366401"/>
                <a:ext cx="436435" cy="43645"/>
              </a:xfrm>
              <a:custGeom>
                <a:avLst/>
                <a:gdLst>
                  <a:gd name="connsiteX0" fmla="*/ 436436 w 436435"/>
                  <a:gd name="connsiteY0" fmla="*/ 43492 h 43645"/>
                  <a:gd name="connsiteX1" fmla="*/ 218027 w 436435"/>
                  <a:gd name="connsiteY1" fmla="*/ 24442 h 43645"/>
                  <a:gd name="connsiteX2" fmla="*/ 0 w 436435"/>
                  <a:gd name="connsiteY2" fmla="*/ 153 h 43645"/>
                  <a:gd name="connsiteX3" fmla="*/ 218504 w 436435"/>
                  <a:gd name="connsiteY3" fmla="*/ 19203 h 43645"/>
                  <a:gd name="connsiteX4" fmla="*/ 436436 w 436435"/>
                  <a:gd name="connsiteY4" fmla="*/ 43492 h 43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435" h="43645">
                    <a:moveTo>
                      <a:pt x="436436" y="43492"/>
                    </a:moveTo>
                    <a:cubicBezTo>
                      <a:pt x="436436" y="44920"/>
                      <a:pt x="338519" y="36253"/>
                      <a:pt x="218027" y="24442"/>
                    </a:cubicBezTo>
                    <a:cubicBezTo>
                      <a:pt x="97536" y="12631"/>
                      <a:pt x="-95" y="1582"/>
                      <a:pt x="0" y="153"/>
                    </a:cubicBezTo>
                    <a:cubicBezTo>
                      <a:pt x="95" y="-1276"/>
                      <a:pt x="97917" y="7487"/>
                      <a:pt x="218504" y="19203"/>
                    </a:cubicBezTo>
                    <a:cubicBezTo>
                      <a:pt x="339090" y="30919"/>
                      <a:pt x="436531" y="42539"/>
                      <a:pt x="436436" y="43492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8" name="Полилиния: фигура 367">
                <a:extLst>
                  <a:ext uri="{FF2B5EF4-FFF2-40B4-BE49-F238E27FC236}">
                    <a16:creationId xmlns:a16="http://schemas.microsoft.com/office/drawing/2014/main" id="{581B354D-4EFD-4D42-9F6B-092869B9118C}"/>
                  </a:ext>
                </a:extLst>
              </p:cNvPr>
              <p:cNvSpPr/>
              <p:nvPr/>
            </p:nvSpPr>
            <p:spPr>
              <a:xfrm>
                <a:off x="10090472" y="3532044"/>
                <a:ext cx="423957" cy="10627"/>
              </a:xfrm>
              <a:custGeom>
                <a:avLst/>
                <a:gdLst>
                  <a:gd name="connsiteX0" fmla="*/ 423958 w 423957"/>
                  <a:gd name="connsiteY0" fmla="*/ 10056 h 10627"/>
                  <a:gd name="connsiteX1" fmla="*/ 211931 w 423957"/>
                  <a:gd name="connsiteY1" fmla="*/ 7770 h 10627"/>
                  <a:gd name="connsiteX2" fmla="*/ 0 w 423957"/>
                  <a:gd name="connsiteY2" fmla="*/ 531 h 10627"/>
                  <a:gd name="connsiteX3" fmla="*/ 212027 w 423957"/>
                  <a:gd name="connsiteY3" fmla="*/ 2817 h 10627"/>
                  <a:gd name="connsiteX4" fmla="*/ 423958 w 423957"/>
                  <a:gd name="connsiteY4" fmla="*/ 10056 h 10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957" h="10627">
                    <a:moveTo>
                      <a:pt x="423958" y="10056"/>
                    </a:moveTo>
                    <a:cubicBezTo>
                      <a:pt x="423958" y="11484"/>
                      <a:pt x="328708" y="10056"/>
                      <a:pt x="211931" y="7770"/>
                    </a:cubicBezTo>
                    <a:cubicBezTo>
                      <a:pt x="95155" y="5484"/>
                      <a:pt x="0" y="1864"/>
                      <a:pt x="0" y="531"/>
                    </a:cubicBezTo>
                    <a:cubicBezTo>
                      <a:pt x="0" y="-803"/>
                      <a:pt x="95250" y="531"/>
                      <a:pt x="212027" y="2817"/>
                    </a:cubicBezTo>
                    <a:cubicBezTo>
                      <a:pt x="328803" y="5103"/>
                      <a:pt x="423958" y="8722"/>
                      <a:pt x="423958" y="10056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9" name="Полилиния: фигура 368">
                <a:extLst>
                  <a:ext uri="{FF2B5EF4-FFF2-40B4-BE49-F238E27FC236}">
                    <a16:creationId xmlns:a16="http://schemas.microsoft.com/office/drawing/2014/main" id="{788C2C4D-BF04-4087-8430-D92F6FE864AC}"/>
                  </a:ext>
                </a:extLst>
              </p:cNvPr>
              <p:cNvSpPr/>
              <p:nvPr/>
            </p:nvSpPr>
            <p:spPr>
              <a:xfrm>
                <a:off x="10226508" y="2952026"/>
                <a:ext cx="92373" cy="683037"/>
              </a:xfrm>
              <a:custGeom>
                <a:avLst/>
                <a:gdLst>
                  <a:gd name="connsiteX0" fmla="*/ 172 w 92373"/>
                  <a:gd name="connsiteY0" fmla="*/ 683038 h 683037"/>
                  <a:gd name="connsiteX1" fmla="*/ 172 w 92373"/>
                  <a:gd name="connsiteY1" fmla="*/ 675989 h 683037"/>
                  <a:gd name="connsiteX2" fmla="*/ 172 w 92373"/>
                  <a:gd name="connsiteY2" fmla="*/ 655892 h 683037"/>
                  <a:gd name="connsiteX3" fmla="*/ 3600 w 92373"/>
                  <a:gd name="connsiteY3" fmla="*/ 581787 h 683037"/>
                  <a:gd name="connsiteX4" fmla="*/ 7887 w 92373"/>
                  <a:gd name="connsiteY4" fmla="*/ 530828 h 683037"/>
                  <a:gd name="connsiteX5" fmla="*/ 15126 w 92373"/>
                  <a:gd name="connsiteY5" fmla="*/ 472535 h 683037"/>
                  <a:gd name="connsiteX6" fmla="*/ 29413 w 92373"/>
                  <a:gd name="connsiteY6" fmla="*/ 339185 h 683037"/>
                  <a:gd name="connsiteX7" fmla="*/ 64180 w 92373"/>
                  <a:gd name="connsiteY7" fmla="*/ 97155 h 683037"/>
                  <a:gd name="connsiteX8" fmla="*/ 83230 w 92373"/>
                  <a:gd name="connsiteY8" fmla="*/ 25622 h 683037"/>
                  <a:gd name="connsiteX9" fmla="*/ 89802 w 92373"/>
                  <a:gd name="connsiteY9" fmla="*/ 6572 h 683037"/>
                  <a:gd name="connsiteX10" fmla="*/ 92374 w 92373"/>
                  <a:gd name="connsiteY10" fmla="*/ 0 h 683037"/>
                  <a:gd name="connsiteX11" fmla="*/ 90754 w 92373"/>
                  <a:gd name="connsiteY11" fmla="*/ 6858 h 683037"/>
                  <a:gd name="connsiteX12" fmla="*/ 85039 w 92373"/>
                  <a:gd name="connsiteY12" fmla="*/ 25908 h 683037"/>
                  <a:gd name="connsiteX13" fmla="*/ 67227 w 92373"/>
                  <a:gd name="connsiteY13" fmla="*/ 97631 h 683037"/>
                  <a:gd name="connsiteX14" fmla="*/ 33985 w 92373"/>
                  <a:gd name="connsiteY14" fmla="*/ 339281 h 683037"/>
                  <a:gd name="connsiteX15" fmla="*/ 19317 w 92373"/>
                  <a:gd name="connsiteY15" fmla="*/ 472631 h 683037"/>
                  <a:gd name="connsiteX16" fmla="*/ 11601 w 92373"/>
                  <a:gd name="connsiteY16" fmla="*/ 530733 h 683037"/>
                  <a:gd name="connsiteX17" fmla="*/ 6649 w 92373"/>
                  <a:gd name="connsiteY17" fmla="*/ 581597 h 683037"/>
                  <a:gd name="connsiteX18" fmla="*/ 1791 w 92373"/>
                  <a:gd name="connsiteY18" fmla="*/ 655415 h 683037"/>
                  <a:gd name="connsiteX19" fmla="*/ 648 w 92373"/>
                  <a:gd name="connsiteY19" fmla="*/ 675513 h 683037"/>
                  <a:gd name="connsiteX20" fmla="*/ 172 w 92373"/>
                  <a:gd name="connsiteY20" fmla="*/ 683038 h 68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2373" h="683037">
                    <a:moveTo>
                      <a:pt x="172" y="683038"/>
                    </a:moveTo>
                    <a:cubicBezTo>
                      <a:pt x="-57" y="680695"/>
                      <a:pt x="-57" y="678332"/>
                      <a:pt x="172" y="675989"/>
                    </a:cubicBezTo>
                    <a:cubicBezTo>
                      <a:pt x="172" y="671417"/>
                      <a:pt x="172" y="664559"/>
                      <a:pt x="172" y="655892"/>
                    </a:cubicBezTo>
                    <a:cubicBezTo>
                      <a:pt x="172" y="638366"/>
                      <a:pt x="1505" y="613029"/>
                      <a:pt x="3600" y="581787"/>
                    </a:cubicBezTo>
                    <a:cubicBezTo>
                      <a:pt x="4648" y="566166"/>
                      <a:pt x="5982" y="549116"/>
                      <a:pt x="7887" y="530828"/>
                    </a:cubicBezTo>
                    <a:cubicBezTo>
                      <a:pt x="9792" y="512540"/>
                      <a:pt x="12554" y="492728"/>
                      <a:pt x="15126" y="472535"/>
                    </a:cubicBezTo>
                    <a:cubicBezTo>
                      <a:pt x="20269" y="431483"/>
                      <a:pt x="24651" y="386239"/>
                      <a:pt x="29413" y="339185"/>
                    </a:cubicBezTo>
                    <a:cubicBezTo>
                      <a:pt x="35938" y="257861"/>
                      <a:pt x="47549" y="177022"/>
                      <a:pt x="64180" y="97155"/>
                    </a:cubicBezTo>
                    <a:cubicBezTo>
                      <a:pt x="71133" y="66675"/>
                      <a:pt x="78276" y="42291"/>
                      <a:pt x="83230" y="25622"/>
                    </a:cubicBezTo>
                    <a:cubicBezTo>
                      <a:pt x="85897" y="17717"/>
                      <a:pt x="88087" y="11335"/>
                      <a:pt x="89802" y="6572"/>
                    </a:cubicBezTo>
                    <a:cubicBezTo>
                      <a:pt x="90411" y="4296"/>
                      <a:pt x="91278" y="2086"/>
                      <a:pt x="92374" y="0"/>
                    </a:cubicBezTo>
                    <a:cubicBezTo>
                      <a:pt x="92078" y="2334"/>
                      <a:pt x="91535" y="4639"/>
                      <a:pt x="90754" y="6858"/>
                    </a:cubicBezTo>
                    <a:cubicBezTo>
                      <a:pt x="89230" y="11716"/>
                      <a:pt x="87420" y="18193"/>
                      <a:pt x="85039" y="25908"/>
                    </a:cubicBezTo>
                    <a:cubicBezTo>
                      <a:pt x="80277" y="42672"/>
                      <a:pt x="73705" y="67151"/>
                      <a:pt x="67227" y="97631"/>
                    </a:cubicBezTo>
                    <a:cubicBezTo>
                      <a:pt x="51673" y="177498"/>
                      <a:pt x="40576" y="258175"/>
                      <a:pt x="33985" y="339281"/>
                    </a:cubicBezTo>
                    <a:cubicBezTo>
                      <a:pt x="29223" y="386906"/>
                      <a:pt x="24460" y="432054"/>
                      <a:pt x="19317" y="472631"/>
                    </a:cubicBezTo>
                    <a:cubicBezTo>
                      <a:pt x="16555" y="493109"/>
                      <a:pt x="13697" y="512540"/>
                      <a:pt x="11601" y="530733"/>
                    </a:cubicBezTo>
                    <a:cubicBezTo>
                      <a:pt x="9506" y="548926"/>
                      <a:pt x="7982" y="566071"/>
                      <a:pt x="6649" y="581597"/>
                    </a:cubicBezTo>
                    <a:cubicBezTo>
                      <a:pt x="4172" y="612743"/>
                      <a:pt x="2743" y="637985"/>
                      <a:pt x="1791" y="655415"/>
                    </a:cubicBezTo>
                    <a:lnTo>
                      <a:pt x="648" y="675513"/>
                    </a:lnTo>
                    <a:cubicBezTo>
                      <a:pt x="743" y="678028"/>
                      <a:pt x="590" y="680552"/>
                      <a:pt x="172" y="68303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0" name="Полилиния: фигура 369">
                <a:extLst>
                  <a:ext uri="{FF2B5EF4-FFF2-40B4-BE49-F238E27FC236}">
                    <a16:creationId xmlns:a16="http://schemas.microsoft.com/office/drawing/2014/main" id="{1C8F0A24-DFE2-495E-9826-F951DB102966}"/>
                  </a:ext>
                </a:extLst>
              </p:cNvPr>
              <p:cNvSpPr/>
              <p:nvPr/>
            </p:nvSpPr>
            <p:spPr>
              <a:xfrm>
                <a:off x="10381271" y="3214440"/>
                <a:ext cx="103631" cy="26955"/>
              </a:xfrm>
              <a:custGeom>
                <a:avLst/>
                <a:gdLst>
                  <a:gd name="connsiteX0" fmla="*/ 0 w 103631"/>
                  <a:gd name="connsiteY0" fmla="*/ 0 h 26955"/>
                  <a:gd name="connsiteX1" fmla="*/ 103632 w 103631"/>
                  <a:gd name="connsiteY1" fmla="*/ 0 h 26955"/>
                  <a:gd name="connsiteX2" fmla="*/ 103632 w 103631"/>
                  <a:gd name="connsiteY2" fmla="*/ 26956 h 26955"/>
                  <a:gd name="connsiteX3" fmla="*/ 0 w 103631"/>
                  <a:gd name="connsiteY3" fmla="*/ 26956 h 2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631" h="26955">
                    <a:moveTo>
                      <a:pt x="0" y="0"/>
                    </a:moveTo>
                    <a:lnTo>
                      <a:pt x="103632" y="0"/>
                    </a:lnTo>
                    <a:lnTo>
                      <a:pt x="103632" y="26956"/>
                    </a:lnTo>
                    <a:lnTo>
                      <a:pt x="0" y="26956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1" name="Полилиния: фигура 370">
                <a:extLst>
                  <a:ext uri="{FF2B5EF4-FFF2-40B4-BE49-F238E27FC236}">
                    <a16:creationId xmlns:a16="http://schemas.microsoft.com/office/drawing/2014/main" id="{F1B46A18-C1E9-4C95-B560-1D125BAB8C0C}"/>
                  </a:ext>
                </a:extLst>
              </p:cNvPr>
              <p:cNvSpPr/>
              <p:nvPr/>
            </p:nvSpPr>
            <p:spPr>
              <a:xfrm>
                <a:off x="10468485" y="3296450"/>
                <a:ext cx="59279" cy="236791"/>
              </a:xfrm>
              <a:custGeom>
                <a:avLst/>
                <a:gdLst>
                  <a:gd name="connsiteX0" fmla="*/ 32991 w 59279"/>
                  <a:gd name="connsiteY0" fmla="*/ 0 h 236791"/>
                  <a:gd name="connsiteX1" fmla="*/ 40230 w 59279"/>
                  <a:gd name="connsiteY1" fmla="*/ 236792 h 236791"/>
                  <a:gd name="connsiteX2" fmla="*/ 59280 w 59279"/>
                  <a:gd name="connsiteY2" fmla="*/ 103442 h 236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79" h="236791">
                    <a:moveTo>
                      <a:pt x="32991" y="0"/>
                    </a:moveTo>
                    <a:cubicBezTo>
                      <a:pt x="-13510" y="72914"/>
                      <a:pt x="-10634" y="166859"/>
                      <a:pt x="40230" y="236792"/>
                    </a:cubicBezTo>
                    <a:cubicBezTo>
                      <a:pt x="46583" y="192338"/>
                      <a:pt x="52927" y="147895"/>
                      <a:pt x="59280" y="103442"/>
                    </a:cubicBezTo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2" name="Полилиния: фигура 371">
                <a:extLst>
                  <a:ext uri="{FF2B5EF4-FFF2-40B4-BE49-F238E27FC236}">
                    <a16:creationId xmlns:a16="http://schemas.microsoft.com/office/drawing/2014/main" id="{E81011D4-EB13-4811-8FCC-B874CE297AF4}"/>
                  </a:ext>
                </a:extLst>
              </p:cNvPr>
              <p:cNvSpPr/>
              <p:nvPr/>
            </p:nvSpPr>
            <p:spPr>
              <a:xfrm>
                <a:off x="10398810" y="2591441"/>
                <a:ext cx="143523" cy="568134"/>
              </a:xfrm>
              <a:custGeom>
                <a:avLst/>
                <a:gdLst>
                  <a:gd name="connsiteX0" fmla="*/ 42659 w 143523"/>
                  <a:gd name="connsiteY0" fmla="*/ 39592 h 568134"/>
                  <a:gd name="connsiteX1" fmla="*/ 39992 w 143523"/>
                  <a:gd name="connsiteY1" fmla="*/ 121126 h 568134"/>
                  <a:gd name="connsiteX2" fmla="*/ 22085 w 143523"/>
                  <a:gd name="connsiteY2" fmla="*/ 202184 h 568134"/>
                  <a:gd name="connsiteX3" fmla="*/ 40563 w 143523"/>
                  <a:gd name="connsiteY3" fmla="*/ 277526 h 568134"/>
                  <a:gd name="connsiteX4" fmla="*/ 5606 w 143523"/>
                  <a:gd name="connsiteY4" fmla="*/ 402590 h 568134"/>
                  <a:gd name="connsiteX5" fmla="*/ 42659 w 143523"/>
                  <a:gd name="connsiteY5" fmla="*/ 559657 h 568134"/>
                  <a:gd name="connsiteX6" fmla="*/ 57042 w 143523"/>
                  <a:gd name="connsiteY6" fmla="*/ 568134 h 568134"/>
                  <a:gd name="connsiteX7" fmla="*/ 70091 w 143523"/>
                  <a:gd name="connsiteY7" fmla="*/ 555180 h 568134"/>
                  <a:gd name="connsiteX8" fmla="*/ 69614 w 143523"/>
                  <a:gd name="connsiteY8" fmla="*/ 535463 h 568134"/>
                  <a:gd name="connsiteX9" fmla="*/ 132956 w 143523"/>
                  <a:gd name="connsiteY9" fmla="*/ 361346 h 568134"/>
                  <a:gd name="connsiteX10" fmla="*/ 119526 w 143523"/>
                  <a:gd name="connsiteY10" fmla="*/ 240665 h 568134"/>
                  <a:gd name="connsiteX11" fmla="*/ 141909 w 143523"/>
                  <a:gd name="connsiteY11" fmla="*/ 89312 h 568134"/>
                  <a:gd name="connsiteX12" fmla="*/ 138956 w 143523"/>
                  <a:gd name="connsiteY12" fmla="*/ 37401 h 568134"/>
                  <a:gd name="connsiteX13" fmla="*/ 103904 w 143523"/>
                  <a:gd name="connsiteY13" fmla="*/ 1301 h 568134"/>
                  <a:gd name="connsiteX14" fmla="*/ 61328 w 143523"/>
                  <a:gd name="connsiteY14" fmla="*/ 22352 h 56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523" h="568134">
                    <a:moveTo>
                      <a:pt x="42659" y="39592"/>
                    </a:moveTo>
                    <a:cubicBezTo>
                      <a:pt x="54851" y="64643"/>
                      <a:pt x="48850" y="94646"/>
                      <a:pt x="39992" y="121126"/>
                    </a:cubicBezTo>
                    <a:cubicBezTo>
                      <a:pt x="31134" y="147605"/>
                      <a:pt x="19799" y="174371"/>
                      <a:pt x="22085" y="202184"/>
                    </a:cubicBezTo>
                    <a:cubicBezTo>
                      <a:pt x="24180" y="227996"/>
                      <a:pt x="38087" y="251714"/>
                      <a:pt x="40563" y="277526"/>
                    </a:cubicBezTo>
                    <a:cubicBezTo>
                      <a:pt x="44850" y="320960"/>
                      <a:pt x="17036" y="360394"/>
                      <a:pt x="5606" y="402590"/>
                    </a:cubicBezTo>
                    <a:cubicBezTo>
                      <a:pt x="-8843" y="457854"/>
                      <a:pt x="5035" y="516680"/>
                      <a:pt x="42659" y="559657"/>
                    </a:cubicBezTo>
                    <a:cubicBezTo>
                      <a:pt x="46040" y="564391"/>
                      <a:pt x="51269" y="567467"/>
                      <a:pt x="57042" y="568134"/>
                    </a:cubicBezTo>
                    <a:cubicBezTo>
                      <a:pt x="63785" y="567191"/>
                      <a:pt x="69100" y="561914"/>
                      <a:pt x="70091" y="555180"/>
                    </a:cubicBezTo>
                    <a:cubicBezTo>
                      <a:pt x="70881" y="548617"/>
                      <a:pt x="70719" y="541979"/>
                      <a:pt x="69614" y="535463"/>
                    </a:cubicBezTo>
                    <a:cubicBezTo>
                      <a:pt x="64376" y="473170"/>
                      <a:pt x="124288" y="423259"/>
                      <a:pt x="132956" y="361346"/>
                    </a:cubicBezTo>
                    <a:cubicBezTo>
                      <a:pt x="138671" y="321056"/>
                      <a:pt x="122002" y="281241"/>
                      <a:pt x="119526" y="240665"/>
                    </a:cubicBezTo>
                    <a:cubicBezTo>
                      <a:pt x="116382" y="189611"/>
                      <a:pt x="135623" y="140081"/>
                      <a:pt x="141909" y="89312"/>
                    </a:cubicBezTo>
                    <a:cubicBezTo>
                      <a:pt x="144805" y="72006"/>
                      <a:pt x="143795" y="54270"/>
                      <a:pt x="138956" y="37401"/>
                    </a:cubicBezTo>
                    <a:cubicBezTo>
                      <a:pt x="133918" y="20332"/>
                      <a:pt x="120811" y="6835"/>
                      <a:pt x="103904" y="1301"/>
                    </a:cubicBezTo>
                    <a:cubicBezTo>
                      <a:pt x="86426" y="-3547"/>
                      <a:pt x="68091" y="5521"/>
                      <a:pt x="61328" y="22352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3" name="Рисунок 6">
              <a:extLst>
                <a:ext uri="{FF2B5EF4-FFF2-40B4-BE49-F238E27FC236}">
                  <a16:creationId xmlns:a16="http://schemas.microsoft.com/office/drawing/2014/main" id="{7687D6C0-C3E9-4598-BD4E-665A765F82B2}"/>
                </a:ext>
              </a:extLst>
            </p:cNvPr>
            <p:cNvGrpSpPr/>
            <p:nvPr/>
          </p:nvGrpSpPr>
          <p:grpSpPr>
            <a:xfrm>
              <a:off x="7081752" y="2358556"/>
              <a:ext cx="1910994" cy="3538420"/>
              <a:chOff x="7081752" y="2358556"/>
              <a:chExt cx="1910994" cy="3538420"/>
            </a:xfrm>
          </p:grpSpPr>
          <p:sp>
            <p:nvSpPr>
              <p:cNvPr id="374" name="Полилиния: фигура 373">
                <a:extLst>
                  <a:ext uri="{FF2B5EF4-FFF2-40B4-BE49-F238E27FC236}">
                    <a16:creationId xmlns:a16="http://schemas.microsoft.com/office/drawing/2014/main" id="{2A09ECF0-94EB-4A26-A870-2EE78013B309}"/>
                  </a:ext>
                </a:extLst>
              </p:cNvPr>
              <p:cNvSpPr/>
              <p:nvPr/>
            </p:nvSpPr>
            <p:spPr>
              <a:xfrm>
                <a:off x="7330467" y="2444153"/>
                <a:ext cx="527250" cy="775584"/>
              </a:xfrm>
              <a:custGeom>
                <a:avLst/>
                <a:gdLst>
                  <a:gd name="connsiteX0" fmla="*/ 362182 w 527250"/>
                  <a:gd name="connsiteY0" fmla="*/ 11621 h 775584"/>
                  <a:gd name="connsiteX1" fmla="*/ 185779 w 527250"/>
                  <a:gd name="connsiteY1" fmla="*/ 156115 h 775584"/>
                  <a:gd name="connsiteX2" fmla="*/ 166729 w 527250"/>
                  <a:gd name="connsiteY2" fmla="*/ 282607 h 775584"/>
                  <a:gd name="connsiteX3" fmla="*/ 58049 w 527250"/>
                  <a:gd name="connsiteY3" fmla="*/ 411480 h 775584"/>
                  <a:gd name="connsiteX4" fmla="*/ 62526 w 527250"/>
                  <a:gd name="connsiteY4" fmla="*/ 552736 h 775584"/>
                  <a:gd name="connsiteX5" fmla="*/ 9090 w 527250"/>
                  <a:gd name="connsiteY5" fmla="*/ 640366 h 775584"/>
                  <a:gd name="connsiteX6" fmla="*/ 15663 w 527250"/>
                  <a:gd name="connsiteY6" fmla="*/ 735616 h 775584"/>
                  <a:gd name="connsiteX7" fmla="*/ 101388 w 527250"/>
                  <a:gd name="connsiteY7" fmla="*/ 774954 h 775584"/>
                  <a:gd name="connsiteX8" fmla="*/ 161205 w 527250"/>
                  <a:gd name="connsiteY8" fmla="*/ 754761 h 775584"/>
                  <a:gd name="connsiteX9" fmla="*/ 296745 w 527250"/>
                  <a:gd name="connsiteY9" fmla="*/ 751999 h 775584"/>
                  <a:gd name="connsiteX10" fmla="*/ 432667 w 527250"/>
                  <a:gd name="connsiteY10" fmla="*/ 755142 h 775584"/>
                  <a:gd name="connsiteX11" fmla="*/ 526298 w 527250"/>
                  <a:gd name="connsiteY11" fmla="*/ 666655 h 775584"/>
                  <a:gd name="connsiteX12" fmla="*/ 510486 w 527250"/>
                  <a:gd name="connsiteY12" fmla="*/ 580168 h 775584"/>
                  <a:gd name="connsiteX13" fmla="*/ 436668 w 527250"/>
                  <a:gd name="connsiteY13" fmla="*/ 0 h 775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27250" h="775584">
                    <a:moveTo>
                      <a:pt x="362182" y="11621"/>
                    </a:moveTo>
                    <a:cubicBezTo>
                      <a:pt x="276484" y="11659"/>
                      <a:pt x="202692" y="72104"/>
                      <a:pt x="185779" y="156115"/>
                    </a:cubicBezTo>
                    <a:cubicBezTo>
                      <a:pt x="178445" y="198406"/>
                      <a:pt x="186446" y="244411"/>
                      <a:pt x="166729" y="282607"/>
                    </a:cubicBezTo>
                    <a:cubicBezTo>
                      <a:pt x="140916" y="333280"/>
                      <a:pt x="73194" y="356616"/>
                      <a:pt x="58049" y="411480"/>
                    </a:cubicBezTo>
                    <a:cubicBezTo>
                      <a:pt x="45285" y="457295"/>
                      <a:pt x="75384" y="506730"/>
                      <a:pt x="62526" y="552736"/>
                    </a:cubicBezTo>
                    <a:cubicBezTo>
                      <a:pt x="53001" y="585883"/>
                      <a:pt x="23568" y="609219"/>
                      <a:pt x="9090" y="640366"/>
                    </a:cubicBezTo>
                    <a:cubicBezTo>
                      <a:pt x="-5048" y="671170"/>
                      <a:pt x="-2572" y="707041"/>
                      <a:pt x="15663" y="735616"/>
                    </a:cubicBezTo>
                    <a:cubicBezTo>
                      <a:pt x="34604" y="763762"/>
                      <a:pt x="67698" y="778945"/>
                      <a:pt x="101388" y="774954"/>
                    </a:cubicBezTo>
                    <a:cubicBezTo>
                      <a:pt x="122247" y="771906"/>
                      <a:pt x="141107" y="761333"/>
                      <a:pt x="161205" y="754761"/>
                    </a:cubicBezTo>
                    <a:cubicBezTo>
                      <a:pt x="204543" y="740569"/>
                      <a:pt x="251597" y="745236"/>
                      <a:pt x="296745" y="751999"/>
                    </a:cubicBezTo>
                    <a:cubicBezTo>
                      <a:pt x="341894" y="758762"/>
                      <a:pt x="388281" y="765620"/>
                      <a:pt x="432667" y="755142"/>
                    </a:cubicBezTo>
                    <a:cubicBezTo>
                      <a:pt x="477054" y="744664"/>
                      <a:pt x="519630" y="711803"/>
                      <a:pt x="526298" y="666655"/>
                    </a:cubicBezTo>
                    <a:cubicBezTo>
                      <a:pt x="530584" y="637413"/>
                      <a:pt x="519535" y="608362"/>
                      <a:pt x="510486" y="580168"/>
                    </a:cubicBezTo>
                    <a:cubicBezTo>
                      <a:pt x="451336" y="393954"/>
                      <a:pt x="478673" y="190786"/>
                      <a:pt x="436668" y="0"/>
                    </a:cubicBezTo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5" name="Полилиния: фигура 374">
                <a:extLst>
                  <a:ext uri="{FF2B5EF4-FFF2-40B4-BE49-F238E27FC236}">
                    <a16:creationId xmlns:a16="http://schemas.microsoft.com/office/drawing/2014/main" id="{3ED4581C-F1AC-4B83-8324-53EC4DBBC8AD}"/>
                  </a:ext>
                </a:extLst>
              </p:cNvPr>
              <p:cNvSpPr/>
              <p:nvPr/>
            </p:nvSpPr>
            <p:spPr>
              <a:xfrm>
                <a:off x="7388414" y="2574211"/>
                <a:ext cx="153073" cy="138207"/>
              </a:xfrm>
              <a:custGeom>
                <a:avLst/>
                <a:gdLst>
                  <a:gd name="connsiteX0" fmla="*/ 138881 w 153073"/>
                  <a:gd name="connsiteY0" fmla="*/ 53108 h 138207"/>
                  <a:gd name="connsiteX1" fmla="*/ 99162 w 153073"/>
                  <a:gd name="connsiteY1" fmla="*/ 14246 h 138207"/>
                  <a:gd name="connsiteX2" fmla="*/ 46488 w 153073"/>
                  <a:gd name="connsiteY2" fmla="*/ 530 h 138207"/>
                  <a:gd name="connsiteX3" fmla="*/ 7531 w 153073"/>
                  <a:gd name="connsiteY3" fmla="*/ 35582 h 138207"/>
                  <a:gd name="connsiteX4" fmla="*/ 35138 w 153073"/>
                  <a:gd name="connsiteY4" fmla="*/ 75616 h 138207"/>
                  <a:gd name="connsiteX5" fmla="*/ 36106 w 153073"/>
                  <a:gd name="connsiteY5" fmla="*/ 75777 h 138207"/>
                  <a:gd name="connsiteX6" fmla="*/ 1433 w 153073"/>
                  <a:gd name="connsiteY6" fmla="*/ 91618 h 138207"/>
                  <a:gd name="connsiteX7" fmla="*/ 197 w 153073"/>
                  <a:gd name="connsiteY7" fmla="*/ 96066 h 138207"/>
                  <a:gd name="connsiteX8" fmla="*/ 22866 w 153073"/>
                  <a:gd name="connsiteY8" fmla="*/ 134166 h 138207"/>
                  <a:gd name="connsiteX9" fmla="*/ 69444 w 153073"/>
                  <a:gd name="connsiteY9" fmla="*/ 132927 h 138207"/>
                  <a:gd name="connsiteX10" fmla="*/ 109830 w 153073"/>
                  <a:gd name="connsiteY10" fmla="*/ 107686 h 138207"/>
                  <a:gd name="connsiteX11" fmla="*/ 153073 w 153073"/>
                  <a:gd name="connsiteY11" fmla="*/ 75015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3073" h="138207">
                    <a:moveTo>
                      <a:pt x="138881" y="53108"/>
                    </a:moveTo>
                    <a:cubicBezTo>
                      <a:pt x="127570" y="38316"/>
                      <a:pt x="114194" y="25228"/>
                      <a:pt x="99162" y="14246"/>
                    </a:cubicBezTo>
                    <a:cubicBezTo>
                      <a:pt x="83963" y="3197"/>
                      <a:pt x="65148" y="-1708"/>
                      <a:pt x="46488" y="530"/>
                    </a:cubicBezTo>
                    <a:cubicBezTo>
                      <a:pt x="27584" y="3206"/>
                      <a:pt x="12183" y="17065"/>
                      <a:pt x="7531" y="35582"/>
                    </a:cubicBezTo>
                    <a:cubicBezTo>
                      <a:pt x="4100" y="54260"/>
                      <a:pt x="16460" y="72187"/>
                      <a:pt x="35138" y="75616"/>
                    </a:cubicBezTo>
                    <a:cubicBezTo>
                      <a:pt x="35460" y="75673"/>
                      <a:pt x="35782" y="75730"/>
                      <a:pt x="36106" y="75777"/>
                    </a:cubicBezTo>
                    <a:cubicBezTo>
                      <a:pt x="22157" y="70577"/>
                      <a:pt x="6633" y="77673"/>
                      <a:pt x="1433" y="91618"/>
                    </a:cubicBezTo>
                    <a:cubicBezTo>
                      <a:pt x="894" y="93065"/>
                      <a:pt x="481" y="94551"/>
                      <a:pt x="197" y="96066"/>
                    </a:cubicBezTo>
                    <a:cubicBezTo>
                      <a:pt x="-1484" y="112372"/>
                      <a:pt x="7729" y="127860"/>
                      <a:pt x="22866" y="134166"/>
                    </a:cubicBezTo>
                    <a:cubicBezTo>
                      <a:pt x="37940" y="139957"/>
                      <a:pt x="54699" y="139509"/>
                      <a:pt x="69444" y="132927"/>
                    </a:cubicBezTo>
                    <a:cubicBezTo>
                      <a:pt x="83983" y="126374"/>
                      <a:pt x="97568" y="117887"/>
                      <a:pt x="109830" y="107686"/>
                    </a:cubicBezTo>
                    <a:lnTo>
                      <a:pt x="153073" y="75015"/>
                    </a:lnTo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6" name="Полилиния: фигура 375">
                <a:extLst>
                  <a:ext uri="{FF2B5EF4-FFF2-40B4-BE49-F238E27FC236}">
                    <a16:creationId xmlns:a16="http://schemas.microsoft.com/office/drawing/2014/main" id="{2C6BF038-1268-4C8C-B6D0-5BD7BC346E42}"/>
                  </a:ext>
                </a:extLst>
              </p:cNvPr>
              <p:cNvSpPr/>
              <p:nvPr/>
            </p:nvSpPr>
            <p:spPr>
              <a:xfrm>
                <a:off x="7352446" y="2510256"/>
                <a:ext cx="305341" cy="658272"/>
              </a:xfrm>
              <a:custGeom>
                <a:avLst/>
                <a:gdLst>
                  <a:gd name="connsiteX0" fmla="*/ 25497 w 305341"/>
                  <a:gd name="connsiteY0" fmla="*/ 658273 h 658272"/>
                  <a:gd name="connsiteX1" fmla="*/ 18067 w 305341"/>
                  <a:gd name="connsiteY1" fmla="*/ 654939 h 658272"/>
                  <a:gd name="connsiteX2" fmla="*/ 3685 w 305341"/>
                  <a:gd name="connsiteY2" fmla="*/ 636365 h 658272"/>
                  <a:gd name="connsiteX3" fmla="*/ 2827 w 305341"/>
                  <a:gd name="connsiteY3" fmla="*/ 599313 h 658272"/>
                  <a:gd name="connsiteX4" fmla="*/ 29593 w 305341"/>
                  <a:gd name="connsiteY4" fmla="*/ 557975 h 658272"/>
                  <a:gd name="connsiteX5" fmla="*/ 67693 w 305341"/>
                  <a:gd name="connsiteY5" fmla="*/ 513017 h 658272"/>
                  <a:gd name="connsiteX6" fmla="*/ 74837 w 305341"/>
                  <a:gd name="connsiteY6" fmla="*/ 448437 h 658272"/>
                  <a:gd name="connsiteX7" fmla="*/ 61216 w 305341"/>
                  <a:gd name="connsiteY7" fmla="*/ 374047 h 658272"/>
                  <a:gd name="connsiteX8" fmla="*/ 72931 w 305341"/>
                  <a:gd name="connsiteY8" fmla="*/ 335089 h 658272"/>
                  <a:gd name="connsiteX9" fmla="*/ 103507 w 305341"/>
                  <a:gd name="connsiteY9" fmla="*/ 306514 h 658272"/>
                  <a:gd name="connsiteX10" fmla="*/ 174563 w 305341"/>
                  <a:gd name="connsiteY10" fmla="*/ 268414 h 658272"/>
                  <a:gd name="connsiteX11" fmla="*/ 200376 w 305341"/>
                  <a:gd name="connsiteY11" fmla="*/ 242411 h 658272"/>
                  <a:gd name="connsiteX12" fmla="*/ 212473 w 305341"/>
                  <a:gd name="connsiteY12" fmla="*/ 208121 h 658272"/>
                  <a:gd name="connsiteX13" fmla="*/ 216854 w 305341"/>
                  <a:gd name="connsiteY13" fmla="*/ 140398 h 658272"/>
                  <a:gd name="connsiteX14" fmla="*/ 226951 w 305341"/>
                  <a:gd name="connsiteY14" fmla="*/ 81629 h 658272"/>
                  <a:gd name="connsiteX15" fmla="*/ 276385 w 305341"/>
                  <a:gd name="connsiteY15" fmla="*/ 12097 h 658272"/>
                  <a:gd name="connsiteX16" fmla="*/ 297436 w 305341"/>
                  <a:gd name="connsiteY16" fmla="*/ 1619 h 658272"/>
                  <a:gd name="connsiteX17" fmla="*/ 303246 w 305341"/>
                  <a:gd name="connsiteY17" fmla="*/ 0 h 658272"/>
                  <a:gd name="connsiteX18" fmla="*/ 305341 w 305341"/>
                  <a:gd name="connsiteY18" fmla="*/ 0 h 658272"/>
                  <a:gd name="connsiteX19" fmla="*/ 277243 w 305341"/>
                  <a:gd name="connsiteY19" fmla="*/ 13811 h 658272"/>
                  <a:gd name="connsiteX20" fmla="*/ 229618 w 305341"/>
                  <a:gd name="connsiteY20" fmla="*/ 82772 h 658272"/>
                  <a:gd name="connsiteX21" fmla="*/ 220093 w 305341"/>
                  <a:gd name="connsiteY21" fmla="*/ 140779 h 658272"/>
                  <a:gd name="connsiteX22" fmla="*/ 216092 w 305341"/>
                  <a:gd name="connsiteY22" fmla="*/ 208979 h 658272"/>
                  <a:gd name="connsiteX23" fmla="*/ 203710 w 305341"/>
                  <a:gd name="connsiteY23" fmla="*/ 244412 h 658272"/>
                  <a:gd name="connsiteX24" fmla="*/ 176468 w 305341"/>
                  <a:gd name="connsiteY24" fmla="*/ 272987 h 658272"/>
                  <a:gd name="connsiteX25" fmla="*/ 105316 w 305341"/>
                  <a:gd name="connsiteY25" fmla="*/ 311087 h 658272"/>
                  <a:gd name="connsiteX26" fmla="*/ 76837 w 305341"/>
                  <a:gd name="connsiteY26" fmla="*/ 337661 h 658272"/>
                  <a:gd name="connsiteX27" fmla="*/ 65883 w 305341"/>
                  <a:gd name="connsiteY27" fmla="*/ 373951 h 658272"/>
                  <a:gd name="connsiteX28" fmla="*/ 79123 w 305341"/>
                  <a:gd name="connsiteY28" fmla="*/ 447389 h 658272"/>
                  <a:gd name="connsiteX29" fmla="*/ 81504 w 305341"/>
                  <a:gd name="connsiteY29" fmla="*/ 482917 h 658272"/>
                  <a:gd name="connsiteX30" fmla="*/ 71026 w 305341"/>
                  <a:gd name="connsiteY30" fmla="*/ 514921 h 658272"/>
                  <a:gd name="connsiteX31" fmla="*/ 32164 w 305341"/>
                  <a:gd name="connsiteY31" fmla="*/ 560165 h 658272"/>
                  <a:gd name="connsiteX32" fmla="*/ 5399 w 305341"/>
                  <a:gd name="connsiteY32" fmla="*/ 599980 h 658272"/>
                  <a:gd name="connsiteX33" fmla="*/ 5399 w 305341"/>
                  <a:gd name="connsiteY33" fmla="*/ 635508 h 658272"/>
                  <a:gd name="connsiteX34" fmla="*/ 18544 w 305341"/>
                  <a:gd name="connsiteY34" fmla="*/ 653891 h 658272"/>
                  <a:gd name="connsiteX35" fmla="*/ 25497 w 305341"/>
                  <a:gd name="connsiteY35" fmla="*/ 658273 h 658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05341" h="658272">
                    <a:moveTo>
                      <a:pt x="25497" y="658273"/>
                    </a:moveTo>
                    <a:cubicBezTo>
                      <a:pt x="22842" y="657616"/>
                      <a:pt x="20327" y="656482"/>
                      <a:pt x="18067" y="654939"/>
                    </a:cubicBezTo>
                    <a:cubicBezTo>
                      <a:pt x="11493" y="650357"/>
                      <a:pt x="6476" y="643880"/>
                      <a:pt x="3685" y="636365"/>
                    </a:cubicBezTo>
                    <a:cubicBezTo>
                      <a:pt x="-914" y="624497"/>
                      <a:pt x="-1218" y="611381"/>
                      <a:pt x="2827" y="599313"/>
                    </a:cubicBezTo>
                    <a:cubicBezTo>
                      <a:pt x="8678" y="583768"/>
                      <a:pt x="17806" y="569671"/>
                      <a:pt x="29593" y="557975"/>
                    </a:cubicBezTo>
                    <a:cubicBezTo>
                      <a:pt x="43859" y="544392"/>
                      <a:pt x="56632" y="529314"/>
                      <a:pt x="67693" y="513017"/>
                    </a:cubicBezTo>
                    <a:cubicBezTo>
                      <a:pt x="78328" y="493224"/>
                      <a:pt x="80889" y="470078"/>
                      <a:pt x="74837" y="448437"/>
                    </a:cubicBezTo>
                    <a:cubicBezTo>
                      <a:pt x="70550" y="425101"/>
                      <a:pt x="61025" y="400812"/>
                      <a:pt x="61216" y="374047"/>
                    </a:cubicBezTo>
                    <a:cubicBezTo>
                      <a:pt x="61312" y="360207"/>
                      <a:pt x="65378" y="346691"/>
                      <a:pt x="72931" y="335089"/>
                    </a:cubicBezTo>
                    <a:cubicBezTo>
                      <a:pt x="81050" y="323564"/>
                      <a:pt x="91459" y="313839"/>
                      <a:pt x="103507" y="306514"/>
                    </a:cubicBezTo>
                    <a:cubicBezTo>
                      <a:pt x="127319" y="291370"/>
                      <a:pt x="153513" y="283178"/>
                      <a:pt x="174563" y="268414"/>
                    </a:cubicBezTo>
                    <a:cubicBezTo>
                      <a:pt x="184907" y="261671"/>
                      <a:pt x="193705" y="252803"/>
                      <a:pt x="200376" y="242411"/>
                    </a:cubicBezTo>
                    <a:cubicBezTo>
                      <a:pt x="206435" y="231800"/>
                      <a:pt x="210533" y="220189"/>
                      <a:pt x="212473" y="208121"/>
                    </a:cubicBezTo>
                    <a:cubicBezTo>
                      <a:pt x="215151" y="185642"/>
                      <a:pt x="216614" y="163039"/>
                      <a:pt x="216854" y="140398"/>
                    </a:cubicBezTo>
                    <a:cubicBezTo>
                      <a:pt x="217744" y="120463"/>
                      <a:pt x="221136" y="100717"/>
                      <a:pt x="226951" y="81629"/>
                    </a:cubicBezTo>
                    <a:cubicBezTo>
                      <a:pt x="234966" y="53464"/>
                      <a:pt x="252420" y="28918"/>
                      <a:pt x="276385" y="12097"/>
                    </a:cubicBezTo>
                    <a:cubicBezTo>
                      <a:pt x="282891" y="7658"/>
                      <a:pt x="289978" y="4134"/>
                      <a:pt x="297436" y="1619"/>
                    </a:cubicBezTo>
                    <a:cubicBezTo>
                      <a:pt x="299341" y="962"/>
                      <a:pt x="301274" y="419"/>
                      <a:pt x="303246" y="0"/>
                    </a:cubicBezTo>
                    <a:cubicBezTo>
                      <a:pt x="304579" y="0"/>
                      <a:pt x="305341" y="0"/>
                      <a:pt x="305341" y="0"/>
                    </a:cubicBezTo>
                    <a:cubicBezTo>
                      <a:pt x="295397" y="3315"/>
                      <a:pt x="285942" y="7963"/>
                      <a:pt x="277243" y="13811"/>
                    </a:cubicBezTo>
                    <a:cubicBezTo>
                      <a:pt x="254074" y="30794"/>
                      <a:pt x="237299" y="55093"/>
                      <a:pt x="229618" y="82772"/>
                    </a:cubicBezTo>
                    <a:cubicBezTo>
                      <a:pt x="224086" y="101651"/>
                      <a:pt x="220887" y="121129"/>
                      <a:pt x="220093" y="140779"/>
                    </a:cubicBezTo>
                    <a:cubicBezTo>
                      <a:pt x="220052" y="163573"/>
                      <a:pt x="218716" y="186338"/>
                      <a:pt x="216092" y="208979"/>
                    </a:cubicBezTo>
                    <a:cubicBezTo>
                      <a:pt x="214214" y="221456"/>
                      <a:pt x="210013" y="233477"/>
                      <a:pt x="203710" y="244412"/>
                    </a:cubicBezTo>
                    <a:cubicBezTo>
                      <a:pt x="196843" y="255822"/>
                      <a:pt x="187541" y="265586"/>
                      <a:pt x="176468" y="272987"/>
                    </a:cubicBezTo>
                    <a:cubicBezTo>
                      <a:pt x="154656" y="288417"/>
                      <a:pt x="128367" y="296704"/>
                      <a:pt x="105316" y="311087"/>
                    </a:cubicBezTo>
                    <a:cubicBezTo>
                      <a:pt x="94136" y="317944"/>
                      <a:pt x="84450" y="326984"/>
                      <a:pt x="76837" y="337661"/>
                    </a:cubicBezTo>
                    <a:cubicBezTo>
                      <a:pt x="69751" y="348444"/>
                      <a:pt x="65946" y="361045"/>
                      <a:pt x="65883" y="373951"/>
                    </a:cubicBezTo>
                    <a:cubicBezTo>
                      <a:pt x="65883" y="399574"/>
                      <a:pt x="74837" y="423672"/>
                      <a:pt x="79123" y="447389"/>
                    </a:cubicBezTo>
                    <a:cubicBezTo>
                      <a:pt x="81657" y="459048"/>
                      <a:pt x="82460" y="471021"/>
                      <a:pt x="81504" y="482917"/>
                    </a:cubicBezTo>
                    <a:cubicBezTo>
                      <a:pt x="80504" y="494243"/>
                      <a:pt x="76920" y="505197"/>
                      <a:pt x="71026" y="514921"/>
                    </a:cubicBezTo>
                    <a:cubicBezTo>
                      <a:pt x="59750" y="531362"/>
                      <a:pt x="46720" y="546535"/>
                      <a:pt x="32164" y="560165"/>
                    </a:cubicBezTo>
                    <a:cubicBezTo>
                      <a:pt x="20553" y="571414"/>
                      <a:pt x="11434" y="584978"/>
                      <a:pt x="5399" y="599980"/>
                    </a:cubicBezTo>
                    <a:cubicBezTo>
                      <a:pt x="1316" y="611467"/>
                      <a:pt x="1316" y="624021"/>
                      <a:pt x="5399" y="635508"/>
                    </a:cubicBezTo>
                    <a:cubicBezTo>
                      <a:pt x="7873" y="642795"/>
                      <a:pt x="12446" y="649195"/>
                      <a:pt x="18544" y="653891"/>
                    </a:cubicBezTo>
                    <a:cubicBezTo>
                      <a:pt x="22925" y="657130"/>
                      <a:pt x="25687" y="657987"/>
                      <a:pt x="25497" y="658273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7" name="Полилиния: фигура 376">
                <a:extLst>
                  <a:ext uri="{FF2B5EF4-FFF2-40B4-BE49-F238E27FC236}">
                    <a16:creationId xmlns:a16="http://schemas.microsoft.com/office/drawing/2014/main" id="{26AC278A-12BD-4862-9A18-6876186F3319}"/>
                  </a:ext>
                </a:extLst>
              </p:cNvPr>
              <p:cNvSpPr/>
              <p:nvPr/>
            </p:nvSpPr>
            <p:spPr>
              <a:xfrm>
                <a:off x="7511483" y="2611697"/>
                <a:ext cx="13384" cy="74295"/>
              </a:xfrm>
              <a:custGeom>
                <a:avLst/>
                <a:gdLst>
                  <a:gd name="connsiteX0" fmla="*/ 0 w 13384"/>
                  <a:gd name="connsiteY0" fmla="*/ 74295 h 74295"/>
                  <a:gd name="connsiteX1" fmla="*/ 8382 w 13384"/>
                  <a:gd name="connsiteY1" fmla="*/ 37433 h 74295"/>
                  <a:gd name="connsiteX2" fmla="*/ 3239 w 13384"/>
                  <a:gd name="connsiteY2" fmla="*/ 0 h 74295"/>
                  <a:gd name="connsiteX3" fmla="*/ 0 w 13384"/>
                  <a:gd name="connsiteY3" fmla="*/ 74295 h 74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84" h="74295">
                    <a:moveTo>
                      <a:pt x="0" y="74295"/>
                    </a:moveTo>
                    <a:cubicBezTo>
                      <a:pt x="4211" y="62370"/>
                      <a:pt x="7024" y="50006"/>
                      <a:pt x="8382" y="37433"/>
                    </a:cubicBezTo>
                    <a:cubicBezTo>
                      <a:pt x="8144" y="24794"/>
                      <a:pt x="6417" y="12230"/>
                      <a:pt x="3239" y="0"/>
                    </a:cubicBezTo>
                    <a:cubicBezTo>
                      <a:pt x="17872" y="22984"/>
                      <a:pt x="16577" y="52673"/>
                      <a:pt x="0" y="7429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8" name="Полилиния: фигура 377">
                <a:extLst>
                  <a:ext uri="{FF2B5EF4-FFF2-40B4-BE49-F238E27FC236}">
                    <a16:creationId xmlns:a16="http://schemas.microsoft.com/office/drawing/2014/main" id="{5DA1283E-3AAD-4619-9B5B-AF38F3715CC8}"/>
                  </a:ext>
                </a:extLst>
              </p:cNvPr>
              <p:cNvSpPr/>
              <p:nvPr/>
            </p:nvSpPr>
            <p:spPr>
              <a:xfrm>
                <a:off x="7546349" y="2543213"/>
                <a:ext cx="125058" cy="452151"/>
              </a:xfrm>
              <a:custGeom>
                <a:avLst/>
                <a:gdLst>
                  <a:gd name="connsiteX0" fmla="*/ 14759 w 125058"/>
                  <a:gd name="connsiteY0" fmla="*/ 452152 h 452151"/>
                  <a:gd name="connsiteX1" fmla="*/ 11330 w 125058"/>
                  <a:gd name="connsiteY1" fmla="*/ 448532 h 452151"/>
                  <a:gd name="connsiteX2" fmla="*/ 4092 w 125058"/>
                  <a:gd name="connsiteY2" fmla="*/ 435769 h 452151"/>
                  <a:gd name="connsiteX3" fmla="*/ 4853 w 125058"/>
                  <a:gd name="connsiteY3" fmla="*/ 382810 h 452151"/>
                  <a:gd name="connsiteX4" fmla="*/ 45240 w 125058"/>
                  <a:gd name="connsiteY4" fmla="*/ 314897 h 452151"/>
                  <a:gd name="connsiteX5" fmla="*/ 66957 w 125058"/>
                  <a:gd name="connsiteY5" fmla="*/ 274701 h 452151"/>
                  <a:gd name="connsiteX6" fmla="*/ 74767 w 125058"/>
                  <a:gd name="connsiteY6" fmla="*/ 226314 h 452151"/>
                  <a:gd name="connsiteX7" fmla="*/ 66861 w 125058"/>
                  <a:gd name="connsiteY7" fmla="*/ 130492 h 452151"/>
                  <a:gd name="connsiteX8" fmla="*/ 76386 w 125058"/>
                  <a:gd name="connsiteY8" fmla="*/ 52006 h 452151"/>
                  <a:gd name="connsiteX9" fmla="*/ 107724 w 125058"/>
                  <a:gd name="connsiteY9" fmla="*/ 9144 h 452151"/>
                  <a:gd name="connsiteX10" fmla="*/ 120297 w 125058"/>
                  <a:gd name="connsiteY10" fmla="*/ 1715 h 452151"/>
                  <a:gd name="connsiteX11" fmla="*/ 125059 w 125058"/>
                  <a:gd name="connsiteY11" fmla="*/ 0 h 452151"/>
                  <a:gd name="connsiteX12" fmla="*/ 108962 w 125058"/>
                  <a:gd name="connsiteY12" fmla="*/ 10668 h 452151"/>
                  <a:gd name="connsiteX13" fmla="*/ 79625 w 125058"/>
                  <a:gd name="connsiteY13" fmla="*/ 53340 h 452151"/>
                  <a:gd name="connsiteX14" fmla="*/ 71814 w 125058"/>
                  <a:gd name="connsiteY14" fmla="*/ 130207 h 452151"/>
                  <a:gd name="connsiteX15" fmla="*/ 80101 w 125058"/>
                  <a:gd name="connsiteY15" fmla="*/ 226409 h 452151"/>
                  <a:gd name="connsiteX16" fmla="*/ 71909 w 125058"/>
                  <a:gd name="connsiteY16" fmla="*/ 276320 h 452151"/>
                  <a:gd name="connsiteX17" fmla="*/ 49335 w 125058"/>
                  <a:gd name="connsiteY17" fmla="*/ 317468 h 452151"/>
                  <a:gd name="connsiteX18" fmla="*/ 8568 w 125058"/>
                  <a:gd name="connsiteY18" fmla="*/ 384143 h 452151"/>
                  <a:gd name="connsiteX19" fmla="*/ 6282 w 125058"/>
                  <a:gd name="connsiteY19" fmla="*/ 435388 h 452151"/>
                  <a:gd name="connsiteX20" fmla="*/ 14759 w 125058"/>
                  <a:gd name="connsiteY20" fmla="*/ 452152 h 452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5058" h="452151">
                    <a:moveTo>
                      <a:pt x="14759" y="452152"/>
                    </a:moveTo>
                    <a:cubicBezTo>
                      <a:pt x="14759" y="452152"/>
                      <a:pt x="13521" y="451009"/>
                      <a:pt x="11330" y="448532"/>
                    </a:cubicBezTo>
                    <a:cubicBezTo>
                      <a:pt x="8309" y="444656"/>
                      <a:pt x="5870" y="440350"/>
                      <a:pt x="4092" y="435769"/>
                    </a:cubicBezTo>
                    <a:cubicBezTo>
                      <a:pt x="-1614" y="418528"/>
                      <a:pt x="-1345" y="399879"/>
                      <a:pt x="4853" y="382810"/>
                    </a:cubicBezTo>
                    <a:cubicBezTo>
                      <a:pt x="11330" y="360616"/>
                      <a:pt x="28380" y="338995"/>
                      <a:pt x="45240" y="314897"/>
                    </a:cubicBezTo>
                    <a:cubicBezTo>
                      <a:pt x="54223" y="302514"/>
                      <a:pt x="61526" y="288998"/>
                      <a:pt x="66957" y="274701"/>
                    </a:cubicBezTo>
                    <a:cubicBezTo>
                      <a:pt x="72115" y="259089"/>
                      <a:pt x="74752" y="242754"/>
                      <a:pt x="74767" y="226314"/>
                    </a:cubicBezTo>
                    <a:cubicBezTo>
                      <a:pt x="75338" y="192405"/>
                      <a:pt x="68861" y="160211"/>
                      <a:pt x="66861" y="130492"/>
                    </a:cubicBezTo>
                    <a:cubicBezTo>
                      <a:pt x="63979" y="103946"/>
                      <a:pt x="67238" y="77095"/>
                      <a:pt x="76386" y="52006"/>
                    </a:cubicBezTo>
                    <a:cubicBezTo>
                      <a:pt x="82672" y="35100"/>
                      <a:pt x="93519" y="20260"/>
                      <a:pt x="107724" y="9144"/>
                    </a:cubicBezTo>
                    <a:cubicBezTo>
                      <a:pt x="111648" y="6239"/>
                      <a:pt x="115858" y="3753"/>
                      <a:pt x="120297" y="1715"/>
                    </a:cubicBezTo>
                    <a:cubicBezTo>
                      <a:pt x="121801" y="933"/>
                      <a:pt x="123402" y="352"/>
                      <a:pt x="125059" y="0"/>
                    </a:cubicBezTo>
                    <a:cubicBezTo>
                      <a:pt x="119487" y="3238"/>
                      <a:pt x="114115" y="6791"/>
                      <a:pt x="108962" y="10668"/>
                    </a:cubicBezTo>
                    <a:cubicBezTo>
                      <a:pt x="95570" y="22031"/>
                      <a:pt x="85439" y="36767"/>
                      <a:pt x="79625" y="53340"/>
                    </a:cubicBezTo>
                    <a:cubicBezTo>
                      <a:pt x="71307" y="78057"/>
                      <a:pt x="68638" y="104327"/>
                      <a:pt x="71814" y="130207"/>
                    </a:cubicBezTo>
                    <a:cubicBezTo>
                      <a:pt x="74005" y="159544"/>
                      <a:pt x="80672" y="191738"/>
                      <a:pt x="80101" y="226409"/>
                    </a:cubicBezTo>
                    <a:cubicBezTo>
                      <a:pt x="80085" y="243383"/>
                      <a:pt x="77319" y="260232"/>
                      <a:pt x="71909" y="276320"/>
                    </a:cubicBezTo>
                    <a:cubicBezTo>
                      <a:pt x="66278" y="290989"/>
                      <a:pt x="58685" y="304838"/>
                      <a:pt x="49335" y="317468"/>
                    </a:cubicBezTo>
                    <a:cubicBezTo>
                      <a:pt x="32095" y="341662"/>
                      <a:pt x="15236" y="362617"/>
                      <a:pt x="8568" y="384143"/>
                    </a:cubicBezTo>
                    <a:cubicBezTo>
                      <a:pt x="2217" y="400517"/>
                      <a:pt x="1414" y="418519"/>
                      <a:pt x="6282" y="435388"/>
                    </a:cubicBezTo>
                    <a:cubicBezTo>
                      <a:pt x="8428" y="441293"/>
                      <a:pt x="11274" y="446923"/>
                      <a:pt x="14759" y="45215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9" name="Полилиния: фигура 378">
                <a:extLst>
                  <a:ext uri="{FF2B5EF4-FFF2-40B4-BE49-F238E27FC236}">
                    <a16:creationId xmlns:a16="http://schemas.microsoft.com/office/drawing/2014/main" id="{0035C03B-D63E-4BFF-91D2-17C2AF328F7E}"/>
                  </a:ext>
                </a:extLst>
              </p:cNvPr>
              <p:cNvSpPr/>
              <p:nvPr/>
            </p:nvSpPr>
            <p:spPr>
              <a:xfrm>
                <a:off x="7309529" y="2651988"/>
                <a:ext cx="215425" cy="384586"/>
              </a:xfrm>
              <a:custGeom>
                <a:avLst/>
                <a:gdLst>
                  <a:gd name="connsiteX0" fmla="*/ 24 w 215425"/>
                  <a:gd name="connsiteY0" fmla="*/ 363093 h 384586"/>
                  <a:gd name="connsiteX1" fmla="*/ 2786 w 215425"/>
                  <a:gd name="connsiteY1" fmla="*/ 367474 h 384586"/>
                  <a:gd name="connsiteX2" fmla="*/ 13645 w 215425"/>
                  <a:gd name="connsiteY2" fmla="*/ 376999 h 384586"/>
                  <a:gd name="connsiteX3" fmla="*/ 35933 w 215425"/>
                  <a:gd name="connsiteY3" fmla="*/ 381572 h 384586"/>
                  <a:gd name="connsiteX4" fmla="*/ 62413 w 215425"/>
                  <a:gd name="connsiteY4" fmla="*/ 368332 h 384586"/>
                  <a:gd name="connsiteX5" fmla="*/ 77272 w 215425"/>
                  <a:gd name="connsiteY5" fmla="*/ 334899 h 384586"/>
                  <a:gd name="connsiteX6" fmla="*/ 73843 w 215425"/>
                  <a:gd name="connsiteY6" fmla="*/ 292322 h 384586"/>
                  <a:gd name="connsiteX7" fmla="*/ 60127 w 215425"/>
                  <a:gd name="connsiteY7" fmla="*/ 245840 h 384586"/>
                  <a:gd name="connsiteX8" fmla="*/ 56221 w 215425"/>
                  <a:gd name="connsiteY8" fmla="*/ 193357 h 384586"/>
                  <a:gd name="connsiteX9" fmla="*/ 80701 w 215425"/>
                  <a:gd name="connsiteY9" fmla="*/ 146685 h 384586"/>
                  <a:gd name="connsiteX10" fmla="*/ 117562 w 215425"/>
                  <a:gd name="connsiteY10" fmla="*/ 114586 h 384586"/>
                  <a:gd name="connsiteX11" fmla="*/ 153567 w 215425"/>
                  <a:gd name="connsiteY11" fmla="*/ 89535 h 384586"/>
                  <a:gd name="connsiteX12" fmla="*/ 182142 w 215425"/>
                  <a:gd name="connsiteY12" fmla="*/ 65151 h 384586"/>
                  <a:gd name="connsiteX13" fmla="*/ 211479 w 215425"/>
                  <a:gd name="connsiteY13" fmla="*/ 19812 h 384586"/>
                  <a:gd name="connsiteX14" fmla="*/ 215194 w 215425"/>
                  <a:gd name="connsiteY14" fmla="*/ 0 h 384586"/>
                  <a:gd name="connsiteX15" fmla="*/ 213384 w 215425"/>
                  <a:gd name="connsiteY15" fmla="*/ 20288 h 384586"/>
                  <a:gd name="connsiteX16" fmla="*/ 184809 w 215425"/>
                  <a:gd name="connsiteY16" fmla="*/ 67913 h 384586"/>
                  <a:gd name="connsiteX17" fmla="*/ 156234 w 215425"/>
                  <a:gd name="connsiteY17" fmla="*/ 93155 h 384586"/>
                  <a:gd name="connsiteX18" fmla="*/ 120515 w 215425"/>
                  <a:gd name="connsiteY18" fmla="*/ 118586 h 384586"/>
                  <a:gd name="connsiteX19" fmla="*/ 83939 w 215425"/>
                  <a:gd name="connsiteY19" fmla="*/ 150114 h 384586"/>
                  <a:gd name="connsiteX20" fmla="*/ 60698 w 215425"/>
                  <a:gd name="connsiteY20" fmla="*/ 194501 h 384586"/>
                  <a:gd name="connsiteX21" fmla="*/ 64413 w 215425"/>
                  <a:gd name="connsiteY21" fmla="*/ 244888 h 384586"/>
                  <a:gd name="connsiteX22" fmla="*/ 77843 w 215425"/>
                  <a:gd name="connsiteY22" fmla="*/ 291465 h 384586"/>
                  <a:gd name="connsiteX23" fmla="*/ 80891 w 215425"/>
                  <a:gd name="connsiteY23" fmla="*/ 335756 h 384586"/>
                  <a:gd name="connsiteX24" fmla="*/ 64889 w 215425"/>
                  <a:gd name="connsiteY24" fmla="*/ 370903 h 384586"/>
                  <a:gd name="connsiteX25" fmla="*/ 36314 w 215425"/>
                  <a:gd name="connsiteY25" fmla="*/ 384524 h 384586"/>
                  <a:gd name="connsiteX26" fmla="*/ 12883 w 215425"/>
                  <a:gd name="connsiteY26" fmla="*/ 378809 h 384586"/>
                  <a:gd name="connsiteX27" fmla="*/ 2215 w 215425"/>
                  <a:gd name="connsiteY27" fmla="*/ 367951 h 384586"/>
                  <a:gd name="connsiteX28" fmla="*/ 595 w 215425"/>
                  <a:gd name="connsiteY28" fmla="*/ 364331 h 384586"/>
                  <a:gd name="connsiteX29" fmla="*/ 24 w 215425"/>
                  <a:gd name="connsiteY29" fmla="*/ 363093 h 38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5425" h="384586">
                    <a:moveTo>
                      <a:pt x="24" y="363093"/>
                    </a:moveTo>
                    <a:cubicBezTo>
                      <a:pt x="24" y="363093"/>
                      <a:pt x="976" y="364617"/>
                      <a:pt x="2786" y="367474"/>
                    </a:cubicBezTo>
                    <a:cubicBezTo>
                      <a:pt x="5604" y="371465"/>
                      <a:pt x="9325" y="374723"/>
                      <a:pt x="13645" y="376999"/>
                    </a:cubicBezTo>
                    <a:cubicBezTo>
                      <a:pt x="20483" y="380629"/>
                      <a:pt x="28219" y="382219"/>
                      <a:pt x="35933" y="381572"/>
                    </a:cubicBezTo>
                    <a:cubicBezTo>
                      <a:pt x="46138" y="380743"/>
                      <a:pt x="55628" y="375999"/>
                      <a:pt x="62413" y="368332"/>
                    </a:cubicBezTo>
                    <a:cubicBezTo>
                      <a:pt x="70551" y="358892"/>
                      <a:pt x="75720" y="347262"/>
                      <a:pt x="77272" y="334899"/>
                    </a:cubicBezTo>
                    <a:cubicBezTo>
                      <a:pt x="78921" y="320621"/>
                      <a:pt x="77756" y="306153"/>
                      <a:pt x="73843" y="292322"/>
                    </a:cubicBezTo>
                    <a:cubicBezTo>
                      <a:pt x="70128" y="277463"/>
                      <a:pt x="64318" y="262319"/>
                      <a:pt x="60127" y="245840"/>
                    </a:cubicBezTo>
                    <a:cubicBezTo>
                      <a:pt x="54835" y="228876"/>
                      <a:pt x="53499" y="210922"/>
                      <a:pt x="56221" y="193357"/>
                    </a:cubicBezTo>
                    <a:cubicBezTo>
                      <a:pt x="59994" y="175870"/>
                      <a:pt x="68456" y="159734"/>
                      <a:pt x="80701" y="146685"/>
                    </a:cubicBezTo>
                    <a:cubicBezTo>
                      <a:pt x="91810" y="134703"/>
                      <a:pt x="104166" y="123939"/>
                      <a:pt x="117562" y="114586"/>
                    </a:cubicBezTo>
                    <a:cubicBezTo>
                      <a:pt x="130040" y="105061"/>
                      <a:pt x="142518" y="97631"/>
                      <a:pt x="153567" y="89535"/>
                    </a:cubicBezTo>
                    <a:cubicBezTo>
                      <a:pt x="163696" y="82144"/>
                      <a:pt x="173248" y="73990"/>
                      <a:pt x="182142" y="65151"/>
                    </a:cubicBezTo>
                    <a:cubicBezTo>
                      <a:pt x="195624" y="52788"/>
                      <a:pt x="205723" y="37176"/>
                      <a:pt x="211479" y="19812"/>
                    </a:cubicBezTo>
                    <a:cubicBezTo>
                      <a:pt x="213159" y="13297"/>
                      <a:pt x="214400" y="6677"/>
                      <a:pt x="215194" y="0"/>
                    </a:cubicBezTo>
                    <a:cubicBezTo>
                      <a:pt x="215810" y="6820"/>
                      <a:pt x="215197" y="13687"/>
                      <a:pt x="213384" y="20288"/>
                    </a:cubicBezTo>
                    <a:cubicBezTo>
                      <a:pt x="208252" y="38414"/>
                      <a:pt x="198390" y="54855"/>
                      <a:pt x="184809" y="67913"/>
                    </a:cubicBezTo>
                    <a:cubicBezTo>
                      <a:pt x="175955" y="77057"/>
                      <a:pt x="166401" y="85496"/>
                      <a:pt x="156234" y="93155"/>
                    </a:cubicBezTo>
                    <a:cubicBezTo>
                      <a:pt x="145185" y="101441"/>
                      <a:pt x="132802" y="109347"/>
                      <a:pt x="120515" y="118586"/>
                    </a:cubicBezTo>
                    <a:cubicBezTo>
                      <a:pt x="107255" y="127787"/>
                      <a:pt x="94996" y="138360"/>
                      <a:pt x="83939" y="150114"/>
                    </a:cubicBezTo>
                    <a:cubicBezTo>
                      <a:pt x="72370" y="162573"/>
                      <a:pt x="64345" y="177898"/>
                      <a:pt x="60698" y="194501"/>
                    </a:cubicBezTo>
                    <a:cubicBezTo>
                      <a:pt x="58191" y="211360"/>
                      <a:pt x="59460" y="228571"/>
                      <a:pt x="64413" y="244888"/>
                    </a:cubicBezTo>
                    <a:cubicBezTo>
                      <a:pt x="68699" y="260890"/>
                      <a:pt x="73938" y="276225"/>
                      <a:pt x="77843" y="291465"/>
                    </a:cubicBezTo>
                    <a:cubicBezTo>
                      <a:pt x="81848" y="305867"/>
                      <a:pt x="82885" y="320935"/>
                      <a:pt x="80891" y="335756"/>
                    </a:cubicBezTo>
                    <a:cubicBezTo>
                      <a:pt x="79220" y="348815"/>
                      <a:pt x="73643" y="361064"/>
                      <a:pt x="64889" y="370903"/>
                    </a:cubicBezTo>
                    <a:cubicBezTo>
                      <a:pt x="57493" y="378981"/>
                      <a:pt x="47246" y="383867"/>
                      <a:pt x="36314" y="384524"/>
                    </a:cubicBezTo>
                    <a:cubicBezTo>
                      <a:pt x="28111" y="384972"/>
                      <a:pt x="19958" y="382981"/>
                      <a:pt x="12883" y="378809"/>
                    </a:cubicBezTo>
                    <a:cubicBezTo>
                      <a:pt x="8357" y="376285"/>
                      <a:pt x="4654" y="372523"/>
                      <a:pt x="2215" y="367951"/>
                    </a:cubicBezTo>
                    <a:cubicBezTo>
                      <a:pt x="1463" y="366855"/>
                      <a:pt x="914" y="365627"/>
                      <a:pt x="595" y="364331"/>
                    </a:cubicBezTo>
                    <a:cubicBezTo>
                      <a:pt x="119" y="363569"/>
                      <a:pt x="-71" y="363093"/>
                      <a:pt x="24" y="36309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0" name="Полилиния: фигура 379">
                <a:extLst>
                  <a:ext uri="{FF2B5EF4-FFF2-40B4-BE49-F238E27FC236}">
                    <a16:creationId xmlns:a16="http://schemas.microsoft.com/office/drawing/2014/main" id="{FAE7B721-16D6-47BF-B48E-2A14B2B82A15}"/>
                  </a:ext>
                </a:extLst>
              </p:cNvPr>
              <p:cNvSpPr/>
              <p:nvPr/>
            </p:nvSpPr>
            <p:spPr>
              <a:xfrm>
                <a:off x="7775361" y="2546642"/>
                <a:ext cx="289584" cy="513427"/>
              </a:xfrm>
              <a:custGeom>
                <a:avLst/>
                <a:gdLst>
                  <a:gd name="connsiteX0" fmla="*/ 137601 w 289584"/>
                  <a:gd name="connsiteY0" fmla="*/ 0 h 513427"/>
                  <a:gd name="connsiteX1" fmla="*/ 179416 w 289584"/>
                  <a:gd name="connsiteY1" fmla="*/ 128206 h 513427"/>
                  <a:gd name="connsiteX2" fmla="*/ 234756 w 289584"/>
                  <a:gd name="connsiteY2" fmla="*/ 196215 h 513427"/>
                  <a:gd name="connsiteX3" fmla="*/ 226564 w 289584"/>
                  <a:gd name="connsiteY3" fmla="*/ 270605 h 513427"/>
                  <a:gd name="connsiteX4" fmla="*/ 286191 w 289584"/>
                  <a:gd name="connsiteY4" fmla="*/ 371761 h 513427"/>
                  <a:gd name="connsiteX5" fmla="*/ 258378 w 289584"/>
                  <a:gd name="connsiteY5" fmla="*/ 461296 h 513427"/>
                  <a:gd name="connsiteX6" fmla="*/ 170653 w 289584"/>
                  <a:gd name="connsiteY6" fmla="*/ 504635 h 513427"/>
                  <a:gd name="connsiteX7" fmla="*/ 37303 w 289584"/>
                  <a:gd name="connsiteY7" fmla="*/ 486728 h 513427"/>
                  <a:gd name="connsiteX8" fmla="*/ 7108 w 289584"/>
                  <a:gd name="connsiteY8" fmla="*/ 396811 h 513427"/>
                  <a:gd name="connsiteX9" fmla="*/ 155 w 289584"/>
                  <a:gd name="connsiteY9" fmla="*/ 138017 h 513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9584" h="513427">
                    <a:moveTo>
                      <a:pt x="137601" y="0"/>
                    </a:moveTo>
                    <a:cubicBezTo>
                      <a:pt x="144840" y="49149"/>
                      <a:pt x="158175" y="97726"/>
                      <a:pt x="179416" y="128206"/>
                    </a:cubicBezTo>
                    <a:cubicBezTo>
                      <a:pt x="196465" y="152590"/>
                      <a:pt x="229708" y="166306"/>
                      <a:pt x="234756" y="196215"/>
                    </a:cubicBezTo>
                    <a:cubicBezTo>
                      <a:pt x="239042" y="220980"/>
                      <a:pt x="224183" y="245650"/>
                      <a:pt x="226564" y="270605"/>
                    </a:cubicBezTo>
                    <a:cubicBezTo>
                      <a:pt x="230374" y="310134"/>
                      <a:pt x="274189" y="334137"/>
                      <a:pt x="286191" y="371761"/>
                    </a:cubicBezTo>
                    <a:cubicBezTo>
                      <a:pt x="296478" y="403098"/>
                      <a:pt x="282286" y="438436"/>
                      <a:pt x="258378" y="461296"/>
                    </a:cubicBezTo>
                    <a:cubicBezTo>
                      <a:pt x="234470" y="484156"/>
                      <a:pt x="202466" y="496062"/>
                      <a:pt x="170653" y="504635"/>
                    </a:cubicBezTo>
                    <a:cubicBezTo>
                      <a:pt x="125218" y="516922"/>
                      <a:pt x="70069" y="520636"/>
                      <a:pt x="37303" y="486728"/>
                    </a:cubicBezTo>
                    <a:cubicBezTo>
                      <a:pt x="14919" y="463391"/>
                      <a:pt x="9966" y="428911"/>
                      <a:pt x="7108" y="396811"/>
                    </a:cubicBezTo>
                    <a:cubicBezTo>
                      <a:pt x="-512" y="311086"/>
                      <a:pt x="-226" y="224314"/>
                      <a:pt x="155" y="138017"/>
                    </a:cubicBezTo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1" name="Полилиния: фигура 380">
                <a:extLst>
                  <a:ext uri="{FF2B5EF4-FFF2-40B4-BE49-F238E27FC236}">
                    <a16:creationId xmlns:a16="http://schemas.microsoft.com/office/drawing/2014/main" id="{4CC36EFF-D288-4816-BC3A-2A33B0B53AC0}"/>
                  </a:ext>
                </a:extLst>
              </p:cNvPr>
              <p:cNvSpPr/>
              <p:nvPr/>
            </p:nvSpPr>
            <p:spPr>
              <a:xfrm>
                <a:off x="7614710" y="2463029"/>
                <a:ext cx="314349" cy="617755"/>
              </a:xfrm>
              <a:custGeom>
                <a:avLst/>
                <a:gdLst>
                  <a:gd name="connsiteX0" fmla="*/ 1167 w 314349"/>
                  <a:gd name="connsiteY0" fmla="*/ 166290 h 617755"/>
                  <a:gd name="connsiteX1" fmla="*/ 129431 w 314349"/>
                  <a:gd name="connsiteY1" fmla="*/ 1203 h 617755"/>
                  <a:gd name="connsiteX2" fmla="*/ 134517 w 314349"/>
                  <a:gd name="connsiteY2" fmla="*/ 650 h 617755"/>
                  <a:gd name="connsiteX3" fmla="*/ 295299 w 314349"/>
                  <a:gd name="connsiteY3" fmla="*/ 130190 h 617755"/>
                  <a:gd name="connsiteX4" fmla="*/ 314349 w 314349"/>
                  <a:gd name="connsiteY4" fmla="*/ 293354 h 617755"/>
                  <a:gd name="connsiteX5" fmla="*/ 250913 w 314349"/>
                  <a:gd name="connsiteY5" fmla="*/ 407654 h 617755"/>
                  <a:gd name="connsiteX6" fmla="*/ 231005 w 314349"/>
                  <a:gd name="connsiteY6" fmla="*/ 412607 h 617755"/>
                  <a:gd name="connsiteX7" fmla="*/ 231005 w 314349"/>
                  <a:gd name="connsiteY7" fmla="*/ 412607 h 617755"/>
                  <a:gd name="connsiteX8" fmla="*/ 230529 w 314349"/>
                  <a:gd name="connsiteY8" fmla="*/ 413178 h 617755"/>
                  <a:gd name="connsiteX9" fmla="*/ 247388 w 314349"/>
                  <a:gd name="connsiteY9" fmla="*/ 500332 h 617755"/>
                  <a:gd name="connsiteX10" fmla="*/ 166140 w 314349"/>
                  <a:gd name="connsiteY10" fmla="*/ 616727 h 617755"/>
                  <a:gd name="connsiteX11" fmla="*/ 55460 w 314349"/>
                  <a:gd name="connsiteY11" fmla="*/ 524049 h 617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4349" h="617755">
                    <a:moveTo>
                      <a:pt x="1167" y="166290"/>
                    </a:moveTo>
                    <a:cubicBezTo>
                      <a:pt x="-9003" y="85280"/>
                      <a:pt x="48421" y="11366"/>
                      <a:pt x="129431" y="1203"/>
                    </a:cubicBezTo>
                    <a:cubicBezTo>
                      <a:pt x="131126" y="984"/>
                      <a:pt x="132822" y="803"/>
                      <a:pt x="134517" y="650"/>
                    </a:cubicBezTo>
                    <a:cubicBezTo>
                      <a:pt x="213384" y="-6874"/>
                      <a:pt x="283488" y="51800"/>
                      <a:pt x="295299" y="130190"/>
                    </a:cubicBezTo>
                    <a:cubicBezTo>
                      <a:pt x="305681" y="198866"/>
                      <a:pt x="314349" y="268208"/>
                      <a:pt x="314349" y="293354"/>
                    </a:cubicBezTo>
                    <a:cubicBezTo>
                      <a:pt x="313397" y="369554"/>
                      <a:pt x="268915" y="398891"/>
                      <a:pt x="250913" y="407654"/>
                    </a:cubicBezTo>
                    <a:cubicBezTo>
                      <a:pt x="244464" y="409978"/>
                      <a:pt x="237787" y="411635"/>
                      <a:pt x="231005" y="412607"/>
                    </a:cubicBezTo>
                    <a:lnTo>
                      <a:pt x="231005" y="412607"/>
                    </a:lnTo>
                    <a:cubicBezTo>
                      <a:pt x="230729" y="412654"/>
                      <a:pt x="230529" y="412892"/>
                      <a:pt x="230529" y="413178"/>
                    </a:cubicBezTo>
                    <a:lnTo>
                      <a:pt x="247388" y="500332"/>
                    </a:lnTo>
                    <a:cubicBezTo>
                      <a:pt x="255008" y="557482"/>
                      <a:pt x="223195" y="608345"/>
                      <a:pt x="166140" y="616727"/>
                    </a:cubicBezTo>
                    <a:cubicBezTo>
                      <a:pt x="109085" y="625109"/>
                      <a:pt x="64223" y="581199"/>
                      <a:pt x="55460" y="524049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2" name="Полилиния: фигура 381">
                <a:extLst>
                  <a:ext uri="{FF2B5EF4-FFF2-40B4-BE49-F238E27FC236}">
                    <a16:creationId xmlns:a16="http://schemas.microsoft.com/office/drawing/2014/main" id="{73B07675-0809-44E9-BB68-7E998DE95C9F}"/>
                  </a:ext>
                </a:extLst>
              </p:cNvPr>
              <p:cNvSpPr/>
              <p:nvPr/>
            </p:nvSpPr>
            <p:spPr>
              <a:xfrm>
                <a:off x="7846713" y="2616918"/>
                <a:ext cx="47812" cy="16231"/>
              </a:xfrm>
              <a:custGeom>
                <a:avLst/>
                <a:gdLst>
                  <a:gd name="connsiteX0" fmla="*/ 47675 w 47812"/>
                  <a:gd name="connsiteY0" fmla="*/ 9448 h 16231"/>
                  <a:gd name="connsiteX1" fmla="*/ 23577 w 47812"/>
                  <a:gd name="connsiteY1" fmla="*/ 7734 h 16231"/>
                  <a:gd name="connsiteX2" fmla="*/ 621 w 47812"/>
                  <a:gd name="connsiteY2" fmla="*/ 16116 h 16231"/>
                  <a:gd name="connsiteX3" fmla="*/ 4622 w 47812"/>
                  <a:gd name="connsiteY3" fmla="*/ 8877 h 16231"/>
                  <a:gd name="connsiteX4" fmla="*/ 22719 w 47812"/>
                  <a:gd name="connsiteY4" fmla="*/ 304 h 16231"/>
                  <a:gd name="connsiteX5" fmla="*/ 41769 w 47812"/>
                  <a:gd name="connsiteY5" fmla="*/ 3543 h 16231"/>
                  <a:gd name="connsiteX6" fmla="*/ 47675 w 47812"/>
                  <a:gd name="connsiteY6" fmla="*/ 9448 h 16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812" h="16231">
                    <a:moveTo>
                      <a:pt x="47675" y="9448"/>
                    </a:moveTo>
                    <a:cubicBezTo>
                      <a:pt x="46437" y="11258"/>
                      <a:pt x="36435" y="5829"/>
                      <a:pt x="23577" y="7734"/>
                    </a:cubicBezTo>
                    <a:cubicBezTo>
                      <a:pt x="10718" y="9639"/>
                      <a:pt x="2241" y="17259"/>
                      <a:pt x="621" y="16116"/>
                    </a:cubicBezTo>
                    <a:cubicBezTo>
                      <a:pt x="-998" y="14973"/>
                      <a:pt x="621" y="12496"/>
                      <a:pt x="4622" y="8877"/>
                    </a:cubicBezTo>
                    <a:cubicBezTo>
                      <a:pt x="9641" y="4238"/>
                      <a:pt x="15957" y="1247"/>
                      <a:pt x="22719" y="304"/>
                    </a:cubicBezTo>
                    <a:cubicBezTo>
                      <a:pt x="29253" y="-601"/>
                      <a:pt x="35902" y="523"/>
                      <a:pt x="41769" y="3543"/>
                    </a:cubicBezTo>
                    <a:cubicBezTo>
                      <a:pt x="46627" y="6019"/>
                      <a:pt x="48342" y="8686"/>
                      <a:pt x="47675" y="94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3" name="Полилиния: фигура 382">
                <a:extLst>
                  <a:ext uri="{FF2B5EF4-FFF2-40B4-BE49-F238E27FC236}">
                    <a16:creationId xmlns:a16="http://schemas.microsoft.com/office/drawing/2014/main" id="{34386C43-F2D2-4E52-A2BE-A95523530631}"/>
                  </a:ext>
                </a:extLst>
              </p:cNvPr>
              <p:cNvSpPr/>
              <p:nvPr/>
            </p:nvSpPr>
            <p:spPr>
              <a:xfrm>
                <a:off x="7730889" y="2639587"/>
                <a:ext cx="47808" cy="16231"/>
              </a:xfrm>
              <a:custGeom>
                <a:avLst/>
                <a:gdLst>
                  <a:gd name="connsiteX0" fmla="*/ 47675 w 47808"/>
                  <a:gd name="connsiteY0" fmla="*/ 9448 h 16231"/>
                  <a:gd name="connsiteX1" fmla="*/ 23577 w 47808"/>
                  <a:gd name="connsiteY1" fmla="*/ 7734 h 16231"/>
                  <a:gd name="connsiteX2" fmla="*/ 621 w 47808"/>
                  <a:gd name="connsiteY2" fmla="*/ 16116 h 16231"/>
                  <a:gd name="connsiteX3" fmla="*/ 4622 w 47808"/>
                  <a:gd name="connsiteY3" fmla="*/ 8877 h 16231"/>
                  <a:gd name="connsiteX4" fmla="*/ 22719 w 47808"/>
                  <a:gd name="connsiteY4" fmla="*/ 304 h 16231"/>
                  <a:gd name="connsiteX5" fmla="*/ 41769 w 47808"/>
                  <a:gd name="connsiteY5" fmla="*/ 3543 h 16231"/>
                  <a:gd name="connsiteX6" fmla="*/ 47675 w 47808"/>
                  <a:gd name="connsiteY6" fmla="*/ 9448 h 16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808" h="16231">
                    <a:moveTo>
                      <a:pt x="47675" y="9448"/>
                    </a:moveTo>
                    <a:cubicBezTo>
                      <a:pt x="46437" y="11258"/>
                      <a:pt x="36435" y="5829"/>
                      <a:pt x="23577" y="7734"/>
                    </a:cubicBezTo>
                    <a:cubicBezTo>
                      <a:pt x="10718" y="9639"/>
                      <a:pt x="2241" y="17259"/>
                      <a:pt x="621" y="16116"/>
                    </a:cubicBezTo>
                    <a:cubicBezTo>
                      <a:pt x="-998" y="14973"/>
                      <a:pt x="621" y="12496"/>
                      <a:pt x="4622" y="8877"/>
                    </a:cubicBezTo>
                    <a:cubicBezTo>
                      <a:pt x="9641" y="4238"/>
                      <a:pt x="15957" y="1247"/>
                      <a:pt x="22719" y="304"/>
                    </a:cubicBezTo>
                    <a:cubicBezTo>
                      <a:pt x="29254" y="-601"/>
                      <a:pt x="35902" y="523"/>
                      <a:pt x="41769" y="3543"/>
                    </a:cubicBezTo>
                    <a:cubicBezTo>
                      <a:pt x="46532" y="6019"/>
                      <a:pt x="48342" y="8305"/>
                      <a:pt x="47675" y="944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4" name="Полилиния: фигура 383">
                <a:extLst>
                  <a:ext uri="{FF2B5EF4-FFF2-40B4-BE49-F238E27FC236}">
                    <a16:creationId xmlns:a16="http://schemas.microsoft.com/office/drawing/2014/main" id="{90E7557C-5467-4414-ADBC-6ED59CAD004D}"/>
                  </a:ext>
                </a:extLst>
              </p:cNvPr>
              <p:cNvSpPr/>
              <p:nvPr/>
            </p:nvSpPr>
            <p:spPr>
              <a:xfrm>
                <a:off x="7805139" y="2616825"/>
                <a:ext cx="52918" cy="106314"/>
              </a:xfrm>
              <a:custGeom>
                <a:avLst/>
                <a:gdLst>
                  <a:gd name="connsiteX0" fmla="*/ 21527 w 52918"/>
                  <a:gd name="connsiteY0" fmla="*/ 106315 h 106314"/>
                  <a:gd name="connsiteX1" fmla="*/ 41815 w 52918"/>
                  <a:gd name="connsiteY1" fmla="*/ 99457 h 106314"/>
                  <a:gd name="connsiteX2" fmla="*/ 48292 w 52918"/>
                  <a:gd name="connsiteY2" fmla="*/ 95266 h 106314"/>
                  <a:gd name="connsiteX3" fmla="*/ 44672 w 52918"/>
                  <a:gd name="connsiteY3" fmla="*/ 85741 h 106314"/>
                  <a:gd name="connsiteX4" fmla="*/ 31337 w 52918"/>
                  <a:gd name="connsiteY4" fmla="*/ 62214 h 106314"/>
                  <a:gd name="connsiteX5" fmla="*/ 0 w 52918"/>
                  <a:gd name="connsiteY5" fmla="*/ 16 h 106314"/>
                  <a:gd name="connsiteX6" fmla="*/ 36290 w 52918"/>
                  <a:gd name="connsiteY6" fmla="*/ 59547 h 106314"/>
                  <a:gd name="connsiteX7" fmla="*/ 49244 w 52918"/>
                  <a:gd name="connsiteY7" fmla="*/ 83264 h 106314"/>
                  <a:gd name="connsiteX8" fmla="*/ 52864 w 52918"/>
                  <a:gd name="connsiteY8" fmla="*/ 95933 h 106314"/>
                  <a:gd name="connsiteX9" fmla="*/ 48101 w 52918"/>
                  <a:gd name="connsiteY9" fmla="*/ 101552 h 106314"/>
                  <a:gd name="connsiteX10" fmla="*/ 42672 w 52918"/>
                  <a:gd name="connsiteY10" fmla="*/ 103076 h 106314"/>
                  <a:gd name="connsiteX11" fmla="*/ 21527 w 52918"/>
                  <a:gd name="connsiteY11" fmla="*/ 106315 h 106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918" h="106314">
                    <a:moveTo>
                      <a:pt x="21527" y="106315"/>
                    </a:moveTo>
                    <a:cubicBezTo>
                      <a:pt x="27975" y="103191"/>
                      <a:pt x="34795" y="100886"/>
                      <a:pt x="41815" y="99457"/>
                    </a:cubicBezTo>
                    <a:cubicBezTo>
                      <a:pt x="45053" y="98695"/>
                      <a:pt x="48101" y="97552"/>
                      <a:pt x="48292" y="95266"/>
                    </a:cubicBezTo>
                    <a:cubicBezTo>
                      <a:pt x="48130" y="91789"/>
                      <a:pt x="46863" y="88446"/>
                      <a:pt x="44672" y="85741"/>
                    </a:cubicBezTo>
                    <a:cubicBezTo>
                      <a:pt x="40481" y="78216"/>
                      <a:pt x="36004" y="70406"/>
                      <a:pt x="31337" y="62214"/>
                    </a:cubicBezTo>
                    <a:cubicBezTo>
                      <a:pt x="19269" y="42336"/>
                      <a:pt x="8792" y="21542"/>
                      <a:pt x="0" y="16"/>
                    </a:cubicBezTo>
                    <a:cubicBezTo>
                      <a:pt x="1429" y="-746"/>
                      <a:pt x="17621" y="25924"/>
                      <a:pt x="36290" y="59547"/>
                    </a:cubicBezTo>
                    <a:lnTo>
                      <a:pt x="49244" y="83264"/>
                    </a:lnTo>
                    <a:cubicBezTo>
                      <a:pt x="51921" y="86922"/>
                      <a:pt x="53207" y="91418"/>
                      <a:pt x="52864" y="95933"/>
                    </a:cubicBezTo>
                    <a:cubicBezTo>
                      <a:pt x="52206" y="98428"/>
                      <a:pt x="50454" y="100495"/>
                      <a:pt x="48101" y="101552"/>
                    </a:cubicBezTo>
                    <a:cubicBezTo>
                      <a:pt x="46377" y="102324"/>
                      <a:pt x="44548" y="102829"/>
                      <a:pt x="42672" y="103076"/>
                    </a:cubicBezTo>
                    <a:cubicBezTo>
                      <a:pt x="35804" y="105105"/>
                      <a:pt x="28689" y="106191"/>
                      <a:pt x="21527" y="10631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5" name="Полилиния: фигура 384">
                <a:extLst>
                  <a:ext uri="{FF2B5EF4-FFF2-40B4-BE49-F238E27FC236}">
                    <a16:creationId xmlns:a16="http://schemas.microsoft.com/office/drawing/2014/main" id="{1059606C-5812-46AA-A89B-9E0136ED9538}"/>
                  </a:ext>
                </a:extLst>
              </p:cNvPr>
              <p:cNvSpPr/>
              <p:nvPr/>
            </p:nvSpPr>
            <p:spPr>
              <a:xfrm>
                <a:off x="7728177" y="2858871"/>
                <a:ext cx="121062" cy="45179"/>
              </a:xfrm>
              <a:custGeom>
                <a:avLst/>
                <a:gdLst>
                  <a:gd name="connsiteX0" fmla="*/ 116491 w 121062"/>
                  <a:gd name="connsiteY0" fmla="*/ 16954 h 45179"/>
                  <a:gd name="connsiteX1" fmla="*/ 0 w 121062"/>
                  <a:gd name="connsiteY1" fmla="*/ 0 h 45179"/>
                  <a:gd name="connsiteX2" fmla="*/ 121063 w 121062"/>
                  <a:gd name="connsiteY2" fmla="*/ 40386 h 45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1062" h="45179">
                    <a:moveTo>
                      <a:pt x="116491" y="16954"/>
                    </a:moveTo>
                    <a:cubicBezTo>
                      <a:pt x="116491" y="16954"/>
                      <a:pt x="67437" y="28194"/>
                      <a:pt x="0" y="0"/>
                    </a:cubicBezTo>
                    <a:cubicBezTo>
                      <a:pt x="0" y="0"/>
                      <a:pt x="28575" y="62675"/>
                      <a:pt x="121063" y="40386"/>
                    </a:cubicBezTo>
                    <a:close/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6" name="Полилиния: фигура 385">
                <a:extLst>
                  <a:ext uri="{FF2B5EF4-FFF2-40B4-BE49-F238E27FC236}">
                    <a16:creationId xmlns:a16="http://schemas.microsoft.com/office/drawing/2014/main" id="{833B0DDF-9126-470D-AE66-4C5311AF3AB0}"/>
                  </a:ext>
                </a:extLst>
              </p:cNvPr>
              <p:cNvSpPr/>
              <p:nvPr/>
            </p:nvSpPr>
            <p:spPr>
              <a:xfrm>
                <a:off x="7788399" y="2748561"/>
                <a:ext cx="39084" cy="29466"/>
              </a:xfrm>
              <a:custGeom>
                <a:avLst/>
                <a:gdLst>
                  <a:gd name="connsiteX0" fmla="*/ 37314 w 39084"/>
                  <a:gd name="connsiteY0" fmla="*/ 6297 h 29466"/>
                  <a:gd name="connsiteX1" fmla="*/ 15311 w 39084"/>
                  <a:gd name="connsiteY1" fmla="*/ 772 h 29466"/>
                  <a:gd name="connsiteX2" fmla="*/ 1881 w 39084"/>
                  <a:gd name="connsiteY2" fmla="*/ 10297 h 29466"/>
                  <a:gd name="connsiteX3" fmla="*/ 3119 w 39084"/>
                  <a:gd name="connsiteY3" fmla="*/ 25823 h 29466"/>
                  <a:gd name="connsiteX4" fmla="*/ 20550 w 39084"/>
                  <a:gd name="connsiteY4" fmla="*/ 27633 h 29466"/>
                  <a:gd name="connsiteX5" fmla="*/ 35505 w 39084"/>
                  <a:gd name="connsiteY5" fmla="*/ 15441 h 29466"/>
                  <a:gd name="connsiteX6" fmla="*/ 38648 w 39084"/>
                  <a:gd name="connsiteY6" fmla="*/ 11059 h 29466"/>
                  <a:gd name="connsiteX7" fmla="*/ 37981 w 39084"/>
                  <a:gd name="connsiteY7" fmla="*/ 6297 h 2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9084" h="29466">
                    <a:moveTo>
                      <a:pt x="37314" y="6297"/>
                    </a:moveTo>
                    <a:cubicBezTo>
                      <a:pt x="31409" y="811"/>
                      <a:pt x="23112" y="-1275"/>
                      <a:pt x="15311" y="772"/>
                    </a:cubicBezTo>
                    <a:cubicBezTo>
                      <a:pt x="9739" y="2020"/>
                      <a:pt x="4901" y="5449"/>
                      <a:pt x="1881" y="10297"/>
                    </a:cubicBezTo>
                    <a:cubicBezTo>
                      <a:pt x="-1024" y="15212"/>
                      <a:pt x="-529" y="21432"/>
                      <a:pt x="3119" y="25823"/>
                    </a:cubicBezTo>
                    <a:cubicBezTo>
                      <a:pt x="8025" y="29909"/>
                      <a:pt x="14911" y="30624"/>
                      <a:pt x="20550" y="27633"/>
                    </a:cubicBezTo>
                    <a:cubicBezTo>
                      <a:pt x="26303" y="24614"/>
                      <a:pt x="31390" y="20470"/>
                      <a:pt x="35505" y="15441"/>
                    </a:cubicBezTo>
                    <a:cubicBezTo>
                      <a:pt x="36819" y="14193"/>
                      <a:pt x="37886" y="12707"/>
                      <a:pt x="38648" y="11059"/>
                    </a:cubicBezTo>
                    <a:cubicBezTo>
                      <a:pt x="39419" y="9488"/>
                      <a:pt x="39153" y="7602"/>
                      <a:pt x="37981" y="6297"/>
                    </a:cubicBezTo>
                  </a:path>
                </a:pathLst>
              </a:custGeom>
              <a:solidFill>
                <a:srgbClr val="EB99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7" name="Полилиния: фигура 386">
                <a:extLst>
                  <a:ext uri="{FF2B5EF4-FFF2-40B4-BE49-F238E27FC236}">
                    <a16:creationId xmlns:a16="http://schemas.microsoft.com/office/drawing/2014/main" id="{9EE8F18F-86DF-4B9E-BD3F-6EFF01A13B92}"/>
                  </a:ext>
                </a:extLst>
              </p:cNvPr>
              <p:cNvSpPr/>
              <p:nvPr/>
            </p:nvSpPr>
            <p:spPr>
              <a:xfrm>
                <a:off x="7788763" y="2737523"/>
                <a:ext cx="47487" cy="32795"/>
              </a:xfrm>
              <a:custGeom>
                <a:avLst/>
                <a:gdLst>
                  <a:gd name="connsiteX0" fmla="*/ 1327 w 47487"/>
                  <a:gd name="connsiteY0" fmla="*/ 0 h 32795"/>
                  <a:gd name="connsiteX1" fmla="*/ 18853 w 47487"/>
                  <a:gd name="connsiteY1" fmla="*/ 21717 h 32795"/>
                  <a:gd name="connsiteX2" fmla="*/ 47428 w 47487"/>
                  <a:gd name="connsiteY2" fmla="*/ 28099 h 32795"/>
                  <a:gd name="connsiteX3" fmla="*/ 37903 w 47487"/>
                  <a:gd name="connsiteY3" fmla="*/ 32385 h 32795"/>
                  <a:gd name="connsiteX4" fmla="*/ 14376 w 47487"/>
                  <a:gd name="connsiteY4" fmla="*/ 27813 h 32795"/>
                  <a:gd name="connsiteX5" fmla="*/ 565 w 47487"/>
                  <a:gd name="connsiteY5" fmla="*/ 9525 h 32795"/>
                  <a:gd name="connsiteX6" fmla="*/ 1327 w 47487"/>
                  <a:gd name="connsiteY6" fmla="*/ 0 h 3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487" h="32795">
                    <a:moveTo>
                      <a:pt x="1327" y="0"/>
                    </a:moveTo>
                    <a:cubicBezTo>
                      <a:pt x="3422" y="0"/>
                      <a:pt x="5518" y="13525"/>
                      <a:pt x="18853" y="21717"/>
                    </a:cubicBezTo>
                    <a:cubicBezTo>
                      <a:pt x="32188" y="29908"/>
                      <a:pt x="46856" y="26194"/>
                      <a:pt x="47428" y="28099"/>
                    </a:cubicBezTo>
                    <a:cubicBezTo>
                      <a:pt x="47999" y="30004"/>
                      <a:pt x="44475" y="31242"/>
                      <a:pt x="37903" y="32385"/>
                    </a:cubicBezTo>
                    <a:cubicBezTo>
                      <a:pt x="29768" y="33633"/>
                      <a:pt x="21453" y="32013"/>
                      <a:pt x="14376" y="27813"/>
                    </a:cubicBezTo>
                    <a:cubicBezTo>
                      <a:pt x="7566" y="23755"/>
                      <a:pt x="2603" y="17193"/>
                      <a:pt x="565" y="9525"/>
                    </a:cubicBezTo>
                    <a:cubicBezTo>
                      <a:pt x="-674" y="3715"/>
                      <a:pt x="374" y="95"/>
                      <a:pt x="132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8" name="Полилиния: фигура 387">
                <a:extLst>
                  <a:ext uri="{FF2B5EF4-FFF2-40B4-BE49-F238E27FC236}">
                    <a16:creationId xmlns:a16="http://schemas.microsoft.com/office/drawing/2014/main" id="{40A8F233-D24E-44D2-A97D-28CDB78F7130}"/>
                  </a:ext>
                </a:extLst>
              </p:cNvPr>
              <p:cNvSpPr/>
              <p:nvPr/>
            </p:nvSpPr>
            <p:spPr>
              <a:xfrm>
                <a:off x="7713993" y="2605353"/>
                <a:ext cx="58016" cy="22581"/>
              </a:xfrm>
              <a:custGeom>
                <a:avLst/>
                <a:gdLst>
                  <a:gd name="connsiteX0" fmla="*/ 57999 w 58016"/>
                  <a:gd name="connsiteY0" fmla="*/ 7011 h 22581"/>
                  <a:gd name="connsiteX1" fmla="*/ 29424 w 58016"/>
                  <a:gd name="connsiteY1" fmla="*/ 14917 h 22581"/>
                  <a:gd name="connsiteX2" fmla="*/ 849 w 58016"/>
                  <a:gd name="connsiteY2" fmla="*/ 21965 h 22581"/>
                  <a:gd name="connsiteX3" fmla="*/ 5802 w 58016"/>
                  <a:gd name="connsiteY3" fmla="*/ 12440 h 22581"/>
                  <a:gd name="connsiteX4" fmla="*/ 49617 w 58016"/>
                  <a:gd name="connsiteY4" fmla="*/ 1010 h 22581"/>
                  <a:gd name="connsiteX5" fmla="*/ 57999 w 58016"/>
                  <a:gd name="connsiteY5" fmla="*/ 7011 h 2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016" h="22581">
                    <a:moveTo>
                      <a:pt x="57999" y="7011"/>
                    </a:moveTo>
                    <a:cubicBezTo>
                      <a:pt x="57237" y="10630"/>
                      <a:pt x="44092" y="10916"/>
                      <a:pt x="29424" y="14917"/>
                    </a:cubicBezTo>
                    <a:cubicBezTo>
                      <a:pt x="14755" y="18917"/>
                      <a:pt x="3040" y="24442"/>
                      <a:pt x="849" y="21965"/>
                    </a:cubicBezTo>
                    <a:cubicBezTo>
                      <a:pt x="-1342" y="19489"/>
                      <a:pt x="849" y="17012"/>
                      <a:pt x="5802" y="12440"/>
                    </a:cubicBezTo>
                    <a:cubicBezTo>
                      <a:pt x="17870" y="2096"/>
                      <a:pt x="34034" y="-2114"/>
                      <a:pt x="49617" y="1010"/>
                    </a:cubicBezTo>
                    <a:cubicBezTo>
                      <a:pt x="55046" y="2915"/>
                      <a:pt x="58284" y="5201"/>
                      <a:pt x="57999" y="701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9" name="Полилиния: фигура 388">
                <a:extLst>
                  <a:ext uri="{FF2B5EF4-FFF2-40B4-BE49-F238E27FC236}">
                    <a16:creationId xmlns:a16="http://schemas.microsoft.com/office/drawing/2014/main" id="{1AB91DA0-3F3D-4164-A25C-235636AFC101}"/>
                  </a:ext>
                </a:extLst>
              </p:cNvPr>
              <p:cNvSpPr/>
              <p:nvPr/>
            </p:nvSpPr>
            <p:spPr>
              <a:xfrm>
                <a:off x="7839421" y="2581004"/>
                <a:ext cx="44322" cy="15831"/>
              </a:xfrm>
              <a:custGeom>
                <a:avLst/>
                <a:gdLst>
                  <a:gd name="connsiteX0" fmla="*/ 44108 w 44322"/>
                  <a:gd name="connsiteY0" fmla="*/ 9739 h 15831"/>
                  <a:gd name="connsiteX1" fmla="*/ 22296 w 44322"/>
                  <a:gd name="connsiteY1" fmla="*/ 12692 h 15831"/>
                  <a:gd name="connsiteX2" fmla="*/ 389 w 44322"/>
                  <a:gd name="connsiteY2" fmla="*/ 14787 h 15831"/>
                  <a:gd name="connsiteX3" fmla="*/ 3818 w 44322"/>
                  <a:gd name="connsiteY3" fmla="*/ 6977 h 15831"/>
                  <a:gd name="connsiteX4" fmla="*/ 20772 w 44322"/>
                  <a:gd name="connsiteY4" fmla="*/ 214 h 15831"/>
                  <a:gd name="connsiteX5" fmla="*/ 38965 w 44322"/>
                  <a:gd name="connsiteY5" fmla="*/ 3548 h 15831"/>
                  <a:gd name="connsiteX6" fmla="*/ 44108 w 44322"/>
                  <a:gd name="connsiteY6" fmla="*/ 9739 h 1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322" h="15831">
                    <a:moveTo>
                      <a:pt x="44108" y="9739"/>
                    </a:moveTo>
                    <a:cubicBezTo>
                      <a:pt x="42299" y="12977"/>
                      <a:pt x="32964" y="11263"/>
                      <a:pt x="22296" y="12692"/>
                    </a:cubicBezTo>
                    <a:cubicBezTo>
                      <a:pt x="11628" y="14120"/>
                      <a:pt x="3246" y="17549"/>
                      <a:pt x="389" y="14787"/>
                    </a:cubicBezTo>
                    <a:cubicBezTo>
                      <a:pt x="-659" y="13454"/>
                      <a:pt x="389" y="10310"/>
                      <a:pt x="3818" y="6977"/>
                    </a:cubicBezTo>
                    <a:cubicBezTo>
                      <a:pt x="8647" y="3043"/>
                      <a:pt x="14562" y="681"/>
                      <a:pt x="20772" y="214"/>
                    </a:cubicBezTo>
                    <a:cubicBezTo>
                      <a:pt x="27030" y="-519"/>
                      <a:pt x="33374" y="643"/>
                      <a:pt x="38965" y="3548"/>
                    </a:cubicBezTo>
                    <a:cubicBezTo>
                      <a:pt x="43251" y="5548"/>
                      <a:pt x="44966" y="8405"/>
                      <a:pt x="44108" y="973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0" name="Полилиния: фигура 389">
                <a:extLst>
                  <a:ext uri="{FF2B5EF4-FFF2-40B4-BE49-F238E27FC236}">
                    <a16:creationId xmlns:a16="http://schemas.microsoft.com/office/drawing/2014/main" id="{8E6F7D74-388A-41FC-BDA1-8647C4EFF984}"/>
                  </a:ext>
                </a:extLst>
              </p:cNvPr>
              <p:cNvSpPr/>
              <p:nvPr/>
            </p:nvSpPr>
            <p:spPr>
              <a:xfrm>
                <a:off x="7871860" y="2627992"/>
                <a:ext cx="23530" cy="23132"/>
              </a:xfrm>
              <a:custGeom>
                <a:avLst/>
                <a:gdLst>
                  <a:gd name="connsiteX0" fmla="*/ 145 w 23530"/>
                  <a:gd name="connsiteY0" fmla="*/ 9233 h 23132"/>
                  <a:gd name="connsiteX1" fmla="*/ 9670 w 23530"/>
                  <a:gd name="connsiteY1" fmla="*/ 22853 h 23132"/>
                  <a:gd name="connsiteX2" fmla="*/ 23319 w 23530"/>
                  <a:gd name="connsiteY2" fmla="*/ 14195 h 23132"/>
                  <a:gd name="connsiteX3" fmla="*/ 23386 w 23530"/>
                  <a:gd name="connsiteY3" fmla="*/ 13900 h 23132"/>
                  <a:gd name="connsiteX4" fmla="*/ 13861 w 23530"/>
                  <a:gd name="connsiteY4" fmla="*/ 279 h 23132"/>
                  <a:gd name="connsiteX5" fmla="*/ 211 w 23530"/>
                  <a:gd name="connsiteY5" fmla="*/ 8937 h 23132"/>
                  <a:gd name="connsiteX6" fmla="*/ 145 w 23530"/>
                  <a:gd name="connsiteY6" fmla="*/ 9233 h 23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530" h="23132">
                    <a:moveTo>
                      <a:pt x="145" y="9233"/>
                    </a:moveTo>
                    <a:cubicBezTo>
                      <a:pt x="-846" y="15595"/>
                      <a:pt x="3355" y="21606"/>
                      <a:pt x="9670" y="22853"/>
                    </a:cubicBezTo>
                    <a:cubicBezTo>
                      <a:pt x="15832" y="24235"/>
                      <a:pt x="21938" y="20358"/>
                      <a:pt x="23319" y="14195"/>
                    </a:cubicBezTo>
                    <a:cubicBezTo>
                      <a:pt x="23348" y="14100"/>
                      <a:pt x="23367" y="14005"/>
                      <a:pt x="23386" y="13900"/>
                    </a:cubicBezTo>
                    <a:cubicBezTo>
                      <a:pt x="24376" y="7537"/>
                      <a:pt x="20176" y="1527"/>
                      <a:pt x="13861" y="279"/>
                    </a:cubicBezTo>
                    <a:cubicBezTo>
                      <a:pt x="7698" y="-1102"/>
                      <a:pt x="1592" y="2775"/>
                      <a:pt x="211" y="8937"/>
                    </a:cubicBezTo>
                    <a:cubicBezTo>
                      <a:pt x="183" y="9033"/>
                      <a:pt x="164" y="9128"/>
                      <a:pt x="145" y="923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1" name="Полилиния: фигура 390">
                <a:extLst>
                  <a:ext uri="{FF2B5EF4-FFF2-40B4-BE49-F238E27FC236}">
                    <a16:creationId xmlns:a16="http://schemas.microsoft.com/office/drawing/2014/main" id="{82A4B77D-ABC9-46E1-8564-E2462A84F684}"/>
                  </a:ext>
                </a:extLst>
              </p:cNvPr>
              <p:cNvSpPr/>
              <p:nvPr/>
            </p:nvSpPr>
            <p:spPr>
              <a:xfrm>
                <a:off x="7754294" y="2649948"/>
                <a:ext cx="23652" cy="23108"/>
              </a:xfrm>
              <a:custGeom>
                <a:avLst/>
                <a:gdLst>
                  <a:gd name="connsiteX0" fmla="*/ 172 w 23652"/>
                  <a:gd name="connsiteY0" fmla="*/ 9184 h 23108"/>
                  <a:gd name="connsiteX1" fmla="*/ 9697 w 23652"/>
                  <a:gd name="connsiteY1" fmla="*/ 22805 h 23108"/>
                  <a:gd name="connsiteX2" fmla="*/ 23432 w 23652"/>
                  <a:gd name="connsiteY2" fmla="*/ 14290 h 23108"/>
                  <a:gd name="connsiteX3" fmla="*/ 23508 w 23652"/>
                  <a:gd name="connsiteY3" fmla="*/ 13947 h 23108"/>
                  <a:gd name="connsiteX4" fmla="*/ 13983 w 23652"/>
                  <a:gd name="connsiteY4" fmla="*/ 326 h 23108"/>
                  <a:gd name="connsiteX5" fmla="*/ 286 w 23652"/>
                  <a:gd name="connsiteY5" fmla="*/ 8651 h 23108"/>
                  <a:gd name="connsiteX6" fmla="*/ 172 w 23652"/>
                  <a:gd name="connsiteY6" fmla="*/ 9184 h 23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52" h="23108">
                    <a:moveTo>
                      <a:pt x="172" y="9184"/>
                    </a:moveTo>
                    <a:cubicBezTo>
                      <a:pt x="-923" y="15566"/>
                      <a:pt x="3325" y="21643"/>
                      <a:pt x="9697" y="22805"/>
                    </a:cubicBezTo>
                    <a:cubicBezTo>
                      <a:pt x="15841" y="24243"/>
                      <a:pt x="21994" y="20433"/>
                      <a:pt x="23432" y="14290"/>
                    </a:cubicBezTo>
                    <a:cubicBezTo>
                      <a:pt x="23461" y="14175"/>
                      <a:pt x="23489" y="14061"/>
                      <a:pt x="23508" y="13947"/>
                    </a:cubicBezTo>
                    <a:cubicBezTo>
                      <a:pt x="24499" y="7584"/>
                      <a:pt x="20298" y="1574"/>
                      <a:pt x="13983" y="326"/>
                    </a:cubicBezTo>
                    <a:cubicBezTo>
                      <a:pt x="7897" y="-1160"/>
                      <a:pt x="1772" y="2574"/>
                      <a:pt x="286" y="8651"/>
                    </a:cubicBezTo>
                    <a:cubicBezTo>
                      <a:pt x="248" y="8832"/>
                      <a:pt x="210" y="9003"/>
                      <a:pt x="172" y="918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2" name="Полилиния: фигура 391">
                <a:extLst>
                  <a:ext uri="{FF2B5EF4-FFF2-40B4-BE49-F238E27FC236}">
                    <a16:creationId xmlns:a16="http://schemas.microsoft.com/office/drawing/2014/main" id="{C89E8A0B-4B61-47ED-BBA5-9B3AF507E3C0}"/>
                  </a:ext>
                </a:extLst>
              </p:cNvPr>
              <p:cNvSpPr/>
              <p:nvPr/>
            </p:nvSpPr>
            <p:spPr>
              <a:xfrm>
                <a:off x="7624164" y="2933643"/>
                <a:ext cx="288797" cy="204321"/>
              </a:xfrm>
              <a:custGeom>
                <a:avLst/>
                <a:gdLst>
                  <a:gd name="connsiteX0" fmla="*/ 0 w 288797"/>
                  <a:gd name="connsiteY0" fmla="*/ 56293 h 204321"/>
                  <a:gd name="connsiteX1" fmla="*/ 288798 w 288797"/>
                  <a:gd name="connsiteY1" fmla="*/ 0 h 204321"/>
                  <a:gd name="connsiteX2" fmla="*/ 280607 w 288797"/>
                  <a:gd name="connsiteY2" fmla="*/ 160972 h 204321"/>
                  <a:gd name="connsiteX3" fmla="*/ 147256 w 288797"/>
                  <a:gd name="connsiteY3" fmla="*/ 203263 h 204321"/>
                  <a:gd name="connsiteX4" fmla="*/ 58483 w 288797"/>
                  <a:gd name="connsiteY4" fmla="*/ 203263 h 20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797" h="204321">
                    <a:moveTo>
                      <a:pt x="0" y="56293"/>
                    </a:moveTo>
                    <a:lnTo>
                      <a:pt x="288798" y="0"/>
                    </a:lnTo>
                    <a:lnTo>
                      <a:pt x="280607" y="160972"/>
                    </a:lnTo>
                    <a:cubicBezTo>
                      <a:pt x="280607" y="160972"/>
                      <a:pt x="152114" y="200882"/>
                      <a:pt x="147256" y="203263"/>
                    </a:cubicBezTo>
                    <a:cubicBezTo>
                      <a:pt x="142399" y="205645"/>
                      <a:pt x="58483" y="203263"/>
                      <a:pt x="58483" y="203263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3" name="Полилиния: фигура 392">
                <a:extLst>
                  <a:ext uri="{FF2B5EF4-FFF2-40B4-BE49-F238E27FC236}">
                    <a16:creationId xmlns:a16="http://schemas.microsoft.com/office/drawing/2014/main" id="{365BA8D9-0EE0-4C9D-B3AF-CFBED5B2EE2B}"/>
                  </a:ext>
                </a:extLst>
              </p:cNvPr>
              <p:cNvSpPr/>
              <p:nvPr/>
            </p:nvSpPr>
            <p:spPr>
              <a:xfrm>
                <a:off x="7082229" y="3535432"/>
                <a:ext cx="420967" cy="669893"/>
              </a:xfrm>
              <a:custGeom>
                <a:avLst/>
                <a:gdLst>
                  <a:gd name="connsiteX0" fmla="*/ 221895 w 420967"/>
                  <a:gd name="connsiteY0" fmla="*/ 547878 h 669893"/>
                  <a:gd name="connsiteX1" fmla="*/ 215132 w 420967"/>
                  <a:gd name="connsiteY1" fmla="*/ 574167 h 669893"/>
                  <a:gd name="connsiteX2" fmla="*/ 213989 w 420967"/>
                  <a:gd name="connsiteY2" fmla="*/ 601218 h 669893"/>
                  <a:gd name="connsiteX3" fmla="*/ 221514 w 420967"/>
                  <a:gd name="connsiteY3" fmla="*/ 633984 h 669893"/>
                  <a:gd name="connsiteX4" fmla="*/ 208751 w 420967"/>
                  <a:gd name="connsiteY4" fmla="*/ 649129 h 669893"/>
                  <a:gd name="connsiteX5" fmla="*/ 185700 w 420967"/>
                  <a:gd name="connsiteY5" fmla="*/ 586169 h 669893"/>
                  <a:gd name="connsiteX6" fmla="*/ 140932 w 420967"/>
                  <a:gd name="connsiteY6" fmla="*/ 609791 h 669893"/>
                  <a:gd name="connsiteX7" fmla="*/ 82735 w 420967"/>
                  <a:gd name="connsiteY7" fmla="*/ 669893 h 669893"/>
                  <a:gd name="connsiteX8" fmla="*/ 81782 w 420967"/>
                  <a:gd name="connsiteY8" fmla="*/ 643319 h 669893"/>
                  <a:gd name="connsiteX9" fmla="*/ 119120 w 420967"/>
                  <a:gd name="connsiteY9" fmla="*/ 575691 h 669893"/>
                  <a:gd name="connsiteX10" fmla="*/ 51683 w 420967"/>
                  <a:gd name="connsiteY10" fmla="*/ 647510 h 669893"/>
                  <a:gd name="connsiteX11" fmla="*/ 31966 w 420967"/>
                  <a:gd name="connsiteY11" fmla="*/ 659702 h 669893"/>
                  <a:gd name="connsiteX12" fmla="*/ 90164 w 420967"/>
                  <a:gd name="connsiteY12" fmla="*/ 562928 h 669893"/>
                  <a:gd name="connsiteX13" fmla="*/ 81306 w 420967"/>
                  <a:gd name="connsiteY13" fmla="*/ 556927 h 669893"/>
                  <a:gd name="connsiteX14" fmla="*/ 5963 w 420967"/>
                  <a:gd name="connsiteY14" fmla="*/ 623602 h 669893"/>
                  <a:gd name="connsiteX15" fmla="*/ 64637 w 420967"/>
                  <a:gd name="connsiteY15" fmla="*/ 537877 h 669893"/>
                  <a:gd name="connsiteX16" fmla="*/ 2915 w 420967"/>
                  <a:gd name="connsiteY16" fmla="*/ 575977 h 669893"/>
                  <a:gd name="connsiteX17" fmla="*/ 30157 w 420967"/>
                  <a:gd name="connsiteY17" fmla="*/ 534162 h 669893"/>
                  <a:gd name="connsiteX18" fmla="*/ 112834 w 420967"/>
                  <a:gd name="connsiteY18" fmla="*/ 465296 h 669893"/>
                  <a:gd name="connsiteX19" fmla="*/ 246184 w 420967"/>
                  <a:gd name="connsiteY19" fmla="*/ 0 h 669893"/>
                  <a:gd name="connsiteX20" fmla="*/ 420967 w 420967"/>
                  <a:gd name="connsiteY20" fmla="*/ 0 h 669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20967" h="669893">
                    <a:moveTo>
                      <a:pt x="221895" y="547878"/>
                    </a:moveTo>
                    <a:cubicBezTo>
                      <a:pt x="219704" y="555212"/>
                      <a:pt x="217418" y="563785"/>
                      <a:pt x="215132" y="574167"/>
                    </a:cubicBezTo>
                    <a:cubicBezTo>
                      <a:pt x="213182" y="583044"/>
                      <a:pt x="212795" y="592207"/>
                      <a:pt x="213989" y="601218"/>
                    </a:cubicBezTo>
                    <a:cubicBezTo>
                      <a:pt x="214928" y="612439"/>
                      <a:pt x="217462" y="623478"/>
                      <a:pt x="221514" y="633984"/>
                    </a:cubicBezTo>
                    <a:cubicBezTo>
                      <a:pt x="226181" y="643509"/>
                      <a:pt x="217133" y="653034"/>
                      <a:pt x="208751" y="649129"/>
                    </a:cubicBezTo>
                    <a:cubicBezTo>
                      <a:pt x="200369" y="645224"/>
                      <a:pt x="186843" y="619601"/>
                      <a:pt x="185700" y="586169"/>
                    </a:cubicBezTo>
                    <a:cubicBezTo>
                      <a:pt x="184557" y="552736"/>
                      <a:pt x="152744" y="594741"/>
                      <a:pt x="140932" y="609791"/>
                    </a:cubicBezTo>
                    <a:cubicBezTo>
                      <a:pt x="129122" y="624840"/>
                      <a:pt x="90259" y="669798"/>
                      <a:pt x="82735" y="669893"/>
                    </a:cubicBezTo>
                    <a:cubicBezTo>
                      <a:pt x="71686" y="669893"/>
                      <a:pt x="69590" y="658082"/>
                      <a:pt x="81782" y="643319"/>
                    </a:cubicBezTo>
                    <a:cubicBezTo>
                      <a:pt x="93974" y="628555"/>
                      <a:pt x="127407" y="581597"/>
                      <a:pt x="119120" y="575691"/>
                    </a:cubicBezTo>
                    <a:cubicBezTo>
                      <a:pt x="110833" y="569786"/>
                      <a:pt x="51683" y="647510"/>
                      <a:pt x="51683" y="647510"/>
                    </a:cubicBezTo>
                    <a:cubicBezTo>
                      <a:pt x="51683" y="647510"/>
                      <a:pt x="42158" y="666560"/>
                      <a:pt x="31966" y="659702"/>
                    </a:cubicBezTo>
                    <a:cubicBezTo>
                      <a:pt x="14345" y="648081"/>
                      <a:pt x="83402" y="570167"/>
                      <a:pt x="90164" y="562928"/>
                    </a:cubicBezTo>
                    <a:cubicBezTo>
                      <a:pt x="94831" y="557879"/>
                      <a:pt x="86069" y="551212"/>
                      <a:pt x="81306" y="556927"/>
                    </a:cubicBezTo>
                    <a:cubicBezTo>
                      <a:pt x="76544" y="562642"/>
                      <a:pt x="24156" y="635699"/>
                      <a:pt x="5963" y="623602"/>
                    </a:cubicBezTo>
                    <a:cubicBezTo>
                      <a:pt x="-7943" y="614553"/>
                      <a:pt x="62161" y="559022"/>
                      <a:pt x="64637" y="537877"/>
                    </a:cubicBezTo>
                    <a:cubicBezTo>
                      <a:pt x="67114" y="516731"/>
                      <a:pt x="15774" y="585502"/>
                      <a:pt x="2915" y="575977"/>
                    </a:cubicBezTo>
                    <a:cubicBezTo>
                      <a:pt x="-1943" y="572548"/>
                      <a:pt x="-4991" y="569405"/>
                      <a:pt x="30157" y="534162"/>
                    </a:cubicBezTo>
                    <a:cubicBezTo>
                      <a:pt x="47206" y="517112"/>
                      <a:pt x="112834" y="465296"/>
                      <a:pt x="112834" y="465296"/>
                    </a:cubicBezTo>
                    <a:lnTo>
                      <a:pt x="246184" y="0"/>
                    </a:lnTo>
                    <a:lnTo>
                      <a:pt x="420967" y="0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4" name="Полилиния: фигура 393">
                <a:extLst>
                  <a:ext uri="{FF2B5EF4-FFF2-40B4-BE49-F238E27FC236}">
                    <a16:creationId xmlns:a16="http://schemas.microsoft.com/office/drawing/2014/main" id="{93EBBAEA-E9DB-4F76-9148-A06DFD4B181A}"/>
                  </a:ext>
                </a:extLst>
              </p:cNvPr>
              <p:cNvSpPr/>
              <p:nvPr/>
            </p:nvSpPr>
            <p:spPr>
              <a:xfrm>
                <a:off x="8153468" y="2358556"/>
                <a:ext cx="839277" cy="677670"/>
              </a:xfrm>
              <a:custGeom>
                <a:avLst/>
                <a:gdLst>
                  <a:gd name="connsiteX0" fmla="*/ 0 w 839277"/>
                  <a:gd name="connsiteY0" fmla="*/ 507459 h 677670"/>
                  <a:gd name="connsiteX1" fmla="*/ 288608 w 839277"/>
                  <a:gd name="connsiteY1" fmla="*/ 377823 h 677670"/>
                  <a:gd name="connsiteX2" fmla="*/ 576739 w 839277"/>
                  <a:gd name="connsiteY2" fmla="*/ 123697 h 677670"/>
                  <a:gd name="connsiteX3" fmla="*/ 609791 w 839277"/>
                  <a:gd name="connsiteY3" fmla="*/ 95884 h 677670"/>
                  <a:gd name="connsiteX4" fmla="*/ 623507 w 839277"/>
                  <a:gd name="connsiteY4" fmla="*/ 72452 h 677670"/>
                  <a:gd name="connsiteX5" fmla="*/ 631984 w 839277"/>
                  <a:gd name="connsiteY5" fmla="*/ 46830 h 677670"/>
                  <a:gd name="connsiteX6" fmla="*/ 633794 w 839277"/>
                  <a:gd name="connsiteY6" fmla="*/ 13111 h 677670"/>
                  <a:gd name="connsiteX7" fmla="*/ 641299 w 839277"/>
                  <a:gd name="connsiteY7" fmla="*/ 336 h 677670"/>
                  <a:gd name="connsiteX8" fmla="*/ 650177 w 839277"/>
                  <a:gd name="connsiteY8" fmla="*/ 2062 h 677670"/>
                  <a:gd name="connsiteX9" fmla="*/ 655130 w 839277"/>
                  <a:gd name="connsiteY9" fmla="*/ 68737 h 677670"/>
                  <a:gd name="connsiteX10" fmla="*/ 704660 w 839277"/>
                  <a:gd name="connsiteY10" fmla="*/ 58260 h 677670"/>
                  <a:gd name="connsiteX11" fmla="*/ 777050 w 839277"/>
                  <a:gd name="connsiteY11" fmla="*/ 16540 h 677670"/>
                  <a:gd name="connsiteX12" fmla="*/ 770668 w 839277"/>
                  <a:gd name="connsiteY12" fmla="*/ 42258 h 677670"/>
                  <a:gd name="connsiteX13" fmla="*/ 716280 w 839277"/>
                  <a:gd name="connsiteY13" fmla="*/ 97026 h 677670"/>
                  <a:gd name="connsiteX14" fmla="*/ 800767 w 839277"/>
                  <a:gd name="connsiteY14" fmla="*/ 46449 h 677670"/>
                  <a:gd name="connsiteX15" fmla="*/ 823055 w 839277"/>
                  <a:gd name="connsiteY15" fmla="*/ 40162 h 677670"/>
                  <a:gd name="connsiteX16" fmla="*/ 740664 w 839277"/>
                  <a:gd name="connsiteY16" fmla="*/ 117315 h 677670"/>
                  <a:gd name="connsiteX17" fmla="*/ 747427 w 839277"/>
                  <a:gd name="connsiteY17" fmla="*/ 125506 h 677670"/>
                  <a:gd name="connsiteX18" fmla="*/ 838295 w 839277"/>
                  <a:gd name="connsiteY18" fmla="*/ 81691 h 677670"/>
                  <a:gd name="connsiteX19" fmla="*/ 758381 w 839277"/>
                  <a:gd name="connsiteY19" fmla="*/ 148366 h 677670"/>
                  <a:gd name="connsiteX20" fmla="*/ 828294 w 839277"/>
                  <a:gd name="connsiteY20" fmla="*/ 128268 h 677670"/>
                  <a:gd name="connsiteX21" fmla="*/ 790670 w 839277"/>
                  <a:gd name="connsiteY21" fmla="*/ 161034 h 677670"/>
                  <a:gd name="connsiteX22" fmla="*/ 692182 w 839277"/>
                  <a:gd name="connsiteY22" fmla="*/ 204564 h 677670"/>
                  <a:gd name="connsiteX23" fmla="*/ 683990 w 839277"/>
                  <a:gd name="connsiteY23" fmla="*/ 213041 h 677670"/>
                  <a:gd name="connsiteX24" fmla="*/ 352806 w 839277"/>
                  <a:gd name="connsiteY24" fmla="*/ 556036 h 677670"/>
                  <a:gd name="connsiteX25" fmla="*/ 48768 w 839277"/>
                  <a:gd name="connsiteY25" fmla="*/ 677671 h 67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39277" h="677670">
                    <a:moveTo>
                      <a:pt x="0" y="507459"/>
                    </a:moveTo>
                    <a:cubicBezTo>
                      <a:pt x="0" y="507459"/>
                      <a:pt x="249079" y="408399"/>
                      <a:pt x="288608" y="377823"/>
                    </a:cubicBezTo>
                    <a:cubicBezTo>
                      <a:pt x="328136" y="347248"/>
                      <a:pt x="576739" y="123697"/>
                      <a:pt x="576739" y="123697"/>
                    </a:cubicBezTo>
                    <a:lnTo>
                      <a:pt x="609791" y="95884"/>
                    </a:lnTo>
                    <a:cubicBezTo>
                      <a:pt x="613886" y="89502"/>
                      <a:pt x="618458" y="81786"/>
                      <a:pt x="623507" y="72452"/>
                    </a:cubicBezTo>
                    <a:cubicBezTo>
                      <a:pt x="627783" y="64461"/>
                      <a:pt x="630650" y="55794"/>
                      <a:pt x="631984" y="46830"/>
                    </a:cubicBezTo>
                    <a:cubicBezTo>
                      <a:pt x="634136" y="35726"/>
                      <a:pt x="634746" y="24380"/>
                      <a:pt x="633794" y="13111"/>
                    </a:cubicBezTo>
                    <a:cubicBezTo>
                      <a:pt x="632336" y="7511"/>
                      <a:pt x="635699" y="1791"/>
                      <a:pt x="641299" y="336"/>
                    </a:cubicBezTo>
                    <a:cubicBezTo>
                      <a:pt x="644366" y="-460"/>
                      <a:pt x="647633" y="174"/>
                      <a:pt x="650177" y="2062"/>
                    </a:cubicBezTo>
                    <a:cubicBezTo>
                      <a:pt x="657035" y="8539"/>
                      <a:pt x="663131" y="36447"/>
                      <a:pt x="655130" y="68737"/>
                    </a:cubicBezTo>
                    <a:cubicBezTo>
                      <a:pt x="647129" y="101027"/>
                      <a:pt x="689134" y="69595"/>
                      <a:pt x="704660" y="58260"/>
                    </a:cubicBezTo>
                    <a:cubicBezTo>
                      <a:pt x="720185" y="46925"/>
                      <a:pt x="769811" y="14445"/>
                      <a:pt x="777050" y="16540"/>
                    </a:cubicBezTo>
                    <a:cubicBezTo>
                      <a:pt x="787718" y="19493"/>
                      <a:pt x="786575" y="31399"/>
                      <a:pt x="770668" y="42258"/>
                    </a:cubicBezTo>
                    <a:cubicBezTo>
                      <a:pt x="754761" y="53116"/>
                      <a:pt x="709898" y="89121"/>
                      <a:pt x="716280" y="97026"/>
                    </a:cubicBezTo>
                    <a:cubicBezTo>
                      <a:pt x="722662" y="104932"/>
                      <a:pt x="800767" y="46449"/>
                      <a:pt x="800767" y="46449"/>
                    </a:cubicBezTo>
                    <a:cubicBezTo>
                      <a:pt x="800767" y="46449"/>
                      <a:pt x="815435" y="31304"/>
                      <a:pt x="823055" y="40162"/>
                    </a:cubicBezTo>
                    <a:cubicBezTo>
                      <a:pt x="836867" y="56164"/>
                      <a:pt x="749141" y="112171"/>
                      <a:pt x="740664" y="117315"/>
                    </a:cubicBezTo>
                    <a:cubicBezTo>
                      <a:pt x="734759" y="120839"/>
                      <a:pt x="741331" y="129697"/>
                      <a:pt x="747427" y="125506"/>
                    </a:cubicBezTo>
                    <a:cubicBezTo>
                      <a:pt x="753523" y="121315"/>
                      <a:pt x="824103" y="65499"/>
                      <a:pt x="838295" y="81691"/>
                    </a:cubicBezTo>
                    <a:cubicBezTo>
                      <a:pt x="849154" y="94074"/>
                      <a:pt x="766572" y="128364"/>
                      <a:pt x="758381" y="148366"/>
                    </a:cubicBezTo>
                    <a:cubicBezTo>
                      <a:pt x="750189" y="168369"/>
                      <a:pt x="818388" y="115981"/>
                      <a:pt x="828294" y="128268"/>
                    </a:cubicBezTo>
                    <a:cubicBezTo>
                      <a:pt x="832009" y="132841"/>
                      <a:pt x="834104" y="136746"/>
                      <a:pt x="790670" y="161034"/>
                    </a:cubicBezTo>
                    <a:cubicBezTo>
                      <a:pt x="769525" y="172750"/>
                      <a:pt x="692182" y="204564"/>
                      <a:pt x="692182" y="204564"/>
                    </a:cubicBezTo>
                    <a:lnTo>
                      <a:pt x="683990" y="213041"/>
                    </a:lnTo>
                    <a:lnTo>
                      <a:pt x="352806" y="556036"/>
                    </a:lnTo>
                    <a:lnTo>
                      <a:pt x="48768" y="677671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5" name="Полилиния: фигура 394">
                <a:extLst>
                  <a:ext uri="{FF2B5EF4-FFF2-40B4-BE49-F238E27FC236}">
                    <a16:creationId xmlns:a16="http://schemas.microsoft.com/office/drawing/2014/main" id="{E7947B9B-6077-4BB6-9D22-B09D2C005D57}"/>
                  </a:ext>
                </a:extLst>
              </p:cNvPr>
              <p:cNvSpPr/>
              <p:nvPr/>
            </p:nvSpPr>
            <p:spPr>
              <a:xfrm>
                <a:off x="7081752" y="5478818"/>
                <a:ext cx="296953" cy="418072"/>
              </a:xfrm>
              <a:custGeom>
                <a:avLst/>
                <a:gdLst>
                  <a:gd name="connsiteX0" fmla="*/ 140267 w 296953"/>
                  <a:gd name="connsiteY0" fmla="*/ 0 h 418072"/>
                  <a:gd name="connsiteX1" fmla="*/ 91689 w 296953"/>
                  <a:gd name="connsiteY1" fmla="*/ 220504 h 418072"/>
                  <a:gd name="connsiteX2" fmla="*/ 2821 w 296953"/>
                  <a:gd name="connsiteY2" fmla="*/ 383858 h 418072"/>
                  <a:gd name="connsiteX3" fmla="*/ 12084 w 296953"/>
                  <a:gd name="connsiteY3" fmla="*/ 415252 h 418072"/>
                  <a:gd name="connsiteX4" fmla="*/ 13489 w 296953"/>
                  <a:gd name="connsiteY4" fmla="*/ 415957 h 418072"/>
                  <a:gd name="connsiteX5" fmla="*/ 13489 w 296953"/>
                  <a:gd name="connsiteY5" fmla="*/ 415957 h 418072"/>
                  <a:gd name="connsiteX6" fmla="*/ 34635 w 296953"/>
                  <a:gd name="connsiteY6" fmla="*/ 415004 h 418072"/>
                  <a:gd name="connsiteX7" fmla="*/ 230278 w 296953"/>
                  <a:gd name="connsiteY7" fmla="*/ 286131 h 418072"/>
                  <a:gd name="connsiteX8" fmla="*/ 296953 w 296953"/>
                  <a:gd name="connsiteY8" fmla="*/ 56864 h 418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6953" h="418072">
                    <a:moveTo>
                      <a:pt x="140267" y="0"/>
                    </a:moveTo>
                    <a:lnTo>
                      <a:pt x="91689" y="220504"/>
                    </a:lnTo>
                    <a:lnTo>
                      <a:pt x="2821" y="383858"/>
                    </a:lnTo>
                    <a:cubicBezTo>
                      <a:pt x="-3290" y="395088"/>
                      <a:pt x="856" y="409137"/>
                      <a:pt x="12084" y="415252"/>
                    </a:cubicBezTo>
                    <a:cubicBezTo>
                      <a:pt x="12544" y="415500"/>
                      <a:pt x="13013" y="415738"/>
                      <a:pt x="13489" y="415957"/>
                    </a:cubicBezTo>
                    <a:lnTo>
                      <a:pt x="13489" y="415957"/>
                    </a:lnTo>
                    <a:cubicBezTo>
                      <a:pt x="20276" y="419081"/>
                      <a:pt x="28158" y="418729"/>
                      <a:pt x="34635" y="415004"/>
                    </a:cubicBezTo>
                    <a:cubicBezTo>
                      <a:pt x="75973" y="391096"/>
                      <a:pt x="227611" y="302419"/>
                      <a:pt x="230278" y="286131"/>
                    </a:cubicBezTo>
                    <a:cubicBezTo>
                      <a:pt x="233421" y="267081"/>
                      <a:pt x="296953" y="56864"/>
                      <a:pt x="296953" y="56864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6" name="Полилиния: фигура 395">
                <a:extLst>
                  <a:ext uri="{FF2B5EF4-FFF2-40B4-BE49-F238E27FC236}">
                    <a16:creationId xmlns:a16="http://schemas.microsoft.com/office/drawing/2014/main" id="{4F509F0C-CB18-44AE-8CD5-8140D788D85B}"/>
                  </a:ext>
                </a:extLst>
              </p:cNvPr>
              <p:cNvSpPr/>
              <p:nvPr/>
            </p:nvSpPr>
            <p:spPr>
              <a:xfrm>
                <a:off x="7095241" y="5750090"/>
                <a:ext cx="220503" cy="146886"/>
              </a:xfrm>
              <a:custGeom>
                <a:avLst/>
                <a:gdLst>
                  <a:gd name="connsiteX0" fmla="*/ 0 w 220503"/>
                  <a:gd name="connsiteY0" fmla="*/ 144685 h 146886"/>
                  <a:gd name="connsiteX1" fmla="*/ 220504 w 220503"/>
                  <a:gd name="connsiteY1" fmla="*/ 0 h 146886"/>
                  <a:gd name="connsiteX2" fmla="*/ 218218 w 220503"/>
                  <a:gd name="connsiteY2" fmla="*/ 9525 h 146886"/>
                  <a:gd name="connsiteX3" fmla="*/ 204788 w 220503"/>
                  <a:gd name="connsiteY3" fmla="*/ 29432 h 146886"/>
                  <a:gd name="connsiteX4" fmla="*/ 21812 w 220503"/>
                  <a:gd name="connsiteY4" fmla="*/ 143732 h 146886"/>
                  <a:gd name="connsiteX5" fmla="*/ 0 w 220503"/>
                  <a:gd name="connsiteY5" fmla="*/ 144589 h 146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0503" h="146886">
                    <a:moveTo>
                      <a:pt x="0" y="144685"/>
                    </a:moveTo>
                    <a:lnTo>
                      <a:pt x="220504" y="0"/>
                    </a:lnTo>
                    <a:lnTo>
                      <a:pt x="218218" y="9525"/>
                    </a:lnTo>
                    <a:cubicBezTo>
                      <a:pt x="216239" y="17545"/>
                      <a:pt x="211481" y="24594"/>
                      <a:pt x="204788" y="29432"/>
                    </a:cubicBezTo>
                    <a:cubicBezTo>
                      <a:pt x="186881" y="42386"/>
                      <a:pt x="136493" y="77057"/>
                      <a:pt x="21812" y="143732"/>
                    </a:cubicBezTo>
                    <a:cubicBezTo>
                      <a:pt x="15131" y="147609"/>
                      <a:pt x="6965" y="147933"/>
                      <a:pt x="0" y="1445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7" name="Полилиния: фигура 396">
                <a:extLst>
                  <a:ext uri="{FF2B5EF4-FFF2-40B4-BE49-F238E27FC236}">
                    <a16:creationId xmlns:a16="http://schemas.microsoft.com/office/drawing/2014/main" id="{ECDA1EDC-B714-4301-ADA9-3FA846FD174B}"/>
                  </a:ext>
                </a:extLst>
              </p:cNvPr>
              <p:cNvSpPr/>
              <p:nvPr/>
            </p:nvSpPr>
            <p:spPr>
              <a:xfrm>
                <a:off x="7279388" y="5667610"/>
                <a:ext cx="26301" cy="26316"/>
              </a:xfrm>
              <a:custGeom>
                <a:avLst/>
                <a:gdLst>
                  <a:gd name="connsiteX0" fmla="*/ 8638 w 26301"/>
                  <a:gd name="connsiteY0" fmla="*/ 660 h 26316"/>
                  <a:gd name="connsiteX1" fmla="*/ 542 w 26301"/>
                  <a:gd name="connsiteY1" fmla="*/ 17519 h 26316"/>
                  <a:gd name="connsiteX2" fmla="*/ 17211 w 26301"/>
                  <a:gd name="connsiteY2" fmla="*/ 25711 h 26316"/>
                  <a:gd name="connsiteX3" fmla="*/ 25688 w 26301"/>
                  <a:gd name="connsiteY3" fmla="*/ 7804 h 26316"/>
                  <a:gd name="connsiteX4" fmla="*/ 7400 w 26301"/>
                  <a:gd name="connsiteY4" fmla="*/ 1232 h 2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301" h="26316">
                    <a:moveTo>
                      <a:pt x="8638" y="660"/>
                    </a:moveTo>
                    <a:cubicBezTo>
                      <a:pt x="2063" y="3423"/>
                      <a:pt x="-1412" y="10661"/>
                      <a:pt x="542" y="17519"/>
                    </a:cubicBezTo>
                    <a:cubicBezTo>
                      <a:pt x="3049" y="24235"/>
                      <a:pt x="10361" y="27825"/>
                      <a:pt x="17211" y="25711"/>
                    </a:cubicBezTo>
                    <a:cubicBezTo>
                      <a:pt x="24184" y="22768"/>
                      <a:pt x="27835" y="15062"/>
                      <a:pt x="25688" y="7804"/>
                    </a:cubicBezTo>
                    <a:cubicBezTo>
                      <a:pt x="22352" y="1051"/>
                      <a:pt x="14271" y="-1854"/>
                      <a:pt x="7400" y="1232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8" name="Полилиния: фигура 397">
                <a:extLst>
                  <a:ext uri="{FF2B5EF4-FFF2-40B4-BE49-F238E27FC236}">
                    <a16:creationId xmlns:a16="http://schemas.microsoft.com/office/drawing/2014/main" id="{B674D15A-E760-4A4A-A25D-579C7D934182}"/>
                  </a:ext>
                </a:extLst>
              </p:cNvPr>
              <p:cNvSpPr/>
              <p:nvPr/>
            </p:nvSpPr>
            <p:spPr>
              <a:xfrm>
                <a:off x="7129721" y="5777166"/>
                <a:ext cx="39750" cy="34074"/>
              </a:xfrm>
              <a:custGeom>
                <a:avLst/>
                <a:gdLst>
                  <a:gd name="connsiteX0" fmla="*/ 39148 w 39750"/>
                  <a:gd name="connsiteY0" fmla="*/ 34074 h 34074"/>
                  <a:gd name="connsiteX1" fmla="*/ 24098 w 39750"/>
                  <a:gd name="connsiteY1" fmla="*/ 12262 h 34074"/>
                  <a:gd name="connsiteX2" fmla="*/ 0 w 39750"/>
                  <a:gd name="connsiteY2" fmla="*/ 1213 h 34074"/>
                  <a:gd name="connsiteX3" fmla="*/ 8477 w 39750"/>
                  <a:gd name="connsiteY3" fmla="*/ 165 h 34074"/>
                  <a:gd name="connsiteX4" fmla="*/ 27527 w 39750"/>
                  <a:gd name="connsiteY4" fmla="*/ 8452 h 34074"/>
                  <a:gd name="connsiteX5" fmla="*/ 39052 w 39750"/>
                  <a:gd name="connsiteY5" fmla="*/ 25502 h 34074"/>
                  <a:gd name="connsiteX6" fmla="*/ 39148 w 39750"/>
                  <a:gd name="connsiteY6" fmla="*/ 34074 h 34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750" h="34074">
                    <a:moveTo>
                      <a:pt x="39148" y="34074"/>
                    </a:moveTo>
                    <a:cubicBezTo>
                      <a:pt x="35551" y="25921"/>
                      <a:pt x="30445" y="18520"/>
                      <a:pt x="24098" y="12262"/>
                    </a:cubicBezTo>
                    <a:cubicBezTo>
                      <a:pt x="16834" y="7090"/>
                      <a:pt x="8657" y="3347"/>
                      <a:pt x="0" y="1213"/>
                    </a:cubicBezTo>
                    <a:cubicBezTo>
                      <a:pt x="0" y="642"/>
                      <a:pt x="3143" y="-406"/>
                      <a:pt x="8477" y="165"/>
                    </a:cubicBezTo>
                    <a:cubicBezTo>
                      <a:pt x="15504" y="994"/>
                      <a:pt x="22129" y="3880"/>
                      <a:pt x="27527" y="8452"/>
                    </a:cubicBezTo>
                    <a:cubicBezTo>
                      <a:pt x="32930" y="12910"/>
                      <a:pt x="36931" y="18825"/>
                      <a:pt x="39052" y="25502"/>
                    </a:cubicBezTo>
                    <a:cubicBezTo>
                      <a:pt x="40195" y="30645"/>
                      <a:pt x="39719" y="33979"/>
                      <a:pt x="39148" y="3407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9" name="Полилиния: фигура 398">
                <a:extLst>
                  <a:ext uri="{FF2B5EF4-FFF2-40B4-BE49-F238E27FC236}">
                    <a16:creationId xmlns:a16="http://schemas.microsoft.com/office/drawing/2014/main" id="{D29F0E89-81EF-4B7F-B235-D5AA472C199F}"/>
                  </a:ext>
                </a:extLst>
              </p:cNvPr>
              <p:cNvSpPr/>
              <p:nvPr/>
            </p:nvSpPr>
            <p:spPr>
              <a:xfrm>
                <a:off x="7108004" y="5813227"/>
                <a:ext cx="38127" cy="23576"/>
              </a:xfrm>
              <a:custGeom>
                <a:avLst/>
                <a:gdLst>
                  <a:gd name="connsiteX0" fmla="*/ 37814 w 38127"/>
                  <a:gd name="connsiteY0" fmla="*/ 23541 h 23576"/>
                  <a:gd name="connsiteX1" fmla="*/ 20669 w 38127"/>
                  <a:gd name="connsiteY1" fmla="*/ 9348 h 23576"/>
                  <a:gd name="connsiteX2" fmla="*/ 0 w 38127"/>
                  <a:gd name="connsiteY2" fmla="*/ 1252 h 23576"/>
                  <a:gd name="connsiteX3" fmla="*/ 23241 w 38127"/>
                  <a:gd name="connsiteY3" fmla="*/ 5062 h 23576"/>
                  <a:gd name="connsiteX4" fmla="*/ 37814 w 38127"/>
                  <a:gd name="connsiteY4" fmla="*/ 23541 h 23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27" h="23576">
                    <a:moveTo>
                      <a:pt x="37814" y="23541"/>
                    </a:moveTo>
                    <a:cubicBezTo>
                      <a:pt x="36576" y="24207"/>
                      <a:pt x="31242" y="15349"/>
                      <a:pt x="20669" y="9348"/>
                    </a:cubicBezTo>
                    <a:cubicBezTo>
                      <a:pt x="10097" y="3348"/>
                      <a:pt x="0" y="2776"/>
                      <a:pt x="0" y="1252"/>
                    </a:cubicBezTo>
                    <a:cubicBezTo>
                      <a:pt x="7908" y="-1310"/>
                      <a:pt x="16565" y="109"/>
                      <a:pt x="23241" y="5062"/>
                    </a:cubicBezTo>
                    <a:cubicBezTo>
                      <a:pt x="35433" y="12015"/>
                      <a:pt x="39338" y="23159"/>
                      <a:pt x="37814" y="2354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0" name="Полилиния: фигура 399">
                <a:extLst>
                  <a:ext uri="{FF2B5EF4-FFF2-40B4-BE49-F238E27FC236}">
                    <a16:creationId xmlns:a16="http://schemas.microsoft.com/office/drawing/2014/main" id="{9B713069-12F1-4D4C-A320-BD720106A794}"/>
                  </a:ext>
                </a:extLst>
              </p:cNvPr>
              <p:cNvSpPr/>
              <p:nvPr/>
            </p:nvSpPr>
            <p:spPr>
              <a:xfrm>
                <a:off x="7151533" y="5741412"/>
                <a:ext cx="55626" cy="39252"/>
              </a:xfrm>
              <a:custGeom>
                <a:avLst/>
                <a:gdLst>
                  <a:gd name="connsiteX0" fmla="*/ 55626 w 55626"/>
                  <a:gd name="connsiteY0" fmla="*/ 39253 h 39252"/>
                  <a:gd name="connsiteX1" fmla="*/ 30671 w 55626"/>
                  <a:gd name="connsiteY1" fmla="*/ 15536 h 39252"/>
                  <a:gd name="connsiteX2" fmla="*/ 0 w 55626"/>
                  <a:gd name="connsiteY2" fmla="*/ 10 h 39252"/>
                  <a:gd name="connsiteX3" fmla="*/ 33528 w 55626"/>
                  <a:gd name="connsiteY3" fmla="*/ 11630 h 39252"/>
                  <a:gd name="connsiteX4" fmla="*/ 55626 w 55626"/>
                  <a:gd name="connsiteY4" fmla="*/ 39253 h 39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626" h="39252">
                    <a:moveTo>
                      <a:pt x="55626" y="39253"/>
                    </a:moveTo>
                    <a:cubicBezTo>
                      <a:pt x="47930" y="30718"/>
                      <a:pt x="39586" y="22784"/>
                      <a:pt x="30671" y="15536"/>
                    </a:cubicBezTo>
                    <a:cubicBezTo>
                      <a:pt x="20873" y="9554"/>
                      <a:pt x="10618" y="4363"/>
                      <a:pt x="0" y="10"/>
                    </a:cubicBezTo>
                    <a:cubicBezTo>
                      <a:pt x="12202" y="-228"/>
                      <a:pt x="24089" y="3896"/>
                      <a:pt x="33528" y="11630"/>
                    </a:cubicBezTo>
                    <a:cubicBezTo>
                      <a:pt x="43985" y="17869"/>
                      <a:pt x="51832" y="27680"/>
                      <a:pt x="55626" y="3925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1" name="Полилиния: фигура 400">
                <a:extLst>
                  <a:ext uri="{FF2B5EF4-FFF2-40B4-BE49-F238E27FC236}">
                    <a16:creationId xmlns:a16="http://schemas.microsoft.com/office/drawing/2014/main" id="{22B3705C-0774-4A9B-998B-9B047987BD12}"/>
                  </a:ext>
                </a:extLst>
              </p:cNvPr>
              <p:cNvSpPr/>
              <p:nvPr/>
            </p:nvSpPr>
            <p:spPr>
              <a:xfrm>
                <a:off x="7170964" y="5696018"/>
                <a:ext cx="56673" cy="19051"/>
              </a:xfrm>
              <a:custGeom>
                <a:avLst/>
                <a:gdLst>
                  <a:gd name="connsiteX0" fmla="*/ 56674 w 56673"/>
                  <a:gd name="connsiteY0" fmla="*/ 18925 h 19051"/>
                  <a:gd name="connsiteX1" fmla="*/ 29242 w 56673"/>
                  <a:gd name="connsiteY1" fmla="*/ 7685 h 19051"/>
                  <a:gd name="connsiteX2" fmla="*/ 0 w 56673"/>
                  <a:gd name="connsiteY2" fmla="*/ 2446 h 19051"/>
                  <a:gd name="connsiteX3" fmla="*/ 30575 w 56673"/>
                  <a:gd name="connsiteY3" fmla="*/ 2923 h 19051"/>
                  <a:gd name="connsiteX4" fmla="*/ 56674 w 56673"/>
                  <a:gd name="connsiteY4" fmla="*/ 18925 h 19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73" h="19051">
                    <a:moveTo>
                      <a:pt x="56674" y="18925"/>
                    </a:moveTo>
                    <a:cubicBezTo>
                      <a:pt x="55721" y="20163"/>
                      <a:pt x="44863" y="12067"/>
                      <a:pt x="29242" y="7685"/>
                    </a:cubicBezTo>
                    <a:cubicBezTo>
                      <a:pt x="13621" y="3303"/>
                      <a:pt x="191" y="3970"/>
                      <a:pt x="0" y="2446"/>
                    </a:cubicBezTo>
                    <a:cubicBezTo>
                      <a:pt x="9935" y="-973"/>
                      <a:pt x="20752" y="-802"/>
                      <a:pt x="30575" y="2923"/>
                    </a:cubicBezTo>
                    <a:cubicBezTo>
                      <a:pt x="40894" y="4999"/>
                      <a:pt x="50142" y="10666"/>
                      <a:pt x="56674" y="1892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2" name="Полилиния: фигура 401">
                <a:extLst>
                  <a:ext uri="{FF2B5EF4-FFF2-40B4-BE49-F238E27FC236}">
                    <a16:creationId xmlns:a16="http://schemas.microsoft.com/office/drawing/2014/main" id="{73A3E05A-257A-4AC8-A1CE-246449E7D22D}"/>
                  </a:ext>
                </a:extLst>
              </p:cNvPr>
              <p:cNvSpPr/>
              <p:nvPr/>
            </p:nvSpPr>
            <p:spPr>
              <a:xfrm>
                <a:off x="7184109" y="5631838"/>
                <a:ext cx="59506" cy="18620"/>
              </a:xfrm>
              <a:custGeom>
                <a:avLst/>
                <a:gdLst>
                  <a:gd name="connsiteX0" fmla="*/ 59436 w 59506"/>
                  <a:gd name="connsiteY0" fmla="*/ 18620 h 18620"/>
                  <a:gd name="connsiteX1" fmla="*/ 30861 w 59506"/>
                  <a:gd name="connsiteY1" fmla="*/ 6142 h 18620"/>
                  <a:gd name="connsiteX2" fmla="*/ 0 w 59506"/>
                  <a:gd name="connsiteY2" fmla="*/ 6142 h 18620"/>
                  <a:gd name="connsiteX3" fmla="*/ 8572 w 59506"/>
                  <a:gd name="connsiteY3" fmla="*/ 1761 h 18620"/>
                  <a:gd name="connsiteX4" fmla="*/ 31909 w 59506"/>
                  <a:gd name="connsiteY4" fmla="*/ 1094 h 18620"/>
                  <a:gd name="connsiteX5" fmla="*/ 52959 w 59506"/>
                  <a:gd name="connsiteY5" fmla="*/ 10619 h 18620"/>
                  <a:gd name="connsiteX6" fmla="*/ 59436 w 59506"/>
                  <a:gd name="connsiteY6" fmla="*/ 18620 h 18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9506" h="18620">
                    <a:moveTo>
                      <a:pt x="59436" y="18620"/>
                    </a:moveTo>
                    <a:cubicBezTo>
                      <a:pt x="50525" y="13172"/>
                      <a:pt x="40911" y="8981"/>
                      <a:pt x="30861" y="6142"/>
                    </a:cubicBezTo>
                    <a:cubicBezTo>
                      <a:pt x="20623" y="4733"/>
                      <a:pt x="10238" y="4733"/>
                      <a:pt x="0" y="6142"/>
                    </a:cubicBezTo>
                    <a:cubicBezTo>
                      <a:pt x="0" y="5571"/>
                      <a:pt x="2762" y="3380"/>
                      <a:pt x="8572" y="1761"/>
                    </a:cubicBezTo>
                    <a:cubicBezTo>
                      <a:pt x="16185" y="-335"/>
                      <a:pt x="24190" y="-563"/>
                      <a:pt x="31909" y="1094"/>
                    </a:cubicBezTo>
                    <a:cubicBezTo>
                      <a:pt x="39575" y="2580"/>
                      <a:pt x="46786" y="5837"/>
                      <a:pt x="52959" y="10619"/>
                    </a:cubicBezTo>
                    <a:cubicBezTo>
                      <a:pt x="58007" y="15001"/>
                      <a:pt x="59912" y="18239"/>
                      <a:pt x="59436" y="1862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3" name="Полилиния: фигура 402">
                <a:extLst>
                  <a:ext uri="{FF2B5EF4-FFF2-40B4-BE49-F238E27FC236}">
                    <a16:creationId xmlns:a16="http://schemas.microsoft.com/office/drawing/2014/main" id="{A4799C61-4B00-46D4-A287-C5DF2DDFD5C5}"/>
                  </a:ext>
                </a:extLst>
              </p:cNvPr>
              <p:cNvSpPr/>
              <p:nvPr/>
            </p:nvSpPr>
            <p:spPr>
              <a:xfrm>
                <a:off x="7190150" y="5583648"/>
                <a:ext cx="67365" cy="42187"/>
              </a:xfrm>
              <a:custGeom>
                <a:avLst/>
                <a:gdLst>
                  <a:gd name="connsiteX0" fmla="*/ 28630 w 67365"/>
                  <a:gd name="connsiteY0" fmla="*/ 42141 h 42187"/>
                  <a:gd name="connsiteX1" fmla="*/ 30344 w 67365"/>
                  <a:gd name="connsiteY1" fmla="*/ 33759 h 42187"/>
                  <a:gd name="connsiteX2" fmla="*/ 42251 w 67365"/>
                  <a:gd name="connsiteY2" fmla="*/ 13661 h 42187"/>
                  <a:gd name="connsiteX3" fmla="*/ 56252 w 67365"/>
                  <a:gd name="connsiteY3" fmla="*/ 4136 h 42187"/>
                  <a:gd name="connsiteX4" fmla="*/ 65777 w 67365"/>
                  <a:gd name="connsiteY4" fmla="*/ 8708 h 42187"/>
                  <a:gd name="connsiteX5" fmla="*/ 66825 w 67365"/>
                  <a:gd name="connsiteY5" fmla="*/ 19471 h 42187"/>
                  <a:gd name="connsiteX6" fmla="*/ 31868 w 67365"/>
                  <a:gd name="connsiteY6" fmla="*/ 41950 h 42187"/>
                  <a:gd name="connsiteX7" fmla="*/ 436 w 67365"/>
                  <a:gd name="connsiteY7" fmla="*/ 13852 h 42187"/>
                  <a:gd name="connsiteX8" fmla="*/ 2436 w 67365"/>
                  <a:gd name="connsiteY8" fmla="*/ 3088 h 42187"/>
                  <a:gd name="connsiteX9" fmla="*/ 12818 w 67365"/>
                  <a:gd name="connsiteY9" fmla="*/ 612 h 42187"/>
                  <a:gd name="connsiteX10" fmla="*/ 25487 w 67365"/>
                  <a:gd name="connsiteY10" fmla="*/ 11661 h 42187"/>
                  <a:gd name="connsiteX11" fmla="*/ 36250 w 67365"/>
                  <a:gd name="connsiteY11" fmla="*/ 32425 h 42187"/>
                  <a:gd name="connsiteX12" fmla="*/ 37774 w 67365"/>
                  <a:gd name="connsiteY12" fmla="*/ 40807 h 42187"/>
                  <a:gd name="connsiteX13" fmla="*/ 22343 w 67365"/>
                  <a:gd name="connsiteY13" fmla="*/ 13852 h 42187"/>
                  <a:gd name="connsiteX14" fmla="*/ 11104 w 67365"/>
                  <a:gd name="connsiteY14" fmla="*/ 4327 h 42187"/>
                  <a:gd name="connsiteX15" fmla="*/ 5389 w 67365"/>
                  <a:gd name="connsiteY15" fmla="*/ 5660 h 42187"/>
                  <a:gd name="connsiteX16" fmla="*/ 4532 w 67365"/>
                  <a:gd name="connsiteY16" fmla="*/ 12804 h 42187"/>
                  <a:gd name="connsiteX17" fmla="*/ 32059 w 67365"/>
                  <a:gd name="connsiteY17" fmla="*/ 36902 h 42187"/>
                  <a:gd name="connsiteX18" fmla="*/ 62158 w 67365"/>
                  <a:gd name="connsiteY18" fmla="*/ 17852 h 42187"/>
                  <a:gd name="connsiteX19" fmla="*/ 62158 w 67365"/>
                  <a:gd name="connsiteY19" fmla="*/ 10327 h 42187"/>
                  <a:gd name="connsiteX20" fmla="*/ 56919 w 67365"/>
                  <a:gd name="connsiteY20" fmla="*/ 7756 h 42187"/>
                  <a:gd name="connsiteX21" fmla="*/ 44918 w 67365"/>
                  <a:gd name="connsiteY21" fmla="*/ 15566 h 42187"/>
                  <a:gd name="connsiteX22" fmla="*/ 28630 w 67365"/>
                  <a:gd name="connsiteY22" fmla="*/ 42141 h 42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7365" h="42187">
                    <a:moveTo>
                      <a:pt x="28630" y="42141"/>
                    </a:moveTo>
                    <a:cubicBezTo>
                      <a:pt x="28559" y="39255"/>
                      <a:pt x="29145" y="36388"/>
                      <a:pt x="30344" y="33759"/>
                    </a:cubicBezTo>
                    <a:cubicBezTo>
                      <a:pt x="32971" y="26348"/>
                      <a:pt x="37016" y="19528"/>
                      <a:pt x="42251" y="13661"/>
                    </a:cubicBezTo>
                    <a:cubicBezTo>
                      <a:pt x="45769" y="9060"/>
                      <a:pt x="50680" y="5717"/>
                      <a:pt x="56252" y="4136"/>
                    </a:cubicBezTo>
                    <a:cubicBezTo>
                      <a:pt x="60060" y="3603"/>
                      <a:pt x="63816" y="5403"/>
                      <a:pt x="65777" y="8708"/>
                    </a:cubicBezTo>
                    <a:cubicBezTo>
                      <a:pt x="67440" y="12042"/>
                      <a:pt x="67812" y="15880"/>
                      <a:pt x="66825" y="19471"/>
                    </a:cubicBezTo>
                    <a:cubicBezTo>
                      <a:pt x="62087" y="34387"/>
                      <a:pt x="47409" y="43827"/>
                      <a:pt x="31868" y="41950"/>
                    </a:cubicBezTo>
                    <a:cubicBezTo>
                      <a:pt x="16691" y="39760"/>
                      <a:pt x="4304" y="28692"/>
                      <a:pt x="436" y="13852"/>
                    </a:cubicBezTo>
                    <a:cubicBezTo>
                      <a:pt x="-562" y="10146"/>
                      <a:pt x="174" y="6184"/>
                      <a:pt x="2436" y="3088"/>
                    </a:cubicBezTo>
                    <a:cubicBezTo>
                      <a:pt x="5066" y="221"/>
                      <a:pt x="9177" y="-760"/>
                      <a:pt x="12818" y="612"/>
                    </a:cubicBezTo>
                    <a:cubicBezTo>
                      <a:pt x="17935" y="3127"/>
                      <a:pt x="22303" y="6936"/>
                      <a:pt x="25487" y="11661"/>
                    </a:cubicBezTo>
                    <a:cubicBezTo>
                      <a:pt x="30235" y="17919"/>
                      <a:pt x="33876" y="24939"/>
                      <a:pt x="36250" y="32425"/>
                    </a:cubicBezTo>
                    <a:cubicBezTo>
                      <a:pt x="37351" y="35083"/>
                      <a:pt x="37871" y="37940"/>
                      <a:pt x="37774" y="40807"/>
                    </a:cubicBezTo>
                    <a:cubicBezTo>
                      <a:pt x="33930" y="31139"/>
                      <a:pt x="28735" y="22062"/>
                      <a:pt x="22343" y="13852"/>
                    </a:cubicBezTo>
                    <a:cubicBezTo>
                      <a:pt x="19407" y="9832"/>
                      <a:pt x="15554" y="6565"/>
                      <a:pt x="11104" y="4327"/>
                    </a:cubicBezTo>
                    <a:cubicBezTo>
                      <a:pt x="9115" y="3441"/>
                      <a:pt x="6780" y="3984"/>
                      <a:pt x="5389" y="5660"/>
                    </a:cubicBezTo>
                    <a:cubicBezTo>
                      <a:pt x="4180" y="7841"/>
                      <a:pt x="3873" y="10404"/>
                      <a:pt x="4532" y="12804"/>
                    </a:cubicBezTo>
                    <a:cubicBezTo>
                      <a:pt x="8216" y="25520"/>
                      <a:pt x="18965" y="34930"/>
                      <a:pt x="32059" y="36902"/>
                    </a:cubicBezTo>
                    <a:cubicBezTo>
                      <a:pt x="45306" y="38350"/>
                      <a:pt x="57795" y="30444"/>
                      <a:pt x="62158" y="17852"/>
                    </a:cubicBezTo>
                    <a:cubicBezTo>
                      <a:pt x="63030" y="15423"/>
                      <a:pt x="63030" y="12756"/>
                      <a:pt x="62158" y="10327"/>
                    </a:cubicBezTo>
                    <a:cubicBezTo>
                      <a:pt x="61134" y="8441"/>
                      <a:pt x="59035" y="7413"/>
                      <a:pt x="56919" y="7756"/>
                    </a:cubicBezTo>
                    <a:cubicBezTo>
                      <a:pt x="52201" y="9042"/>
                      <a:pt x="48006" y="11775"/>
                      <a:pt x="44918" y="15566"/>
                    </a:cubicBezTo>
                    <a:cubicBezTo>
                      <a:pt x="37910" y="23358"/>
                      <a:pt x="32389" y="32359"/>
                      <a:pt x="28630" y="4214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4" name="Полилиния: фигура 403">
                <a:extLst>
                  <a:ext uri="{FF2B5EF4-FFF2-40B4-BE49-F238E27FC236}">
                    <a16:creationId xmlns:a16="http://schemas.microsoft.com/office/drawing/2014/main" id="{C4E3ACEF-382E-43F0-AA1B-90B9B8D9FE6B}"/>
                  </a:ext>
                </a:extLst>
              </p:cNvPr>
              <p:cNvSpPr/>
              <p:nvPr/>
            </p:nvSpPr>
            <p:spPr>
              <a:xfrm>
                <a:off x="7738464" y="5559209"/>
                <a:ext cx="343757" cy="276320"/>
              </a:xfrm>
              <a:custGeom>
                <a:avLst/>
                <a:gdLst>
                  <a:gd name="connsiteX0" fmla="*/ 171259 w 343757"/>
                  <a:gd name="connsiteY0" fmla="*/ 857 h 276320"/>
                  <a:gd name="connsiteX1" fmla="*/ 164592 w 343757"/>
                  <a:gd name="connsiteY1" fmla="*/ 177451 h 276320"/>
                  <a:gd name="connsiteX2" fmla="*/ 343757 w 343757"/>
                  <a:gd name="connsiteY2" fmla="*/ 276320 h 276320"/>
                  <a:gd name="connsiteX3" fmla="*/ 857 w 343757"/>
                  <a:gd name="connsiteY3" fmla="*/ 275654 h 276320"/>
                  <a:gd name="connsiteX4" fmla="*/ 0 w 343757"/>
                  <a:gd name="connsiteY4" fmla="*/ 0 h 276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3757" h="276320">
                    <a:moveTo>
                      <a:pt x="171259" y="857"/>
                    </a:moveTo>
                    <a:lnTo>
                      <a:pt x="164592" y="177451"/>
                    </a:lnTo>
                    <a:cubicBezTo>
                      <a:pt x="164592" y="177451"/>
                      <a:pt x="341852" y="243554"/>
                      <a:pt x="343757" y="276320"/>
                    </a:cubicBezTo>
                    <a:lnTo>
                      <a:pt x="857" y="2756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5" name="Полилиния: фигура 404">
                <a:extLst>
                  <a:ext uri="{FF2B5EF4-FFF2-40B4-BE49-F238E27FC236}">
                    <a16:creationId xmlns:a16="http://schemas.microsoft.com/office/drawing/2014/main" id="{60F4918C-AD27-4FF1-A9FD-2C791B89AFE9}"/>
                  </a:ext>
                </a:extLst>
              </p:cNvPr>
              <p:cNvSpPr/>
              <p:nvPr/>
            </p:nvSpPr>
            <p:spPr>
              <a:xfrm>
                <a:off x="7787267" y="5721016"/>
                <a:ext cx="26433" cy="26303"/>
              </a:xfrm>
              <a:custGeom>
                <a:avLst/>
                <a:gdLst>
                  <a:gd name="connsiteX0" fmla="*/ 9776 w 26433"/>
                  <a:gd name="connsiteY0" fmla="*/ 594 h 26303"/>
                  <a:gd name="connsiteX1" fmla="*/ 251 w 26433"/>
                  <a:gd name="connsiteY1" fmla="*/ 16501 h 26303"/>
                  <a:gd name="connsiteX2" fmla="*/ 15967 w 26433"/>
                  <a:gd name="connsiteY2" fmla="*/ 26026 h 26303"/>
                  <a:gd name="connsiteX3" fmla="*/ 26159 w 26433"/>
                  <a:gd name="connsiteY3" fmla="*/ 9071 h 26303"/>
                  <a:gd name="connsiteX4" fmla="*/ 8728 w 26433"/>
                  <a:gd name="connsiteY4" fmla="*/ 689 h 26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433" h="26303">
                    <a:moveTo>
                      <a:pt x="9776" y="594"/>
                    </a:moveTo>
                    <a:cubicBezTo>
                      <a:pt x="3013" y="2699"/>
                      <a:pt x="-1082" y="9548"/>
                      <a:pt x="251" y="16501"/>
                    </a:cubicBezTo>
                    <a:cubicBezTo>
                      <a:pt x="2194" y="23292"/>
                      <a:pt x="9043" y="27445"/>
                      <a:pt x="15967" y="26026"/>
                    </a:cubicBezTo>
                    <a:cubicBezTo>
                      <a:pt x="23206" y="23825"/>
                      <a:pt x="27607" y="16501"/>
                      <a:pt x="26159" y="9071"/>
                    </a:cubicBezTo>
                    <a:cubicBezTo>
                      <a:pt x="23521" y="2070"/>
                      <a:pt x="15843" y="-1625"/>
                      <a:pt x="8728" y="689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6" name="Полилиния: фигура 405">
                <a:extLst>
                  <a:ext uri="{FF2B5EF4-FFF2-40B4-BE49-F238E27FC236}">
                    <a16:creationId xmlns:a16="http://schemas.microsoft.com/office/drawing/2014/main" id="{447467D9-A80E-4DC3-8901-16F561B84B6C}"/>
                  </a:ext>
                </a:extLst>
              </p:cNvPr>
              <p:cNvSpPr/>
              <p:nvPr/>
            </p:nvSpPr>
            <p:spPr>
              <a:xfrm>
                <a:off x="7739321" y="5807049"/>
                <a:ext cx="343034" cy="28479"/>
              </a:xfrm>
              <a:custGeom>
                <a:avLst/>
                <a:gdLst>
                  <a:gd name="connsiteX0" fmla="*/ 0 w 343034"/>
                  <a:gd name="connsiteY0" fmla="*/ 27813 h 28479"/>
                  <a:gd name="connsiteX1" fmla="*/ 1048 w 343034"/>
                  <a:gd name="connsiteY1" fmla="*/ 0 h 28479"/>
                  <a:gd name="connsiteX2" fmla="*/ 329375 w 343034"/>
                  <a:gd name="connsiteY2" fmla="*/ 11049 h 28479"/>
                  <a:gd name="connsiteX3" fmla="*/ 342900 w 34303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3034" h="28479">
                    <a:moveTo>
                      <a:pt x="0" y="27813"/>
                    </a:moveTo>
                    <a:lnTo>
                      <a:pt x="1048" y="0"/>
                    </a:lnTo>
                    <a:lnTo>
                      <a:pt x="329375" y="11049"/>
                    </a:lnTo>
                    <a:cubicBezTo>
                      <a:pt x="329375" y="11049"/>
                      <a:pt x="344615" y="17716"/>
                      <a:pt x="342900" y="284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7" name="Полилиния: фигура 406">
                <a:extLst>
                  <a:ext uri="{FF2B5EF4-FFF2-40B4-BE49-F238E27FC236}">
                    <a16:creationId xmlns:a16="http://schemas.microsoft.com/office/drawing/2014/main" id="{9857F785-79FF-4EE4-9FCF-B0E6A0F6B58F}"/>
                  </a:ext>
                </a:extLst>
              </p:cNvPr>
              <p:cNvSpPr/>
              <p:nvPr/>
            </p:nvSpPr>
            <p:spPr>
              <a:xfrm>
                <a:off x="7877306" y="5733434"/>
                <a:ext cx="31284" cy="21070"/>
              </a:xfrm>
              <a:custGeom>
                <a:avLst/>
                <a:gdLst>
                  <a:gd name="connsiteX0" fmla="*/ 31274 w 31284"/>
                  <a:gd name="connsiteY0" fmla="*/ 1511 h 21070"/>
                  <a:gd name="connsiteX1" fmla="*/ 14605 w 31284"/>
                  <a:gd name="connsiteY1" fmla="*/ 9227 h 21070"/>
                  <a:gd name="connsiteX2" fmla="*/ 413 w 31284"/>
                  <a:gd name="connsiteY2" fmla="*/ 21038 h 21070"/>
                  <a:gd name="connsiteX3" fmla="*/ 11462 w 31284"/>
                  <a:gd name="connsiteY3" fmla="*/ 4369 h 21070"/>
                  <a:gd name="connsiteX4" fmla="*/ 31274 w 31284"/>
                  <a:gd name="connsiteY4" fmla="*/ 1511 h 21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84" h="21070">
                    <a:moveTo>
                      <a:pt x="31274" y="1511"/>
                    </a:moveTo>
                    <a:cubicBezTo>
                      <a:pt x="31274" y="3130"/>
                      <a:pt x="22892" y="3893"/>
                      <a:pt x="14605" y="9227"/>
                    </a:cubicBezTo>
                    <a:cubicBezTo>
                      <a:pt x="6319" y="14561"/>
                      <a:pt x="1937" y="21609"/>
                      <a:pt x="413" y="21038"/>
                    </a:cubicBezTo>
                    <a:cubicBezTo>
                      <a:pt x="-1111" y="20466"/>
                      <a:pt x="1366" y="10655"/>
                      <a:pt x="11462" y="4369"/>
                    </a:cubicBezTo>
                    <a:cubicBezTo>
                      <a:pt x="21559" y="-1918"/>
                      <a:pt x="31655" y="-13"/>
                      <a:pt x="31274" y="151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8" name="Полилиния: фигура 407">
                <a:extLst>
                  <a:ext uri="{FF2B5EF4-FFF2-40B4-BE49-F238E27FC236}">
                    <a16:creationId xmlns:a16="http://schemas.microsoft.com/office/drawing/2014/main" id="{5EE46E84-96B8-45B9-946A-52FA70B44A98}"/>
                  </a:ext>
                </a:extLst>
              </p:cNvPr>
              <p:cNvSpPr/>
              <p:nvPr/>
            </p:nvSpPr>
            <p:spPr>
              <a:xfrm>
                <a:off x="7921755" y="5749185"/>
                <a:ext cx="22735" cy="26717"/>
              </a:xfrm>
              <a:custGeom>
                <a:avLst/>
                <a:gdLst>
                  <a:gd name="connsiteX0" fmla="*/ 22735 w 22735"/>
                  <a:gd name="connsiteY0" fmla="*/ 714 h 26717"/>
                  <a:gd name="connsiteX1" fmla="*/ 10162 w 22735"/>
                  <a:gd name="connsiteY1" fmla="*/ 12240 h 26717"/>
                  <a:gd name="connsiteX2" fmla="*/ 1209 w 22735"/>
                  <a:gd name="connsiteY2" fmla="*/ 26718 h 26717"/>
                  <a:gd name="connsiteX3" fmla="*/ 5685 w 22735"/>
                  <a:gd name="connsiteY3" fmla="*/ 8430 h 26717"/>
                  <a:gd name="connsiteX4" fmla="*/ 22735 w 22735"/>
                  <a:gd name="connsiteY4" fmla="*/ 714 h 26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735" h="26717">
                    <a:moveTo>
                      <a:pt x="22735" y="714"/>
                    </a:moveTo>
                    <a:cubicBezTo>
                      <a:pt x="22735" y="2334"/>
                      <a:pt x="15877" y="5096"/>
                      <a:pt x="10162" y="12240"/>
                    </a:cubicBezTo>
                    <a:cubicBezTo>
                      <a:pt x="4447" y="19383"/>
                      <a:pt x="2828" y="26718"/>
                      <a:pt x="1209" y="26718"/>
                    </a:cubicBezTo>
                    <a:cubicBezTo>
                      <a:pt x="-411" y="26718"/>
                      <a:pt x="-1554" y="17193"/>
                      <a:pt x="5685" y="8430"/>
                    </a:cubicBezTo>
                    <a:cubicBezTo>
                      <a:pt x="12925" y="-333"/>
                      <a:pt x="22735" y="-905"/>
                      <a:pt x="22735" y="71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9" name="Полилиния: фигура 408">
                <a:extLst>
                  <a:ext uri="{FF2B5EF4-FFF2-40B4-BE49-F238E27FC236}">
                    <a16:creationId xmlns:a16="http://schemas.microsoft.com/office/drawing/2014/main" id="{DED167F4-92C6-46A4-944E-8555B7CD65B2}"/>
                  </a:ext>
                </a:extLst>
              </p:cNvPr>
              <p:cNvSpPr/>
              <p:nvPr/>
            </p:nvSpPr>
            <p:spPr>
              <a:xfrm>
                <a:off x="7962883" y="5764080"/>
                <a:ext cx="15005" cy="28871"/>
              </a:xfrm>
              <a:custGeom>
                <a:avLst/>
                <a:gdLst>
                  <a:gd name="connsiteX0" fmla="*/ 2085 w 15005"/>
                  <a:gd name="connsiteY0" fmla="*/ 28872 h 28871"/>
                  <a:gd name="connsiteX1" fmla="*/ 2085 w 15005"/>
                  <a:gd name="connsiteY1" fmla="*/ 11727 h 28871"/>
                  <a:gd name="connsiteX2" fmla="*/ 14944 w 15005"/>
                  <a:gd name="connsiteY2" fmla="*/ 297 h 28871"/>
                  <a:gd name="connsiteX3" fmla="*/ 7324 w 15005"/>
                  <a:gd name="connsiteY3" fmla="*/ 14108 h 28871"/>
                  <a:gd name="connsiteX4" fmla="*/ 2085 w 15005"/>
                  <a:gd name="connsiteY4" fmla="*/ 28872 h 28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05" h="28871">
                    <a:moveTo>
                      <a:pt x="2085" y="28872"/>
                    </a:moveTo>
                    <a:cubicBezTo>
                      <a:pt x="561" y="28872"/>
                      <a:pt x="-1725" y="20871"/>
                      <a:pt x="2085" y="11727"/>
                    </a:cubicBezTo>
                    <a:cubicBezTo>
                      <a:pt x="5895" y="2583"/>
                      <a:pt x="14277" y="-1132"/>
                      <a:pt x="14944" y="297"/>
                    </a:cubicBezTo>
                    <a:cubicBezTo>
                      <a:pt x="15611" y="1726"/>
                      <a:pt x="10753" y="6583"/>
                      <a:pt x="7324" y="14108"/>
                    </a:cubicBezTo>
                    <a:cubicBezTo>
                      <a:pt x="3895" y="21633"/>
                      <a:pt x="3609" y="28681"/>
                      <a:pt x="2085" y="2887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0" name="Полилиния: фигура 409">
                <a:extLst>
                  <a:ext uri="{FF2B5EF4-FFF2-40B4-BE49-F238E27FC236}">
                    <a16:creationId xmlns:a16="http://schemas.microsoft.com/office/drawing/2014/main" id="{A78BD62D-6902-49B0-B7FB-E288FE8C4E86}"/>
                  </a:ext>
                </a:extLst>
              </p:cNvPr>
              <p:cNvSpPr/>
              <p:nvPr/>
            </p:nvSpPr>
            <p:spPr>
              <a:xfrm>
                <a:off x="7870029" y="5688609"/>
                <a:ext cx="35663" cy="8439"/>
              </a:xfrm>
              <a:custGeom>
                <a:avLst/>
                <a:gdLst>
                  <a:gd name="connsiteX0" fmla="*/ 35599 w 35663"/>
                  <a:gd name="connsiteY0" fmla="*/ 5855 h 8439"/>
                  <a:gd name="connsiteX1" fmla="*/ 17787 w 35663"/>
                  <a:gd name="connsiteY1" fmla="*/ 5855 h 8439"/>
                  <a:gd name="connsiteX2" fmla="*/ 70 w 35663"/>
                  <a:gd name="connsiteY2" fmla="*/ 8045 h 8439"/>
                  <a:gd name="connsiteX3" fmla="*/ 17501 w 35663"/>
                  <a:gd name="connsiteY3" fmla="*/ 44 h 8439"/>
                  <a:gd name="connsiteX4" fmla="*/ 35599 w 35663"/>
                  <a:gd name="connsiteY4" fmla="*/ 5855 h 8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663" h="8439">
                    <a:moveTo>
                      <a:pt x="35599" y="5855"/>
                    </a:moveTo>
                    <a:cubicBezTo>
                      <a:pt x="34932" y="7379"/>
                      <a:pt x="27217" y="5092"/>
                      <a:pt x="17787" y="5855"/>
                    </a:cubicBezTo>
                    <a:cubicBezTo>
                      <a:pt x="8357" y="6616"/>
                      <a:pt x="928" y="9474"/>
                      <a:pt x="70" y="8045"/>
                    </a:cubicBezTo>
                    <a:cubicBezTo>
                      <a:pt x="-787" y="6616"/>
                      <a:pt x="6262" y="616"/>
                      <a:pt x="17501" y="44"/>
                    </a:cubicBezTo>
                    <a:cubicBezTo>
                      <a:pt x="28741" y="-527"/>
                      <a:pt x="36456" y="4616"/>
                      <a:pt x="35599" y="585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1" name="Полилиния: фигура 410">
                <a:extLst>
                  <a:ext uri="{FF2B5EF4-FFF2-40B4-BE49-F238E27FC236}">
                    <a16:creationId xmlns:a16="http://schemas.microsoft.com/office/drawing/2014/main" id="{85E6127B-1F5F-4D94-8A89-5DC244BE2712}"/>
                  </a:ext>
                </a:extLst>
              </p:cNvPr>
              <p:cNvSpPr/>
              <p:nvPr/>
            </p:nvSpPr>
            <p:spPr>
              <a:xfrm>
                <a:off x="7738559" y="5595023"/>
                <a:ext cx="169830" cy="31432"/>
              </a:xfrm>
              <a:custGeom>
                <a:avLst/>
                <a:gdLst>
                  <a:gd name="connsiteX0" fmla="*/ 169831 w 169830"/>
                  <a:gd name="connsiteY0" fmla="*/ 0 h 31432"/>
                  <a:gd name="connsiteX1" fmla="*/ 168688 w 169830"/>
                  <a:gd name="connsiteY1" fmla="*/ 31432 h 31432"/>
                  <a:gd name="connsiteX2" fmla="*/ 95 w 169830"/>
                  <a:gd name="connsiteY2" fmla="*/ 29623 h 31432"/>
                  <a:gd name="connsiteX3" fmla="*/ 0 w 169830"/>
                  <a:gd name="connsiteY3" fmla="*/ 1238 h 31432"/>
                  <a:gd name="connsiteX4" fmla="*/ 169831 w 169830"/>
                  <a:gd name="connsiteY4" fmla="*/ 0 h 3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830" h="31432">
                    <a:moveTo>
                      <a:pt x="169831" y="0"/>
                    </a:moveTo>
                    <a:lnTo>
                      <a:pt x="168688" y="31432"/>
                    </a:lnTo>
                    <a:lnTo>
                      <a:pt x="95" y="29623"/>
                    </a:lnTo>
                    <a:lnTo>
                      <a:pt x="0" y="1238"/>
                    </a:lnTo>
                    <a:lnTo>
                      <a:pt x="16983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2" name="Полилиния: фигура 411">
                <a:extLst>
                  <a:ext uri="{FF2B5EF4-FFF2-40B4-BE49-F238E27FC236}">
                    <a16:creationId xmlns:a16="http://schemas.microsoft.com/office/drawing/2014/main" id="{5E1EE35A-4EBC-4E90-B0FD-1079A5E7FFE9}"/>
                  </a:ext>
                </a:extLst>
              </p:cNvPr>
              <p:cNvSpPr/>
              <p:nvPr/>
            </p:nvSpPr>
            <p:spPr>
              <a:xfrm>
                <a:off x="7854302" y="5631217"/>
                <a:ext cx="52087" cy="28968"/>
              </a:xfrm>
              <a:custGeom>
                <a:avLst/>
                <a:gdLst>
                  <a:gd name="connsiteX0" fmla="*/ 52087 w 52087"/>
                  <a:gd name="connsiteY0" fmla="*/ 27623 h 28968"/>
                  <a:gd name="connsiteX1" fmla="*/ 34847 w 52087"/>
                  <a:gd name="connsiteY1" fmla="*/ 27623 h 28968"/>
                  <a:gd name="connsiteX2" fmla="*/ 7034 w 52087"/>
                  <a:gd name="connsiteY2" fmla="*/ 16764 h 28968"/>
                  <a:gd name="connsiteX3" fmla="*/ 1891 w 52087"/>
                  <a:gd name="connsiteY3" fmla="*/ 12764 h 28968"/>
                  <a:gd name="connsiteX4" fmla="*/ 1129 w 52087"/>
                  <a:gd name="connsiteY4" fmla="*/ 3810 h 28968"/>
                  <a:gd name="connsiteX5" fmla="*/ 8463 w 52087"/>
                  <a:gd name="connsiteY5" fmla="*/ 0 h 28968"/>
                  <a:gd name="connsiteX6" fmla="*/ 14940 w 52087"/>
                  <a:gd name="connsiteY6" fmla="*/ 953 h 28968"/>
                  <a:gd name="connsiteX7" fmla="*/ 41420 w 52087"/>
                  <a:gd name="connsiteY7" fmla="*/ 15050 h 28968"/>
                  <a:gd name="connsiteX8" fmla="*/ 51516 w 52087"/>
                  <a:gd name="connsiteY8" fmla="*/ 28956 h 28968"/>
                  <a:gd name="connsiteX9" fmla="*/ 38752 w 52087"/>
                  <a:gd name="connsiteY9" fmla="*/ 18193 h 28968"/>
                  <a:gd name="connsiteX10" fmla="*/ 23512 w 52087"/>
                  <a:gd name="connsiteY10" fmla="*/ 9525 h 28968"/>
                  <a:gd name="connsiteX11" fmla="*/ 13987 w 52087"/>
                  <a:gd name="connsiteY11" fmla="*/ 6477 h 28968"/>
                  <a:gd name="connsiteX12" fmla="*/ 6368 w 52087"/>
                  <a:gd name="connsiteY12" fmla="*/ 7144 h 28968"/>
                  <a:gd name="connsiteX13" fmla="*/ 6368 w 52087"/>
                  <a:gd name="connsiteY13" fmla="*/ 9049 h 28968"/>
                  <a:gd name="connsiteX14" fmla="*/ 10177 w 52087"/>
                  <a:gd name="connsiteY14" fmla="*/ 12002 h 28968"/>
                  <a:gd name="connsiteX15" fmla="*/ 19702 w 52087"/>
                  <a:gd name="connsiteY15" fmla="*/ 17145 h 28968"/>
                  <a:gd name="connsiteX16" fmla="*/ 36276 w 52087"/>
                  <a:gd name="connsiteY16" fmla="*/ 23622 h 28968"/>
                  <a:gd name="connsiteX17" fmla="*/ 52087 w 52087"/>
                  <a:gd name="connsiteY17" fmla="*/ 27623 h 2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087" h="28968">
                    <a:moveTo>
                      <a:pt x="52087" y="27623"/>
                    </a:moveTo>
                    <a:cubicBezTo>
                      <a:pt x="46439" y="29156"/>
                      <a:pt x="40496" y="29156"/>
                      <a:pt x="34847" y="27623"/>
                    </a:cubicBezTo>
                    <a:cubicBezTo>
                      <a:pt x="24989" y="25727"/>
                      <a:pt x="15569" y="22051"/>
                      <a:pt x="7034" y="16764"/>
                    </a:cubicBezTo>
                    <a:cubicBezTo>
                      <a:pt x="5110" y="15726"/>
                      <a:pt x="3377" y="14373"/>
                      <a:pt x="1891" y="12764"/>
                    </a:cubicBezTo>
                    <a:cubicBezTo>
                      <a:pt x="-310" y="10278"/>
                      <a:pt x="-624" y="6639"/>
                      <a:pt x="1129" y="3810"/>
                    </a:cubicBezTo>
                    <a:cubicBezTo>
                      <a:pt x="2862" y="1486"/>
                      <a:pt x="5567" y="86"/>
                      <a:pt x="8463" y="0"/>
                    </a:cubicBezTo>
                    <a:cubicBezTo>
                      <a:pt x="10654" y="-9"/>
                      <a:pt x="12845" y="305"/>
                      <a:pt x="14940" y="953"/>
                    </a:cubicBezTo>
                    <a:cubicBezTo>
                      <a:pt x="24836" y="3286"/>
                      <a:pt x="33961" y="8135"/>
                      <a:pt x="41420" y="15050"/>
                    </a:cubicBezTo>
                    <a:cubicBezTo>
                      <a:pt x="49325" y="22384"/>
                      <a:pt x="52087" y="28671"/>
                      <a:pt x="51516" y="28956"/>
                    </a:cubicBezTo>
                    <a:cubicBezTo>
                      <a:pt x="50945" y="29242"/>
                      <a:pt x="46849" y="24289"/>
                      <a:pt x="38752" y="18193"/>
                    </a:cubicBezTo>
                    <a:cubicBezTo>
                      <a:pt x="34076" y="14650"/>
                      <a:pt x="28951" y="11735"/>
                      <a:pt x="23512" y="9525"/>
                    </a:cubicBezTo>
                    <a:cubicBezTo>
                      <a:pt x="20426" y="8258"/>
                      <a:pt x="17236" y="7239"/>
                      <a:pt x="13987" y="6477"/>
                    </a:cubicBezTo>
                    <a:cubicBezTo>
                      <a:pt x="10368" y="5525"/>
                      <a:pt x="7320" y="5525"/>
                      <a:pt x="6368" y="7144"/>
                    </a:cubicBezTo>
                    <a:cubicBezTo>
                      <a:pt x="5415" y="8763"/>
                      <a:pt x="6368" y="8001"/>
                      <a:pt x="6368" y="9049"/>
                    </a:cubicBezTo>
                    <a:cubicBezTo>
                      <a:pt x="7491" y="10211"/>
                      <a:pt x="8777" y="11202"/>
                      <a:pt x="10177" y="12002"/>
                    </a:cubicBezTo>
                    <a:cubicBezTo>
                      <a:pt x="13216" y="13954"/>
                      <a:pt x="16407" y="15669"/>
                      <a:pt x="19702" y="17145"/>
                    </a:cubicBezTo>
                    <a:cubicBezTo>
                      <a:pt x="25017" y="19812"/>
                      <a:pt x="30561" y="21974"/>
                      <a:pt x="36276" y="23622"/>
                    </a:cubicBezTo>
                    <a:cubicBezTo>
                      <a:pt x="41629" y="24594"/>
                      <a:pt x="46915" y="25927"/>
                      <a:pt x="52087" y="27623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3" name="Полилиния: фигура 412">
                <a:extLst>
                  <a:ext uri="{FF2B5EF4-FFF2-40B4-BE49-F238E27FC236}">
                    <a16:creationId xmlns:a16="http://schemas.microsoft.com/office/drawing/2014/main" id="{446B9C37-4E77-4089-B089-34C31FD702A5}"/>
                  </a:ext>
                </a:extLst>
              </p:cNvPr>
              <p:cNvSpPr/>
              <p:nvPr/>
            </p:nvSpPr>
            <p:spPr>
              <a:xfrm>
                <a:off x="7899589" y="5606453"/>
                <a:ext cx="27172" cy="54768"/>
              </a:xfrm>
              <a:custGeom>
                <a:avLst/>
                <a:gdLst>
                  <a:gd name="connsiteX0" fmla="*/ 4610 w 27172"/>
                  <a:gd name="connsiteY0" fmla="*/ 54769 h 54768"/>
                  <a:gd name="connsiteX1" fmla="*/ 38 w 27172"/>
                  <a:gd name="connsiteY1" fmla="*/ 38195 h 54768"/>
                  <a:gd name="connsiteX2" fmla="*/ 2419 w 27172"/>
                  <a:gd name="connsiteY2" fmla="*/ 19145 h 54768"/>
                  <a:gd name="connsiteX3" fmla="*/ 6896 w 27172"/>
                  <a:gd name="connsiteY3" fmla="*/ 8668 h 54768"/>
                  <a:gd name="connsiteX4" fmla="*/ 17850 w 27172"/>
                  <a:gd name="connsiteY4" fmla="*/ 0 h 54768"/>
                  <a:gd name="connsiteX5" fmla="*/ 24994 w 27172"/>
                  <a:gd name="connsiteY5" fmla="*/ 4858 h 54768"/>
                  <a:gd name="connsiteX6" fmla="*/ 26708 w 27172"/>
                  <a:gd name="connsiteY6" fmla="*/ 11144 h 54768"/>
                  <a:gd name="connsiteX7" fmla="*/ 26708 w 27172"/>
                  <a:gd name="connsiteY7" fmla="*/ 22670 h 54768"/>
                  <a:gd name="connsiteX8" fmla="*/ 19374 w 27172"/>
                  <a:gd name="connsiteY8" fmla="*/ 40481 h 54768"/>
                  <a:gd name="connsiteX9" fmla="*/ 5467 w 27172"/>
                  <a:gd name="connsiteY9" fmla="*/ 50768 h 54768"/>
                  <a:gd name="connsiteX10" fmla="*/ 15945 w 27172"/>
                  <a:gd name="connsiteY10" fmla="*/ 38100 h 54768"/>
                  <a:gd name="connsiteX11" fmla="*/ 21374 w 27172"/>
                  <a:gd name="connsiteY11" fmla="*/ 22003 h 54768"/>
                  <a:gd name="connsiteX12" fmla="*/ 21374 w 27172"/>
                  <a:gd name="connsiteY12" fmla="*/ 12478 h 54768"/>
                  <a:gd name="connsiteX13" fmla="*/ 18136 w 27172"/>
                  <a:gd name="connsiteY13" fmla="*/ 6287 h 54768"/>
                  <a:gd name="connsiteX14" fmla="*/ 12135 w 27172"/>
                  <a:gd name="connsiteY14" fmla="*/ 11906 h 54768"/>
                  <a:gd name="connsiteX15" fmla="*/ 7849 w 27172"/>
                  <a:gd name="connsiteY15" fmla="*/ 21431 h 54768"/>
                  <a:gd name="connsiteX16" fmla="*/ 4515 w 27172"/>
                  <a:gd name="connsiteY16" fmla="*/ 38576 h 54768"/>
                  <a:gd name="connsiteX17" fmla="*/ 4610 w 27172"/>
                  <a:gd name="connsiteY17" fmla="*/ 54769 h 5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7172" h="54768">
                    <a:moveTo>
                      <a:pt x="4610" y="54769"/>
                    </a:moveTo>
                    <a:cubicBezTo>
                      <a:pt x="3943" y="54769"/>
                      <a:pt x="705" y="49054"/>
                      <a:pt x="38" y="38195"/>
                    </a:cubicBezTo>
                    <a:cubicBezTo>
                      <a:pt x="-190" y="31756"/>
                      <a:pt x="610" y="25327"/>
                      <a:pt x="2419" y="19145"/>
                    </a:cubicBezTo>
                    <a:cubicBezTo>
                      <a:pt x="3600" y="15526"/>
                      <a:pt x="5105" y="12021"/>
                      <a:pt x="6896" y="8668"/>
                    </a:cubicBezTo>
                    <a:cubicBezTo>
                      <a:pt x="8801" y="4077"/>
                      <a:pt x="12944" y="800"/>
                      <a:pt x="17850" y="0"/>
                    </a:cubicBezTo>
                    <a:cubicBezTo>
                      <a:pt x="20965" y="105"/>
                      <a:pt x="23746" y="2000"/>
                      <a:pt x="24994" y="4858"/>
                    </a:cubicBezTo>
                    <a:cubicBezTo>
                      <a:pt x="25879" y="6858"/>
                      <a:pt x="26461" y="8973"/>
                      <a:pt x="26708" y="11144"/>
                    </a:cubicBezTo>
                    <a:cubicBezTo>
                      <a:pt x="27327" y="14964"/>
                      <a:pt x="27327" y="18850"/>
                      <a:pt x="26708" y="22670"/>
                    </a:cubicBezTo>
                    <a:cubicBezTo>
                      <a:pt x="25765" y="29118"/>
                      <a:pt x="23251" y="35233"/>
                      <a:pt x="19374" y="40481"/>
                    </a:cubicBezTo>
                    <a:cubicBezTo>
                      <a:pt x="12611" y="49340"/>
                      <a:pt x="5658" y="51340"/>
                      <a:pt x="5467" y="50768"/>
                    </a:cubicBezTo>
                    <a:cubicBezTo>
                      <a:pt x="5277" y="50197"/>
                      <a:pt x="10801" y="46673"/>
                      <a:pt x="15945" y="38100"/>
                    </a:cubicBezTo>
                    <a:cubicBezTo>
                      <a:pt x="18926" y="33204"/>
                      <a:pt x="20784" y="27708"/>
                      <a:pt x="21374" y="22003"/>
                    </a:cubicBezTo>
                    <a:cubicBezTo>
                      <a:pt x="21812" y="18841"/>
                      <a:pt x="21812" y="15640"/>
                      <a:pt x="21374" y="12478"/>
                    </a:cubicBezTo>
                    <a:cubicBezTo>
                      <a:pt x="21374" y="8858"/>
                      <a:pt x="19469" y="5906"/>
                      <a:pt x="18136" y="6287"/>
                    </a:cubicBezTo>
                    <a:cubicBezTo>
                      <a:pt x="16802" y="6668"/>
                      <a:pt x="13564" y="8954"/>
                      <a:pt x="12135" y="11906"/>
                    </a:cubicBezTo>
                    <a:cubicBezTo>
                      <a:pt x="10420" y="14945"/>
                      <a:pt x="8982" y="18136"/>
                      <a:pt x="7849" y="21431"/>
                    </a:cubicBezTo>
                    <a:cubicBezTo>
                      <a:pt x="5886" y="26946"/>
                      <a:pt x="4763" y="32728"/>
                      <a:pt x="4515" y="38576"/>
                    </a:cubicBezTo>
                    <a:cubicBezTo>
                      <a:pt x="3753" y="48292"/>
                      <a:pt x="5467" y="54578"/>
                      <a:pt x="4610" y="5476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4" name="Полилиния: фигура 413">
                <a:extLst>
                  <a:ext uri="{FF2B5EF4-FFF2-40B4-BE49-F238E27FC236}">
                    <a16:creationId xmlns:a16="http://schemas.microsoft.com/office/drawing/2014/main" id="{422F5EF6-8EA6-4E49-86E4-53F3A66E1DC6}"/>
                  </a:ext>
                </a:extLst>
              </p:cNvPr>
              <p:cNvSpPr/>
              <p:nvPr/>
            </p:nvSpPr>
            <p:spPr>
              <a:xfrm>
                <a:off x="7150138" y="3621157"/>
                <a:ext cx="929492" cy="1977996"/>
              </a:xfrm>
              <a:custGeom>
                <a:avLst/>
                <a:gdLst>
                  <a:gd name="connsiteX0" fmla="*/ 424972 w 929492"/>
                  <a:gd name="connsiteY0" fmla="*/ 0 h 1977996"/>
                  <a:gd name="connsiteX1" fmla="*/ 301147 w 929492"/>
                  <a:gd name="connsiteY1" fmla="*/ 236792 h 1977996"/>
                  <a:gd name="connsiteX2" fmla="*/ 919 w 929492"/>
                  <a:gd name="connsiteY2" fmla="*/ 1836992 h 1977996"/>
                  <a:gd name="connsiteX3" fmla="*/ 38543 w 929492"/>
                  <a:gd name="connsiteY3" fmla="*/ 1898618 h 1977996"/>
                  <a:gd name="connsiteX4" fmla="*/ 252855 w 929492"/>
                  <a:gd name="connsiteY4" fmla="*/ 1963198 h 1977996"/>
                  <a:gd name="connsiteX5" fmla="*/ 320243 w 929492"/>
                  <a:gd name="connsiteY5" fmla="*/ 1926679 h 1977996"/>
                  <a:gd name="connsiteX6" fmla="*/ 321340 w 929492"/>
                  <a:gd name="connsiteY6" fmla="*/ 1922336 h 1977996"/>
                  <a:gd name="connsiteX7" fmla="*/ 586230 w 929492"/>
                  <a:gd name="connsiteY7" fmla="*/ 685419 h 1977996"/>
                  <a:gd name="connsiteX8" fmla="*/ 508792 w 929492"/>
                  <a:gd name="connsiteY8" fmla="*/ 1911287 h 1977996"/>
                  <a:gd name="connsiteX9" fmla="*/ 567304 w 929492"/>
                  <a:gd name="connsiteY9" fmla="*/ 1977866 h 1977996"/>
                  <a:gd name="connsiteX10" fmla="*/ 573372 w 929492"/>
                  <a:gd name="connsiteY10" fmla="*/ 1977962 h 1977996"/>
                  <a:gd name="connsiteX11" fmla="*/ 783493 w 929492"/>
                  <a:gd name="connsiteY11" fmla="*/ 1971485 h 1977996"/>
                  <a:gd name="connsiteX12" fmla="*/ 843405 w 929492"/>
                  <a:gd name="connsiteY12" fmla="*/ 1912811 h 1977996"/>
                  <a:gd name="connsiteX13" fmla="*/ 927320 w 929492"/>
                  <a:gd name="connsiteY13" fmla="*/ 232505 h 1977996"/>
                  <a:gd name="connsiteX14" fmla="*/ 860074 w 929492"/>
                  <a:gd name="connsiteY14" fmla="*/ 20479 h 1977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29492" h="1977996">
                    <a:moveTo>
                      <a:pt x="424972" y="0"/>
                    </a:moveTo>
                    <a:cubicBezTo>
                      <a:pt x="424972" y="0"/>
                      <a:pt x="316578" y="171450"/>
                      <a:pt x="301147" y="236792"/>
                    </a:cubicBezTo>
                    <a:cubicBezTo>
                      <a:pt x="287145" y="295561"/>
                      <a:pt x="49973" y="1572673"/>
                      <a:pt x="919" y="1836992"/>
                    </a:cubicBezTo>
                    <a:cubicBezTo>
                      <a:pt x="-4133" y="1864128"/>
                      <a:pt x="12095" y="1890713"/>
                      <a:pt x="38543" y="1898618"/>
                    </a:cubicBezTo>
                    <a:lnTo>
                      <a:pt x="252855" y="1963198"/>
                    </a:lnTo>
                    <a:cubicBezTo>
                      <a:pt x="281548" y="1971723"/>
                      <a:pt x="311719" y="1955368"/>
                      <a:pt x="320243" y="1926679"/>
                    </a:cubicBezTo>
                    <a:cubicBezTo>
                      <a:pt x="320668" y="1925250"/>
                      <a:pt x="321034" y="1923802"/>
                      <a:pt x="321340" y="1922336"/>
                    </a:cubicBezTo>
                    <a:lnTo>
                      <a:pt x="586230" y="685419"/>
                    </a:lnTo>
                    <a:lnTo>
                      <a:pt x="508792" y="1911287"/>
                    </a:lnTo>
                    <a:cubicBezTo>
                      <a:pt x="506563" y="1945824"/>
                      <a:pt x="532757" y="1975638"/>
                      <a:pt x="567304" y="1977866"/>
                    </a:cubicBezTo>
                    <a:cubicBezTo>
                      <a:pt x="569323" y="1978000"/>
                      <a:pt x="571352" y="1978028"/>
                      <a:pt x="573372" y="1977962"/>
                    </a:cubicBezTo>
                    <a:lnTo>
                      <a:pt x="783493" y="1971485"/>
                    </a:lnTo>
                    <a:cubicBezTo>
                      <a:pt x="815516" y="1970094"/>
                      <a:pt x="841348" y="1944796"/>
                      <a:pt x="843405" y="1912811"/>
                    </a:cubicBezTo>
                    <a:cubicBezTo>
                      <a:pt x="861693" y="1617536"/>
                      <a:pt x="943799" y="274511"/>
                      <a:pt x="927320" y="232505"/>
                    </a:cubicBezTo>
                    <a:cubicBezTo>
                      <a:pt x="908747" y="184880"/>
                      <a:pt x="860074" y="20479"/>
                      <a:pt x="860074" y="20479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5" name="Полилиния: фигура 414">
                <a:extLst>
                  <a:ext uri="{FF2B5EF4-FFF2-40B4-BE49-F238E27FC236}">
                    <a16:creationId xmlns:a16="http://schemas.microsoft.com/office/drawing/2014/main" id="{5F9B9D5B-9995-4FF2-A064-3308C6EA9CBF}"/>
                  </a:ext>
                </a:extLst>
              </p:cNvPr>
              <p:cNvSpPr/>
              <p:nvPr/>
            </p:nvSpPr>
            <p:spPr>
              <a:xfrm>
                <a:off x="7167059" y="5389664"/>
                <a:ext cx="322326" cy="93725"/>
              </a:xfrm>
              <a:custGeom>
                <a:avLst/>
                <a:gdLst>
                  <a:gd name="connsiteX0" fmla="*/ 322326 w 322326"/>
                  <a:gd name="connsiteY0" fmla="*/ 93726 h 93725"/>
                  <a:gd name="connsiteX1" fmla="*/ 309182 w 322326"/>
                  <a:gd name="connsiteY1" fmla="*/ 92107 h 93725"/>
                  <a:gd name="connsiteX2" fmla="*/ 273749 w 322326"/>
                  <a:gd name="connsiteY2" fmla="*/ 85439 h 93725"/>
                  <a:gd name="connsiteX3" fmla="*/ 158401 w 322326"/>
                  <a:gd name="connsiteY3" fmla="*/ 56864 h 93725"/>
                  <a:gd name="connsiteX4" fmla="*/ 45434 w 322326"/>
                  <a:gd name="connsiteY4" fmla="*/ 19050 h 93725"/>
                  <a:gd name="connsiteX5" fmla="*/ 12002 w 322326"/>
                  <a:gd name="connsiteY5" fmla="*/ 5620 h 93725"/>
                  <a:gd name="connsiteX6" fmla="*/ 0 w 322326"/>
                  <a:gd name="connsiteY6" fmla="*/ 0 h 93725"/>
                  <a:gd name="connsiteX7" fmla="*/ 12668 w 322326"/>
                  <a:gd name="connsiteY7" fmla="*/ 3905 h 93725"/>
                  <a:gd name="connsiteX8" fmla="*/ 46673 w 322326"/>
                  <a:gd name="connsiteY8" fmla="*/ 15716 h 93725"/>
                  <a:gd name="connsiteX9" fmla="*/ 159544 w 322326"/>
                  <a:gd name="connsiteY9" fmla="*/ 51911 h 93725"/>
                  <a:gd name="connsiteX10" fmla="*/ 273844 w 322326"/>
                  <a:gd name="connsiteY10" fmla="*/ 82010 h 93725"/>
                  <a:gd name="connsiteX11" fmla="*/ 308896 w 322326"/>
                  <a:gd name="connsiteY11" fmla="*/ 90202 h 93725"/>
                  <a:gd name="connsiteX12" fmla="*/ 322326 w 322326"/>
                  <a:gd name="connsiteY12" fmla="*/ 93726 h 9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2326" h="93725">
                    <a:moveTo>
                      <a:pt x="322326" y="93726"/>
                    </a:moveTo>
                    <a:cubicBezTo>
                      <a:pt x="317901" y="93631"/>
                      <a:pt x="313497" y="93088"/>
                      <a:pt x="309182" y="92107"/>
                    </a:cubicBezTo>
                    <a:cubicBezTo>
                      <a:pt x="300704" y="90773"/>
                      <a:pt x="288608" y="88487"/>
                      <a:pt x="273749" y="85439"/>
                    </a:cubicBezTo>
                    <a:cubicBezTo>
                      <a:pt x="243935" y="79343"/>
                      <a:pt x="203073" y="69723"/>
                      <a:pt x="158401" y="56864"/>
                    </a:cubicBezTo>
                    <a:cubicBezTo>
                      <a:pt x="113728" y="44005"/>
                      <a:pt x="74009" y="30004"/>
                      <a:pt x="45434" y="19050"/>
                    </a:cubicBezTo>
                    <a:cubicBezTo>
                      <a:pt x="31242" y="13621"/>
                      <a:pt x="19812" y="9049"/>
                      <a:pt x="12002" y="5620"/>
                    </a:cubicBezTo>
                    <a:cubicBezTo>
                      <a:pt x="7846" y="4096"/>
                      <a:pt x="3830" y="2219"/>
                      <a:pt x="0" y="0"/>
                    </a:cubicBezTo>
                    <a:cubicBezTo>
                      <a:pt x="4345" y="867"/>
                      <a:pt x="8591" y="2172"/>
                      <a:pt x="12668" y="3905"/>
                    </a:cubicBezTo>
                    <a:lnTo>
                      <a:pt x="46673" y="15716"/>
                    </a:lnTo>
                    <a:cubicBezTo>
                      <a:pt x="75248" y="25717"/>
                      <a:pt x="115062" y="38957"/>
                      <a:pt x="159544" y="51911"/>
                    </a:cubicBezTo>
                    <a:cubicBezTo>
                      <a:pt x="204026" y="64865"/>
                      <a:pt x="244697" y="75057"/>
                      <a:pt x="273844" y="82010"/>
                    </a:cubicBezTo>
                    <a:lnTo>
                      <a:pt x="308896" y="90202"/>
                    </a:lnTo>
                    <a:cubicBezTo>
                      <a:pt x="313464" y="90992"/>
                      <a:pt x="317958" y="92173"/>
                      <a:pt x="322326" y="93726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6" name="Полилиния: фигура 415">
                <a:extLst>
                  <a:ext uri="{FF2B5EF4-FFF2-40B4-BE49-F238E27FC236}">
                    <a16:creationId xmlns:a16="http://schemas.microsoft.com/office/drawing/2014/main" id="{7CB5A80A-DE52-436F-A7D8-E12DD69CC319}"/>
                  </a:ext>
                </a:extLst>
              </p:cNvPr>
              <p:cNvSpPr/>
              <p:nvPr/>
            </p:nvSpPr>
            <p:spPr>
              <a:xfrm>
                <a:off x="7208065" y="5354612"/>
                <a:ext cx="15510" cy="50482"/>
              </a:xfrm>
              <a:custGeom>
                <a:avLst/>
                <a:gdLst>
                  <a:gd name="connsiteX0" fmla="*/ 15382 w 15510"/>
                  <a:gd name="connsiteY0" fmla="*/ 50482 h 50482"/>
                  <a:gd name="connsiteX1" fmla="*/ 1761 w 15510"/>
                  <a:gd name="connsiteY1" fmla="*/ 26956 h 50482"/>
                  <a:gd name="connsiteX2" fmla="*/ 3476 w 15510"/>
                  <a:gd name="connsiteY2" fmla="*/ 0 h 50482"/>
                  <a:gd name="connsiteX3" fmla="*/ 6619 w 15510"/>
                  <a:gd name="connsiteY3" fmla="*/ 25908 h 50482"/>
                  <a:gd name="connsiteX4" fmla="*/ 15382 w 15510"/>
                  <a:gd name="connsiteY4" fmla="*/ 50482 h 50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10" h="50482">
                    <a:moveTo>
                      <a:pt x="15382" y="50482"/>
                    </a:moveTo>
                    <a:cubicBezTo>
                      <a:pt x="7934" y="44729"/>
                      <a:pt x="3043" y="36281"/>
                      <a:pt x="1761" y="26956"/>
                    </a:cubicBezTo>
                    <a:cubicBezTo>
                      <a:pt x="-1079" y="18078"/>
                      <a:pt x="-467" y="8449"/>
                      <a:pt x="3476" y="0"/>
                    </a:cubicBezTo>
                    <a:cubicBezTo>
                      <a:pt x="5000" y="0"/>
                      <a:pt x="3476" y="12097"/>
                      <a:pt x="6619" y="25908"/>
                    </a:cubicBezTo>
                    <a:cubicBezTo>
                      <a:pt x="9762" y="39719"/>
                      <a:pt x="16525" y="49625"/>
                      <a:pt x="15382" y="50482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7" name="Полилиния: фигура 416">
                <a:extLst>
                  <a:ext uri="{FF2B5EF4-FFF2-40B4-BE49-F238E27FC236}">
                    <a16:creationId xmlns:a16="http://schemas.microsoft.com/office/drawing/2014/main" id="{89BD2481-983E-424A-B98B-725D7A955989}"/>
                  </a:ext>
                </a:extLst>
              </p:cNvPr>
              <p:cNvSpPr/>
              <p:nvPr/>
            </p:nvSpPr>
            <p:spPr>
              <a:xfrm>
                <a:off x="7235449" y="5359565"/>
                <a:ext cx="15137" cy="47815"/>
              </a:xfrm>
              <a:custGeom>
                <a:avLst/>
                <a:gdLst>
                  <a:gd name="connsiteX0" fmla="*/ 14383 w 15137"/>
                  <a:gd name="connsiteY0" fmla="*/ 0 h 47815"/>
                  <a:gd name="connsiteX1" fmla="*/ 11811 w 15137"/>
                  <a:gd name="connsiteY1" fmla="*/ 25337 h 47815"/>
                  <a:gd name="connsiteX2" fmla="*/ 0 w 15137"/>
                  <a:gd name="connsiteY2" fmla="*/ 47815 h 47815"/>
                  <a:gd name="connsiteX3" fmla="*/ 7049 w 15137"/>
                  <a:gd name="connsiteY3" fmla="*/ 23908 h 47815"/>
                  <a:gd name="connsiteX4" fmla="*/ 14383 w 15137"/>
                  <a:gd name="connsiteY4" fmla="*/ 0 h 47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37" h="47815">
                    <a:moveTo>
                      <a:pt x="14383" y="0"/>
                    </a:moveTo>
                    <a:cubicBezTo>
                      <a:pt x="15953" y="8515"/>
                      <a:pt x="15061" y="17307"/>
                      <a:pt x="11811" y="25337"/>
                    </a:cubicBezTo>
                    <a:cubicBezTo>
                      <a:pt x="10147" y="33823"/>
                      <a:pt x="6042" y="41634"/>
                      <a:pt x="0" y="47815"/>
                    </a:cubicBezTo>
                    <a:cubicBezTo>
                      <a:pt x="1579" y="39643"/>
                      <a:pt x="3940" y="31632"/>
                      <a:pt x="7049" y="23908"/>
                    </a:cubicBezTo>
                    <a:cubicBezTo>
                      <a:pt x="8675" y="15707"/>
                      <a:pt x="11133" y="7696"/>
                      <a:pt x="14383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8" name="Полилиния: фигура 417">
                <a:extLst>
                  <a:ext uri="{FF2B5EF4-FFF2-40B4-BE49-F238E27FC236}">
                    <a16:creationId xmlns:a16="http://schemas.microsoft.com/office/drawing/2014/main" id="{59DC7BC0-1838-41B1-9C14-111BB32DB561}"/>
                  </a:ext>
                </a:extLst>
              </p:cNvPr>
              <p:cNvSpPr/>
              <p:nvPr/>
            </p:nvSpPr>
            <p:spPr>
              <a:xfrm>
                <a:off x="7922719" y="5424144"/>
                <a:ext cx="8217" cy="45434"/>
              </a:xfrm>
              <a:custGeom>
                <a:avLst/>
                <a:gdLst>
                  <a:gd name="connsiteX0" fmla="*/ 149 w 8217"/>
                  <a:gd name="connsiteY0" fmla="*/ 0 h 45434"/>
                  <a:gd name="connsiteX1" fmla="*/ 6245 w 8217"/>
                  <a:gd name="connsiteY1" fmla="*/ 22288 h 45434"/>
                  <a:gd name="connsiteX2" fmla="*/ 7483 w 8217"/>
                  <a:gd name="connsiteY2" fmla="*/ 45434 h 45434"/>
                  <a:gd name="connsiteX3" fmla="*/ 149 w 8217"/>
                  <a:gd name="connsiteY3" fmla="*/ 0 h 45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17" h="45434">
                    <a:moveTo>
                      <a:pt x="149" y="0"/>
                    </a:moveTo>
                    <a:cubicBezTo>
                      <a:pt x="3749" y="6906"/>
                      <a:pt x="5826" y="14507"/>
                      <a:pt x="6245" y="22288"/>
                    </a:cubicBezTo>
                    <a:cubicBezTo>
                      <a:pt x="8359" y="29823"/>
                      <a:pt x="8778" y="37719"/>
                      <a:pt x="7483" y="45434"/>
                    </a:cubicBezTo>
                    <a:cubicBezTo>
                      <a:pt x="1844" y="30985"/>
                      <a:pt x="-661" y="15497"/>
                      <a:pt x="149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9" name="Полилиния: фигура 418">
                <a:extLst>
                  <a:ext uri="{FF2B5EF4-FFF2-40B4-BE49-F238E27FC236}">
                    <a16:creationId xmlns:a16="http://schemas.microsoft.com/office/drawing/2014/main" id="{D95D3C5A-4979-4F5D-92F3-482ACCB507AF}"/>
                  </a:ext>
                </a:extLst>
              </p:cNvPr>
              <p:cNvSpPr/>
              <p:nvPr/>
            </p:nvSpPr>
            <p:spPr>
              <a:xfrm>
                <a:off x="7945231" y="5412143"/>
                <a:ext cx="5338" cy="47625"/>
              </a:xfrm>
              <a:custGeom>
                <a:avLst/>
                <a:gdLst>
                  <a:gd name="connsiteX0" fmla="*/ 3260 w 5338"/>
                  <a:gd name="connsiteY0" fmla="*/ 0 h 47625"/>
                  <a:gd name="connsiteX1" fmla="*/ 2593 w 5338"/>
                  <a:gd name="connsiteY1" fmla="*/ 47625 h 47625"/>
                  <a:gd name="connsiteX2" fmla="*/ 402 w 5338"/>
                  <a:gd name="connsiteY2" fmla="*/ 23622 h 47625"/>
                  <a:gd name="connsiteX3" fmla="*/ 3260 w 5338"/>
                  <a:gd name="connsiteY3" fmla="*/ 0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8" h="47625">
                    <a:moveTo>
                      <a:pt x="3260" y="0"/>
                    </a:moveTo>
                    <a:cubicBezTo>
                      <a:pt x="6241" y="15755"/>
                      <a:pt x="6012" y="31956"/>
                      <a:pt x="2593" y="47625"/>
                    </a:cubicBezTo>
                    <a:cubicBezTo>
                      <a:pt x="193" y="39862"/>
                      <a:pt x="-550" y="31690"/>
                      <a:pt x="402" y="23622"/>
                    </a:cubicBezTo>
                    <a:cubicBezTo>
                      <a:pt x="-265" y="15640"/>
                      <a:pt x="707" y="7601"/>
                      <a:pt x="3260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0" name="Полилиния: фигура 419">
                <a:extLst>
                  <a:ext uri="{FF2B5EF4-FFF2-40B4-BE49-F238E27FC236}">
                    <a16:creationId xmlns:a16="http://schemas.microsoft.com/office/drawing/2014/main" id="{C3172B8F-FB57-45B1-B485-357F597DD115}"/>
                  </a:ext>
                </a:extLst>
              </p:cNvPr>
              <p:cNvSpPr/>
              <p:nvPr/>
            </p:nvSpPr>
            <p:spPr>
              <a:xfrm>
                <a:off x="7736940" y="3680879"/>
                <a:ext cx="93566" cy="655224"/>
              </a:xfrm>
              <a:custGeom>
                <a:avLst/>
                <a:gdLst>
                  <a:gd name="connsiteX0" fmla="*/ 93345 w 93566"/>
                  <a:gd name="connsiteY0" fmla="*/ 0 h 655224"/>
                  <a:gd name="connsiteX1" fmla="*/ 93345 w 93566"/>
                  <a:gd name="connsiteY1" fmla="*/ 6763 h 655224"/>
                  <a:gd name="connsiteX2" fmla="*/ 92678 w 93566"/>
                  <a:gd name="connsiteY2" fmla="*/ 25813 h 655224"/>
                  <a:gd name="connsiteX3" fmla="*/ 88392 w 93566"/>
                  <a:gd name="connsiteY3" fmla="*/ 96679 h 655224"/>
                  <a:gd name="connsiteX4" fmla="*/ 62484 w 93566"/>
                  <a:gd name="connsiteY4" fmla="*/ 329565 h 655224"/>
                  <a:gd name="connsiteX5" fmla="*/ 21336 w 93566"/>
                  <a:gd name="connsiteY5" fmla="*/ 560260 h 655224"/>
                  <a:gd name="connsiteX6" fmla="*/ 6287 w 93566"/>
                  <a:gd name="connsiteY6" fmla="*/ 629698 h 655224"/>
                  <a:gd name="connsiteX7" fmla="*/ 1905 w 93566"/>
                  <a:gd name="connsiteY7" fmla="*/ 648748 h 655224"/>
                  <a:gd name="connsiteX8" fmla="*/ 0 w 93566"/>
                  <a:gd name="connsiteY8" fmla="*/ 655225 h 655224"/>
                  <a:gd name="connsiteX9" fmla="*/ 857 w 93566"/>
                  <a:gd name="connsiteY9" fmla="*/ 648557 h 655224"/>
                  <a:gd name="connsiteX10" fmla="*/ 4381 w 93566"/>
                  <a:gd name="connsiteY10" fmla="*/ 629507 h 655224"/>
                  <a:gd name="connsiteX11" fmla="*/ 17907 w 93566"/>
                  <a:gd name="connsiteY11" fmla="*/ 559880 h 655224"/>
                  <a:gd name="connsiteX12" fmla="*/ 57626 w 93566"/>
                  <a:gd name="connsiteY12" fmla="*/ 329184 h 655224"/>
                  <a:gd name="connsiteX13" fmla="*/ 84868 w 93566"/>
                  <a:gd name="connsiteY13" fmla="*/ 96679 h 655224"/>
                  <a:gd name="connsiteX14" fmla="*/ 90773 w 93566"/>
                  <a:gd name="connsiteY14" fmla="*/ 26003 h 655224"/>
                  <a:gd name="connsiteX15" fmla="*/ 92393 w 93566"/>
                  <a:gd name="connsiteY15" fmla="*/ 6953 h 655224"/>
                  <a:gd name="connsiteX16" fmla="*/ 93345 w 93566"/>
                  <a:gd name="connsiteY16" fmla="*/ 0 h 655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566" h="655224">
                    <a:moveTo>
                      <a:pt x="93345" y="0"/>
                    </a:moveTo>
                    <a:cubicBezTo>
                      <a:pt x="93640" y="2248"/>
                      <a:pt x="93640" y="4515"/>
                      <a:pt x="93345" y="6763"/>
                    </a:cubicBezTo>
                    <a:cubicBezTo>
                      <a:pt x="93345" y="11621"/>
                      <a:pt x="93345" y="18098"/>
                      <a:pt x="92678" y="25813"/>
                    </a:cubicBezTo>
                    <a:cubicBezTo>
                      <a:pt x="92012" y="42577"/>
                      <a:pt x="90488" y="66770"/>
                      <a:pt x="88392" y="96679"/>
                    </a:cubicBezTo>
                    <a:cubicBezTo>
                      <a:pt x="84011" y="156496"/>
                      <a:pt x="75819" y="239078"/>
                      <a:pt x="62484" y="329565"/>
                    </a:cubicBezTo>
                    <a:cubicBezTo>
                      <a:pt x="49149" y="420052"/>
                      <a:pt x="33909" y="501586"/>
                      <a:pt x="21336" y="560260"/>
                    </a:cubicBezTo>
                    <a:cubicBezTo>
                      <a:pt x="15240" y="589598"/>
                      <a:pt x="10097" y="613315"/>
                      <a:pt x="6287" y="629698"/>
                    </a:cubicBezTo>
                    <a:cubicBezTo>
                      <a:pt x="4477" y="637413"/>
                      <a:pt x="2953" y="643700"/>
                      <a:pt x="1905" y="648748"/>
                    </a:cubicBezTo>
                    <a:cubicBezTo>
                      <a:pt x="1457" y="650958"/>
                      <a:pt x="819" y="653120"/>
                      <a:pt x="0" y="655225"/>
                    </a:cubicBezTo>
                    <a:cubicBezTo>
                      <a:pt x="19" y="652977"/>
                      <a:pt x="314" y="650739"/>
                      <a:pt x="857" y="648557"/>
                    </a:cubicBezTo>
                    <a:cubicBezTo>
                      <a:pt x="1810" y="643700"/>
                      <a:pt x="2953" y="637413"/>
                      <a:pt x="4381" y="629507"/>
                    </a:cubicBezTo>
                    <a:cubicBezTo>
                      <a:pt x="7715" y="612553"/>
                      <a:pt x="12287" y="588835"/>
                      <a:pt x="17907" y="559880"/>
                    </a:cubicBezTo>
                    <a:cubicBezTo>
                      <a:pt x="29242" y="501015"/>
                      <a:pt x="44291" y="419576"/>
                      <a:pt x="57626" y="329184"/>
                    </a:cubicBezTo>
                    <a:cubicBezTo>
                      <a:pt x="70961" y="238792"/>
                      <a:pt x="79629" y="156400"/>
                      <a:pt x="84868" y="96679"/>
                    </a:cubicBezTo>
                    <a:cubicBezTo>
                      <a:pt x="87249" y="67246"/>
                      <a:pt x="89249" y="43244"/>
                      <a:pt x="90773" y="26003"/>
                    </a:cubicBezTo>
                    <a:cubicBezTo>
                      <a:pt x="91440" y="18098"/>
                      <a:pt x="91916" y="11621"/>
                      <a:pt x="92393" y="6953"/>
                    </a:cubicBezTo>
                    <a:cubicBezTo>
                      <a:pt x="92516" y="4610"/>
                      <a:pt x="92831" y="2286"/>
                      <a:pt x="93345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1" name="Полилиния: фигура 420">
                <a:extLst>
                  <a:ext uri="{FF2B5EF4-FFF2-40B4-BE49-F238E27FC236}">
                    <a16:creationId xmlns:a16="http://schemas.microsoft.com/office/drawing/2014/main" id="{E9944D49-02B6-4EB1-AE48-61C9621AED95}"/>
                  </a:ext>
                </a:extLst>
              </p:cNvPr>
              <p:cNvSpPr/>
              <p:nvPr/>
            </p:nvSpPr>
            <p:spPr>
              <a:xfrm>
                <a:off x="7549488" y="3667291"/>
                <a:ext cx="472630" cy="16377"/>
              </a:xfrm>
              <a:custGeom>
                <a:avLst/>
                <a:gdLst>
                  <a:gd name="connsiteX0" fmla="*/ 472631 w 472630"/>
                  <a:gd name="connsiteY0" fmla="*/ 13397 h 16377"/>
                  <a:gd name="connsiteX1" fmla="*/ 467868 w 472630"/>
                  <a:gd name="connsiteY1" fmla="*/ 13968 h 16377"/>
                  <a:gd name="connsiteX2" fmla="*/ 454057 w 472630"/>
                  <a:gd name="connsiteY2" fmla="*/ 14635 h 16377"/>
                  <a:gd name="connsiteX3" fmla="*/ 403384 w 472630"/>
                  <a:gd name="connsiteY3" fmla="*/ 15969 h 16377"/>
                  <a:gd name="connsiteX4" fmla="*/ 236125 w 472630"/>
                  <a:gd name="connsiteY4" fmla="*/ 14826 h 16377"/>
                  <a:gd name="connsiteX5" fmla="*/ 69056 w 472630"/>
                  <a:gd name="connsiteY5" fmla="*/ 6634 h 16377"/>
                  <a:gd name="connsiteX6" fmla="*/ 18479 w 472630"/>
                  <a:gd name="connsiteY6" fmla="*/ 2443 h 16377"/>
                  <a:gd name="connsiteX7" fmla="*/ 4763 w 472630"/>
                  <a:gd name="connsiteY7" fmla="*/ 1014 h 16377"/>
                  <a:gd name="connsiteX8" fmla="*/ 0 w 472630"/>
                  <a:gd name="connsiteY8" fmla="*/ 157 h 16377"/>
                  <a:gd name="connsiteX9" fmla="*/ 4858 w 472630"/>
                  <a:gd name="connsiteY9" fmla="*/ 157 h 16377"/>
                  <a:gd name="connsiteX10" fmla="*/ 18669 w 472630"/>
                  <a:gd name="connsiteY10" fmla="*/ 729 h 16377"/>
                  <a:gd name="connsiteX11" fmla="*/ 69247 w 472630"/>
                  <a:gd name="connsiteY11" fmla="*/ 3300 h 16377"/>
                  <a:gd name="connsiteX12" fmla="*/ 236220 w 472630"/>
                  <a:gd name="connsiteY12" fmla="*/ 10063 h 16377"/>
                  <a:gd name="connsiteX13" fmla="*/ 403384 w 472630"/>
                  <a:gd name="connsiteY13" fmla="*/ 12635 h 16377"/>
                  <a:gd name="connsiteX14" fmla="*/ 454057 w 472630"/>
                  <a:gd name="connsiteY14" fmla="*/ 12635 h 16377"/>
                  <a:gd name="connsiteX15" fmla="*/ 467868 w 472630"/>
                  <a:gd name="connsiteY15" fmla="*/ 12635 h 16377"/>
                  <a:gd name="connsiteX16" fmla="*/ 472631 w 472630"/>
                  <a:gd name="connsiteY16" fmla="*/ 13397 h 16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72630" h="16377">
                    <a:moveTo>
                      <a:pt x="472631" y="13397"/>
                    </a:moveTo>
                    <a:cubicBezTo>
                      <a:pt x="471078" y="13826"/>
                      <a:pt x="469478" y="14026"/>
                      <a:pt x="467868" y="13968"/>
                    </a:cubicBezTo>
                    <a:lnTo>
                      <a:pt x="454057" y="14635"/>
                    </a:lnTo>
                    <a:cubicBezTo>
                      <a:pt x="442151" y="15111"/>
                      <a:pt x="424815" y="15588"/>
                      <a:pt x="403384" y="15969"/>
                    </a:cubicBezTo>
                    <a:cubicBezTo>
                      <a:pt x="360617" y="16635"/>
                      <a:pt x="301466" y="16635"/>
                      <a:pt x="236125" y="14826"/>
                    </a:cubicBezTo>
                    <a:cubicBezTo>
                      <a:pt x="170783" y="13016"/>
                      <a:pt x="111728" y="9682"/>
                      <a:pt x="69056" y="6634"/>
                    </a:cubicBezTo>
                    <a:cubicBezTo>
                      <a:pt x="47625" y="5015"/>
                      <a:pt x="30385" y="3681"/>
                      <a:pt x="18479" y="2443"/>
                    </a:cubicBezTo>
                    <a:lnTo>
                      <a:pt x="4763" y="1014"/>
                    </a:lnTo>
                    <a:cubicBezTo>
                      <a:pt x="3141" y="967"/>
                      <a:pt x="1536" y="681"/>
                      <a:pt x="0" y="157"/>
                    </a:cubicBezTo>
                    <a:cubicBezTo>
                      <a:pt x="1613" y="-52"/>
                      <a:pt x="3245" y="-52"/>
                      <a:pt x="4858" y="157"/>
                    </a:cubicBezTo>
                    <a:lnTo>
                      <a:pt x="18669" y="729"/>
                    </a:lnTo>
                    <a:lnTo>
                      <a:pt x="69247" y="3300"/>
                    </a:lnTo>
                    <a:cubicBezTo>
                      <a:pt x="111919" y="5491"/>
                      <a:pt x="170974" y="8158"/>
                      <a:pt x="236220" y="10063"/>
                    </a:cubicBezTo>
                    <a:cubicBezTo>
                      <a:pt x="301466" y="11968"/>
                      <a:pt x="360617" y="12444"/>
                      <a:pt x="403384" y="12635"/>
                    </a:cubicBezTo>
                    <a:lnTo>
                      <a:pt x="454057" y="12635"/>
                    </a:lnTo>
                    <a:lnTo>
                      <a:pt x="467868" y="12635"/>
                    </a:lnTo>
                    <a:cubicBezTo>
                      <a:pt x="469487" y="12616"/>
                      <a:pt x="471097" y="12873"/>
                      <a:pt x="472631" y="1339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2" name="Полилиния: фигура 421">
                <a:extLst>
                  <a:ext uri="{FF2B5EF4-FFF2-40B4-BE49-F238E27FC236}">
                    <a16:creationId xmlns:a16="http://schemas.microsoft.com/office/drawing/2014/main" id="{FC14343E-D5FD-41B3-93EA-EBB7A4B31656}"/>
                  </a:ext>
                </a:extLst>
              </p:cNvPr>
              <p:cNvSpPr/>
              <p:nvPr/>
            </p:nvSpPr>
            <p:spPr>
              <a:xfrm>
                <a:off x="7791804" y="3678593"/>
                <a:ext cx="75268" cy="387286"/>
              </a:xfrm>
              <a:custGeom>
                <a:avLst/>
                <a:gdLst>
                  <a:gd name="connsiteX0" fmla="*/ 74962 w 75268"/>
                  <a:gd name="connsiteY0" fmla="*/ 0 h 387286"/>
                  <a:gd name="connsiteX1" fmla="*/ 74962 w 75268"/>
                  <a:gd name="connsiteY1" fmla="*/ 16192 h 387286"/>
                  <a:gd name="connsiteX2" fmla="*/ 73533 w 75268"/>
                  <a:gd name="connsiteY2" fmla="*/ 60293 h 387286"/>
                  <a:gd name="connsiteX3" fmla="*/ 66865 w 75268"/>
                  <a:gd name="connsiteY3" fmla="*/ 205645 h 387286"/>
                  <a:gd name="connsiteX4" fmla="*/ 62389 w 75268"/>
                  <a:gd name="connsiteY4" fmla="*/ 285750 h 387286"/>
                  <a:gd name="connsiteX5" fmla="*/ 45720 w 75268"/>
                  <a:gd name="connsiteY5" fmla="*/ 349377 h 387286"/>
                  <a:gd name="connsiteX6" fmla="*/ 15240 w 75268"/>
                  <a:gd name="connsiteY6" fmla="*/ 381476 h 387286"/>
                  <a:gd name="connsiteX7" fmla="*/ 4191 w 75268"/>
                  <a:gd name="connsiteY7" fmla="*/ 386429 h 387286"/>
                  <a:gd name="connsiteX8" fmla="*/ 0 w 75268"/>
                  <a:gd name="connsiteY8" fmla="*/ 387286 h 387286"/>
                  <a:gd name="connsiteX9" fmla="*/ 14192 w 75268"/>
                  <a:gd name="connsiteY9" fmla="*/ 379857 h 387286"/>
                  <a:gd name="connsiteX10" fmla="*/ 42767 w 75268"/>
                  <a:gd name="connsiteY10" fmla="*/ 347662 h 387286"/>
                  <a:gd name="connsiteX11" fmla="*/ 57912 w 75268"/>
                  <a:gd name="connsiteY11" fmla="*/ 285369 h 387286"/>
                  <a:gd name="connsiteX12" fmla="*/ 62008 w 75268"/>
                  <a:gd name="connsiteY12" fmla="*/ 205454 h 387286"/>
                  <a:gd name="connsiteX13" fmla="*/ 70104 w 75268"/>
                  <a:gd name="connsiteY13" fmla="*/ 60103 h 387286"/>
                  <a:gd name="connsiteX14" fmla="*/ 73152 w 75268"/>
                  <a:gd name="connsiteY14" fmla="*/ 16097 h 387286"/>
                  <a:gd name="connsiteX15" fmla="*/ 74962 w 75268"/>
                  <a:gd name="connsiteY15" fmla="*/ 0 h 387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5268" h="387286">
                    <a:moveTo>
                      <a:pt x="74962" y="0"/>
                    </a:moveTo>
                    <a:cubicBezTo>
                      <a:pt x="75371" y="5391"/>
                      <a:pt x="75371" y="10801"/>
                      <a:pt x="74962" y="16192"/>
                    </a:cubicBezTo>
                    <a:cubicBezTo>
                      <a:pt x="74962" y="27432"/>
                      <a:pt x="74104" y="42291"/>
                      <a:pt x="73533" y="60293"/>
                    </a:cubicBezTo>
                    <a:cubicBezTo>
                      <a:pt x="72104" y="97536"/>
                      <a:pt x="69818" y="148876"/>
                      <a:pt x="66865" y="205645"/>
                    </a:cubicBezTo>
                    <a:cubicBezTo>
                      <a:pt x="65342" y="234220"/>
                      <a:pt x="64294" y="261080"/>
                      <a:pt x="62389" y="285750"/>
                    </a:cubicBezTo>
                    <a:cubicBezTo>
                      <a:pt x="61370" y="307896"/>
                      <a:pt x="55693" y="329575"/>
                      <a:pt x="45720" y="349377"/>
                    </a:cubicBezTo>
                    <a:cubicBezTo>
                      <a:pt x="38633" y="362626"/>
                      <a:pt x="28099" y="373713"/>
                      <a:pt x="15240" y="381476"/>
                    </a:cubicBezTo>
                    <a:cubicBezTo>
                      <a:pt x="11744" y="383515"/>
                      <a:pt x="8039" y="385172"/>
                      <a:pt x="4191" y="386429"/>
                    </a:cubicBezTo>
                    <a:cubicBezTo>
                      <a:pt x="2829" y="386858"/>
                      <a:pt x="1419" y="387144"/>
                      <a:pt x="0" y="387286"/>
                    </a:cubicBezTo>
                    <a:cubicBezTo>
                      <a:pt x="0" y="386715"/>
                      <a:pt x="5620" y="385477"/>
                      <a:pt x="14192" y="379857"/>
                    </a:cubicBezTo>
                    <a:cubicBezTo>
                      <a:pt x="26299" y="371732"/>
                      <a:pt x="36138" y="360645"/>
                      <a:pt x="42767" y="347662"/>
                    </a:cubicBezTo>
                    <a:cubicBezTo>
                      <a:pt x="52006" y="328146"/>
                      <a:pt x="57160" y="306953"/>
                      <a:pt x="57912" y="285369"/>
                    </a:cubicBezTo>
                    <a:cubicBezTo>
                      <a:pt x="59531" y="260890"/>
                      <a:pt x="60484" y="233743"/>
                      <a:pt x="62008" y="205454"/>
                    </a:cubicBezTo>
                    <a:cubicBezTo>
                      <a:pt x="64960" y="148304"/>
                      <a:pt x="67818" y="97250"/>
                      <a:pt x="70104" y="60103"/>
                    </a:cubicBezTo>
                    <a:cubicBezTo>
                      <a:pt x="71342" y="42196"/>
                      <a:pt x="72390" y="27337"/>
                      <a:pt x="73152" y="16097"/>
                    </a:cubicBezTo>
                    <a:cubicBezTo>
                      <a:pt x="73314" y="10687"/>
                      <a:pt x="73914" y="5305"/>
                      <a:pt x="74962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3" name="Полилиния: фигура 422">
                <a:extLst>
                  <a:ext uri="{FF2B5EF4-FFF2-40B4-BE49-F238E27FC236}">
                    <a16:creationId xmlns:a16="http://schemas.microsoft.com/office/drawing/2014/main" id="{3F9CF567-17DC-42B6-9F9D-02C2964224E3}"/>
                  </a:ext>
                </a:extLst>
              </p:cNvPr>
              <p:cNvSpPr/>
              <p:nvPr/>
            </p:nvSpPr>
            <p:spPr>
              <a:xfrm>
                <a:off x="7437093" y="3784320"/>
                <a:ext cx="185394" cy="173580"/>
              </a:xfrm>
              <a:custGeom>
                <a:avLst/>
                <a:gdLst>
                  <a:gd name="connsiteX0" fmla="*/ 184975 w 185394"/>
                  <a:gd name="connsiteY0" fmla="*/ 0 h 173580"/>
                  <a:gd name="connsiteX1" fmla="*/ 184975 w 185394"/>
                  <a:gd name="connsiteY1" fmla="*/ 11049 h 173580"/>
                  <a:gd name="connsiteX2" fmla="*/ 179642 w 185394"/>
                  <a:gd name="connsiteY2" fmla="*/ 40672 h 173580"/>
                  <a:gd name="connsiteX3" fmla="*/ 40957 w 185394"/>
                  <a:gd name="connsiteY3" fmla="*/ 170212 h 173580"/>
                  <a:gd name="connsiteX4" fmla="*/ 11049 w 185394"/>
                  <a:gd name="connsiteY4" fmla="*/ 173450 h 173580"/>
                  <a:gd name="connsiteX5" fmla="*/ 0 w 185394"/>
                  <a:gd name="connsiteY5" fmla="*/ 172688 h 173580"/>
                  <a:gd name="connsiteX6" fmla="*/ 40196 w 185394"/>
                  <a:gd name="connsiteY6" fmla="*/ 166783 h 173580"/>
                  <a:gd name="connsiteX7" fmla="*/ 176308 w 185394"/>
                  <a:gd name="connsiteY7" fmla="*/ 39624 h 173580"/>
                  <a:gd name="connsiteX8" fmla="*/ 184975 w 185394"/>
                  <a:gd name="connsiteY8" fmla="*/ 0 h 173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5394" h="173580">
                    <a:moveTo>
                      <a:pt x="184975" y="0"/>
                    </a:moveTo>
                    <a:cubicBezTo>
                      <a:pt x="185535" y="3658"/>
                      <a:pt x="185535" y="7391"/>
                      <a:pt x="184975" y="11049"/>
                    </a:cubicBezTo>
                    <a:cubicBezTo>
                      <a:pt x="184139" y="21069"/>
                      <a:pt x="182353" y="30985"/>
                      <a:pt x="179642" y="40672"/>
                    </a:cubicBezTo>
                    <a:cubicBezTo>
                      <a:pt x="161754" y="106680"/>
                      <a:pt x="108029" y="156858"/>
                      <a:pt x="40957" y="170212"/>
                    </a:cubicBezTo>
                    <a:cubicBezTo>
                      <a:pt x="31113" y="172241"/>
                      <a:pt x="21099" y="173326"/>
                      <a:pt x="11049" y="173450"/>
                    </a:cubicBezTo>
                    <a:cubicBezTo>
                      <a:pt x="7349" y="173765"/>
                      <a:pt x="3622" y="173507"/>
                      <a:pt x="0" y="172688"/>
                    </a:cubicBezTo>
                    <a:cubicBezTo>
                      <a:pt x="13496" y="171450"/>
                      <a:pt x="26915" y="169478"/>
                      <a:pt x="40196" y="166783"/>
                    </a:cubicBezTo>
                    <a:cubicBezTo>
                      <a:pt x="105145" y="151981"/>
                      <a:pt x="157128" y="103413"/>
                      <a:pt x="176308" y="39624"/>
                    </a:cubicBezTo>
                    <a:cubicBezTo>
                      <a:pt x="179879" y="26575"/>
                      <a:pt x="182771" y="13345"/>
                      <a:pt x="184975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4" name="Полилиния: фигура 423">
                <a:extLst>
                  <a:ext uri="{FF2B5EF4-FFF2-40B4-BE49-F238E27FC236}">
                    <a16:creationId xmlns:a16="http://schemas.microsoft.com/office/drawing/2014/main" id="{95D4E474-BE5C-4512-AE88-2A53D41220FD}"/>
                  </a:ext>
                </a:extLst>
              </p:cNvPr>
              <p:cNvSpPr/>
              <p:nvPr/>
            </p:nvSpPr>
            <p:spPr>
              <a:xfrm>
                <a:off x="7963614" y="3817181"/>
                <a:ext cx="112803" cy="146399"/>
              </a:xfrm>
              <a:custGeom>
                <a:avLst/>
                <a:gdLst>
                  <a:gd name="connsiteX0" fmla="*/ 112797 w 112803"/>
                  <a:gd name="connsiteY0" fmla="*/ 146399 h 146399"/>
                  <a:gd name="connsiteX1" fmla="*/ 105273 w 112803"/>
                  <a:gd name="connsiteY1" fmla="*/ 144494 h 146399"/>
                  <a:gd name="connsiteX2" fmla="*/ 86223 w 112803"/>
                  <a:gd name="connsiteY2" fmla="*/ 136112 h 146399"/>
                  <a:gd name="connsiteX3" fmla="*/ 60219 w 112803"/>
                  <a:gd name="connsiteY3" fmla="*/ 118682 h 146399"/>
                  <a:gd name="connsiteX4" fmla="*/ 33454 w 112803"/>
                  <a:gd name="connsiteY4" fmla="*/ 91154 h 146399"/>
                  <a:gd name="connsiteX5" fmla="*/ 13642 w 112803"/>
                  <a:gd name="connsiteY5" fmla="*/ 58198 h 146399"/>
                  <a:gd name="connsiteX6" fmla="*/ 3546 w 112803"/>
                  <a:gd name="connsiteY6" fmla="*/ 28575 h 146399"/>
                  <a:gd name="connsiteX7" fmla="*/ 307 w 112803"/>
                  <a:gd name="connsiteY7" fmla="*/ 7811 h 146399"/>
                  <a:gd name="connsiteX8" fmla="*/ 307 w 112803"/>
                  <a:gd name="connsiteY8" fmla="*/ 0 h 146399"/>
                  <a:gd name="connsiteX9" fmla="*/ 6784 w 112803"/>
                  <a:gd name="connsiteY9" fmla="*/ 27718 h 146399"/>
                  <a:gd name="connsiteX10" fmla="*/ 17738 w 112803"/>
                  <a:gd name="connsiteY10" fmla="*/ 56293 h 146399"/>
                  <a:gd name="connsiteX11" fmla="*/ 37359 w 112803"/>
                  <a:gd name="connsiteY11" fmla="*/ 88106 h 146399"/>
                  <a:gd name="connsiteX12" fmla="*/ 63077 w 112803"/>
                  <a:gd name="connsiteY12" fmla="*/ 115253 h 146399"/>
                  <a:gd name="connsiteX13" fmla="*/ 87842 w 112803"/>
                  <a:gd name="connsiteY13" fmla="*/ 133064 h 146399"/>
                  <a:gd name="connsiteX14" fmla="*/ 112797 w 112803"/>
                  <a:gd name="connsiteY14" fmla="*/ 146399 h 14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2803" h="146399">
                    <a:moveTo>
                      <a:pt x="112797" y="146399"/>
                    </a:moveTo>
                    <a:cubicBezTo>
                      <a:pt x="112797" y="146399"/>
                      <a:pt x="110035" y="146399"/>
                      <a:pt x="105273" y="144494"/>
                    </a:cubicBezTo>
                    <a:cubicBezTo>
                      <a:pt x="98681" y="142294"/>
                      <a:pt x="92300" y="139484"/>
                      <a:pt x="86223" y="136112"/>
                    </a:cubicBezTo>
                    <a:cubicBezTo>
                      <a:pt x="77012" y="131159"/>
                      <a:pt x="68297" y="125320"/>
                      <a:pt x="60219" y="118682"/>
                    </a:cubicBezTo>
                    <a:cubicBezTo>
                      <a:pt x="50361" y="110461"/>
                      <a:pt x="41398" y="101232"/>
                      <a:pt x="33454" y="91154"/>
                    </a:cubicBezTo>
                    <a:cubicBezTo>
                      <a:pt x="25701" y="80905"/>
                      <a:pt x="19062" y="69856"/>
                      <a:pt x="13642" y="58198"/>
                    </a:cubicBezTo>
                    <a:cubicBezTo>
                      <a:pt x="9308" y="48682"/>
                      <a:pt x="5927" y="38757"/>
                      <a:pt x="3546" y="28575"/>
                    </a:cubicBezTo>
                    <a:cubicBezTo>
                      <a:pt x="1860" y="21765"/>
                      <a:pt x="774" y="14811"/>
                      <a:pt x="307" y="7811"/>
                    </a:cubicBezTo>
                    <a:cubicBezTo>
                      <a:pt x="-102" y="5220"/>
                      <a:pt x="-102" y="2591"/>
                      <a:pt x="307" y="0"/>
                    </a:cubicBezTo>
                    <a:cubicBezTo>
                      <a:pt x="1260" y="0"/>
                      <a:pt x="2022" y="10858"/>
                      <a:pt x="6784" y="27718"/>
                    </a:cubicBezTo>
                    <a:cubicBezTo>
                      <a:pt x="9594" y="37548"/>
                      <a:pt x="13261" y="47101"/>
                      <a:pt x="17738" y="56293"/>
                    </a:cubicBezTo>
                    <a:cubicBezTo>
                      <a:pt x="23224" y="67513"/>
                      <a:pt x="29797" y="78172"/>
                      <a:pt x="37359" y="88106"/>
                    </a:cubicBezTo>
                    <a:cubicBezTo>
                      <a:pt x="45046" y="97955"/>
                      <a:pt x="53657" y="107042"/>
                      <a:pt x="63077" y="115253"/>
                    </a:cubicBezTo>
                    <a:cubicBezTo>
                      <a:pt x="70830" y="121863"/>
                      <a:pt x="79107" y="127816"/>
                      <a:pt x="87842" y="133064"/>
                    </a:cubicBezTo>
                    <a:cubicBezTo>
                      <a:pt x="102701" y="141923"/>
                      <a:pt x="113083" y="145161"/>
                      <a:pt x="112797" y="146399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5" name="Полилиния: фигура 424">
                <a:extLst>
                  <a:ext uri="{FF2B5EF4-FFF2-40B4-BE49-F238E27FC236}">
                    <a16:creationId xmlns:a16="http://schemas.microsoft.com/office/drawing/2014/main" id="{22DDD37F-09F8-421C-85BB-FA5CC0CC8974}"/>
                  </a:ext>
                </a:extLst>
              </p:cNvPr>
              <p:cNvSpPr/>
              <p:nvPr/>
            </p:nvSpPr>
            <p:spPr>
              <a:xfrm>
                <a:off x="7359941" y="3815467"/>
                <a:ext cx="335089" cy="1626393"/>
              </a:xfrm>
              <a:custGeom>
                <a:avLst/>
                <a:gdLst>
                  <a:gd name="connsiteX0" fmla="*/ 335090 w 335089"/>
                  <a:gd name="connsiteY0" fmla="*/ 0 h 1626393"/>
                  <a:gd name="connsiteX1" fmla="*/ 335090 w 335089"/>
                  <a:gd name="connsiteY1" fmla="*/ 4286 h 1626393"/>
                  <a:gd name="connsiteX2" fmla="*/ 333470 w 335089"/>
                  <a:gd name="connsiteY2" fmla="*/ 16859 h 1626393"/>
                  <a:gd name="connsiteX3" fmla="*/ 326898 w 335089"/>
                  <a:gd name="connsiteY3" fmla="*/ 64484 h 1626393"/>
                  <a:gd name="connsiteX4" fmla="*/ 300418 w 335089"/>
                  <a:gd name="connsiteY4" fmla="*/ 240601 h 1626393"/>
                  <a:gd name="connsiteX5" fmla="*/ 195643 w 335089"/>
                  <a:gd name="connsiteY5" fmla="*/ 818483 h 1626393"/>
                  <a:gd name="connsiteX6" fmla="*/ 63055 w 335089"/>
                  <a:gd name="connsiteY6" fmla="*/ 1391412 h 1626393"/>
                  <a:gd name="connsiteX7" fmla="*/ 17716 w 335089"/>
                  <a:gd name="connsiteY7" fmla="*/ 1563529 h 1626393"/>
                  <a:gd name="connsiteX8" fmla="*/ 4858 w 335089"/>
                  <a:gd name="connsiteY8" fmla="*/ 1610201 h 1626393"/>
                  <a:gd name="connsiteX9" fmla="*/ 1333 w 335089"/>
                  <a:gd name="connsiteY9" fmla="*/ 1622298 h 1626393"/>
                  <a:gd name="connsiteX10" fmla="*/ 0 w 335089"/>
                  <a:gd name="connsiteY10" fmla="*/ 1626394 h 1626393"/>
                  <a:gd name="connsiteX11" fmla="*/ 857 w 335089"/>
                  <a:gd name="connsiteY11" fmla="*/ 1622203 h 1626393"/>
                  <a:gd name="connsiteX12" fmla="*/ 3905 w 335089"/>
                  <a:gd name="connsiteY12" fmla="*/ 1609916 h 1626393"/>
                  <a:gd name="connsiteX13" fmla="*/ 15907 w 335089"/>
                  <a:gd name="connsiteY13" fmla="*/ 1563052 h 1626393"/>
                  <a:gd name="connsiteX14" fmla="*/ 59626 w 335089"/>
                  <a:gd name="connsiteY14" fmla="*/ 1390555 h 1626393"/>
                  <a:gd name="connsiteX15" fmla="*/ 189928 w 335089"/>
                  <a:gd name="connsiteY15" fmla="*/ 817817 h 1626393"/>
                  <a:gd name="connsiteX16" fmla="*/ 296609 w 335089"/>
                  <a:gd name="connsiteY16" fmla="*/ 240316 h 1626393"/>
                  <a:gd name="connsiteX17" fmla="*/ 324612 w 335089"/>
                  <a:gd name="connsiteY17" fmla="*/ 64484 h 1626393"/>
                  <a:gd name="connsiteX18" fmla="*/ 332137 w 335089"/>
                  <a:gd name="connsiteY18" fmla="*/ 16859 h 1626393"/>
                  <a:gd name="connsiteX19" fmla="*/ 334137 w 335089"/>
                  <a:gd name="connsiteY19" fmla="*/ 4477 h 1626393"/>
                  <a:gd name="connsiteX20" fmla="*/ 335090 w 335089"/>
                  <a:gd name="connsiteY20" fmla="*/ 0 h 1626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5089" h="1626393">
                    <a:moveTo>
                      <a:pt x="335090" y="0"/>
                    </a:moveTo>
                    <a:cubicBezTo>
                      <a:pt x="335090" y="0"/>
                      <a:pt x="335090" y="1524"/>
                      <a:pt x="335090" y="4286"/>
                    </a:cubicBezTo>
                    <a:cubicBezTo>
                      <a:pt x="335090" y="7049"/>
                      <a:pt x="334137" y="11525"/>
                      <a:pt x="333470" y="16859"/>
                    </a:cubicBezTo>
                    <a:cubicBezTo>
                      <a:pt x="331946" y="28004"/>
                      <a:pt x="329755" y="44101"/>
                      <a:pt x="326898" y="64484"/>
                    </a:cubicBezTo>
                    <a:cubicBezTo>
                      <a:pt x="321183" y="106108"/>
                      <a:pt x="312134" y="166307"/>
                      <a:pt x="300418" y="240601"/>
                    </a:cubicBezTo>
                    <a:cubicBezTo>
                      <a:pt x="277082" y="389096"/>
                      <a:pt x="241363" y="593789"/>
                      <a:pt x="195643" y="818483"/>
                    </a:cubicBezTo>
                    <a:cubicBezTo>
                      <a:pt x="149923" y="1043178"/>
                      <a:pt x="100203" y="1245679"/>
                      <a:pt x="63055" y="1391412"/>
                    </a:cubicBezTo>
                    <a:cubicBezTo>
                      <a:pt x="44482" y="1464183"/>
                      <a:pt x="28956" y="1523048"/>
                      <a:pt x="17716" y="1563529"/>
                    </a:cubicBezTo>
                    <a:cubicBezTo>
                      <a:pt x="12192" y="1583627"/>
                      <a:pt x="8191" y="1599343"/>
                      <a:pt x="4858" y="1610201"/>
                    </a:cubicBezTo>
                    <a:lnTo>
                      <a:pt x="1333" y="1622298"/>
                    </a:lnTo>
                    <a:cubicBezTo>
                      <a:pt x="972" y="1623689"/>
                      <a:pt x="527" y="1625060"/>
                      <a:pt x="0" y="1626394"/>
                    </a:cubicBezTo>
                    <a:cubicBezTo>
                      <a:pt x="0" y="1626394"/>
                      <a:pt x="0" y="1624965"/>
                      <a:pt x="857" y="1622203"/>
                    </a:cubicBezTo>
                    <a:cubicBezTo>
                      <a:pt x="1715" y="1619441"/>
                      <a:pt x="2572" y="1615154"/>
                      <a:pt x="3905" y="1609916"/>
                    </a:cubicBezTo>
                    <a:cubicBezTo>
                      <a:pt x="6667" y="1598962"/>
                      <a:pt x="10668" y="1583245"/>
                      <a:pt x="15907" y="1563052"/>
                    </a:cubicBezTo>
                    <a:cubicBezTo>
                      <a:pt x="26479" y="1522381"/>
                      <a:pt x="41529" y="1463421"/>
                      <a:pt x="59626" y="1390555"/>
                    </a:cubicBezTo>
                    <a:cubicBezTo>
                      <a:pt x="95917" y="1244632"/>
                      <a:pt x="143542" y="1042511"/>
                      <a:pt x="189928" y="817817"/>
                    </a:cubicBezTo>
                    <a:cubicBezTo>
                      <a:pt x="236315" y="593122"/>
                      <a:pt x="272320" y="388620"/>
                      <a:pt x="296609" y="240316"/>
                    </a:cubicBezTo>
                    <a:cubicBezTo>
                      <a:pt x="308800" y="166116"/>
                      <a:pt x="318230" y="106013"/>
                      <a:pt x="324612" y="64484"/>
                    </a:cubicBezTo>
                    <a:cubicBezTo>
                      <a:pt x="327850" y="43910"/>
                      <a:pt x="330327" y="27813"/>
                      <a:pt x="332137" y="16859"/>
                    </a:cubicBezTo>
                    <a:lnTo>
                      <a:pt x="334137" y="4477"/>
                    </a:lnTo>
                    <a:cubicBezTo>
                      <a:pt x="334709" y="1429"/>
                      <a:pt x="335090" y="0"/>
                      <a:pt x="335090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6" name="Полилиния: фигура 425">
                <a:extLst>
                  <a:ext uri="{FF2B5EF4-FFF2-40B4-BE49-F238E27FC236}">
                    <a16:creationId xmlns:a16="http://schemas.microsoft.com/office/drawing/2014/main" id="{E22785F0-4F6A-44AF-B2DD-2F1CD3891B7B}"/>
                  </a:ext>
                </a:extLst>
              </p:cNvPr>
              <p:cNvSpPr/>
              <p:nvPr/>
            </p:nvSpPr>
            <p:spPr>
              <a:xfrm>
                <a:off x="7869654" y="3921004"/>
                <a:ext cx="87064" cy="1561147"/>
              </a:xfrm>
              <a:custGeom>
                <a:avLst/>
                <a:gdLst>
                  <a:gd name="connsiteX0" fmla="*/ 64 w 87064"/>
                  <a:gd name="connsiteY0" fmla="*/ 1561148 h 1561147"/>
                  <a:gd name="connsiteX1" fmla="*/ 64 w 87064"/>
                  <a:gd name="connsiteY1" fmla="*/ 1557147 h 1561147"/>
                  <a:gd name="connsiteX2" fmla="*/ 922 w 87064"/>
                  <a:gd name="connsiteY2" fmla="*/ 1545336 h 1561147"/>
                  <a:gd name="connsiteX3" fmla="*/ 4827 w 87064"/>
                  <a:gd name="connsiteY3" fmla="*/ 1499806 h 1561147"/>
                  <a:gd name="connsiteX4" fmla="*/ 19781 w 87064"/>
                  <a:gd name="connsiteY4" fmla="*/ 1332833 h 1561147"/>
                  <a:gd name="connsiteX5" fmla="*/ 66930 w 87064"/>
                  <a:gd name="connsiteY5" fmla="*/ 781622 h 1561147"/>
                  <a:gd name="connsiteX6" fmla="*/ 81313 w 87064"/>
                  <a:gd name="connsiteY6" fmla="*/ 477393 h 1561147"/>
                  <a:gd name="connsiteX7" fmla="*/ 81313 w 87064"/>
                  <a:gd name="connsiteY7" fmla="*/ 228790 h 1561147"/>
                  <a:gd name="connsiteX8" fmla="*/ 73121 w 87064"/>
                  <a:gd name="connsiteY8" fmla="*/ 61341 h 1561147"/>
                  <a:gd name="connsiteX9" fmla="*/ 69787 w 87064"/>
                  <a:gd name="connsiteY9" fmla="*/ 15907 h 1561147"/>
                  <a:gd name="connsiteX10" fmla="*/ 69121 w 87064"/>
                  <a:gd name="connsiteY10" fmla="*/ 4096 h 1561147"/>
                  <a:gd name="connsiteX11" fmla="*/ 69121 w 87064"/>
                  <a:gd name="connsiteY11" fmla="*/ 0 h 1561147"/>
                  <a:gd name="connsiteX12" fmla="*/ 69692 w 87064"/>
                  <a:gd name="connsiteY12" fmla="*/ 4000 h 1561147"/>
                  <a:gd name="connsiteX13" fmla="*/ 70930 w 87064"/>
                  <a:gd name="connsiteY13" fmla="*/ 15812 h 1561147"/>
                  <a:gd name="connsiteX14" fmla="*/ 75121 w 87064"/>
                  <a:gd name="connsiteY14" fmla="*/ 61246 h 1561147"/>
                  <a:gd name="connsiteX15" fmla="*/ 84646 w 87064"/>
                  <a:gd name="connsiteY15" fmla="*/ 228695 h 1561147"/>
                  <a:gd name="connsiteX16" fmla="*/ 85980 w 87064"/>
                  <a:gd name="connsiteY16" fmla="*/ 477488 h 1561147"/>
                  <a:gd name="connsiteX17" fmla="*/ 71978 w 87064"/>
                  <a:gd name="connsiteY17" fmla="*/ 782288 h 1561147"/>
                  <a:gd name="connsiteX18" fmla="*/ 23401 w 87064"/>
                  <a:gd name="connsiteY18" fmla="*/ 1333500 h 1561147"/>
                  <a:gd name="connsiteX19" fmla="*/ 6827 w 87064"/>
                  <a:gd name="connsiteY19" fmla="*/ 1500378 h 1561147"/>
                  <a:gd name="connsiteX20" fmla="*/ 2065 w 87064"/>
                  <a:gd name="connsiteY20" fmla="*/ 1545812 h 1561147"/>
                  <a:gd name="connsiteX21" fmla="*/ 731 w 87064"/>
                  <a:gd name="connsiteY21" fmla="*/ 1557528 h 1561147"/>
                  <a:gd name="connsiteX22" fmla="*/ 64 w 87064"/>
                  <a:gd name="connsiteY22" fmla="*/ 1561148 h 1561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7064" h="1561147">
                    <a:moveTo>
                      <a:pt x="64" y="1561148"/>
                    </a:moveTo>
                    <a:cubicBezTo>
                      <a:pt x="-21" y="1559814"/>
                      <a:pt x="-21" y="1558481"/>
                      <a:pt x="64" y="1557147"/>
                    </a:cubicBezTo>
                    <a:cubicBezTo>
                      <a:pt x="64" y="1554194"/>
                      <a:pt x="636" y="1550289"/>
                      <a:pt x="922" y="1545336"/>
                    </a:cubicBezTo>
                    <a:cubicBezTo>
                      <a:pt x="1874" y="1534668"/>
                      <a:pt x="3112" y="1519428"/>
                      <a:pt x="4827" y="1499806"/>
                    </a:cubicBezTo>
                    <a:cubicBezTo>
                      <a:pt x="8351" y="1460182"/>
                      <a:pt x="13495" y="1403128"/>
                      <a:pt x="19781" y="1332833"/>
                    </a:cubicBezTo>
                    <a:cubicBezTo>
                      <a:pt x="32354" y="1191768"/>
                      <a:pt x="52071" y="997077"/>
                      <a:pt x="66930" y="781622"/>
                    </a:cubicBezTo>
                    <a:cubicBezTo>
                      <a:pt x="74264" y="673798"/>
                      <a:pt x="79217" y="571024"/>
                      <a:pt x="81313" y="477393"/>
                    </a:cubicBezTo>
                    <a:cubicBezTo>
                      <a:pt x="83408" y="383762"/>
                      <a:pt x="82837" y="299561"/>
                      <a:pt x="81313" y="228790"/>
                    </a:cubicBezTo>
                    <a:cubicBezTo>
                      <a:pt x="79789" y="158020"/>
                      <a:pt x="75883" y="100870"/>
                      <a:pt x="73121" y="61341"/>
                    </a:cubicBezTo>
                    <a:cubicBezTo>
                      <a:pt x="71692" y="41815"/>
                      <a:pt x="70645" y="26575"/>
                      <a:pt x="69787" y="15907"/>
                    </a:cubicBezTo>
                    <a:cubicBezTo>
                      <a:pt x="69787" y="10858"/>
                      <a:pt x="69311" y="6953"/>
                      <a:pt x="69121" y="4096"/>
                    </a:cubicBezTo>
                    <a:cubicBezTo>
                      <a:pt x="68978" y="2734"/>
                      <a:pt x="68978" y="1362"/>
                      <a:pt x="69121" y="0"/>
                    </a:cubicBezTo>
                    <a:cubicBezTo>
                      <a:pt x="69435" y="1314"/>
                      <a:pt x="69625" y="2648"/>
                      <a:pt x="69692" y="4000"/>
                    </a:cubicBezTo>
                    <a:cubicBezTo>
                      <a:pt x="69692" y="6858"/>
                      <a:pt x="70359" y="10763"/>
                      <a:pt x="70930" y="15812"/>
                    </a:cubicBezTo>
                    <a:cubicBezTo>
                      <a:pt x="71883" y="26479"/>
                      <a:pt x="73312" y="41720"/>
                      <a:pt x="75121" y="61246"/>
                    </a:cubicBezTo>
                    <a:cubicBezTo>
                      <a:pt x="78550" y="100679"/>
                      <a:pt x="82265" y="157924"/>
                      <a:pt x="84646" y="228695"/>
                    </a:cubicBezTo>
                    <a:cubicBezTo>
                      <a:pt x="87028" y="299466"/>
                      <a:pt x="87980" y="383857"/>
                      <a:pt x="85980" y="477488"/>
                    </a:cubicBezTo>
                    <a:cubicBezTo>
                      <a:pt x="83980" y="571119"/>
                      <a:pt x="79312" y="674084"/>
                      <a:pt x="71978" y="782288"/>
                    </a:cubicBezTo>
                    <a:cubicBezTo>
                      <a:pt x="57119" y="997934"/>
                      <a:pt x="36831" y="1192530"/>
                      <a:pt x="23401" y="1333500"/>
                    </a:cubicBezTo>
                    <a:cubicBezTo>
                      <a:pt x="16352" y="1403795"/>
                      <a:pt x="10732" y="1460754"/>
                      <a:pt x="6827" y="1500378"/>
                    </a:cubicBezTo>
                    <a:cubicBezTo>
                      <a:pt x="4732" y="1519904"/>
                      <a:pt x="3208" y="1535144"/>
                      <a:pt x="2065" y="1545812"/>
                    </a:cubicBezTo>
                    <a:cubicBezTo>
                      <a:pt x="1493" y="1550765"/>
                      <a:pt x="1017" y="1554671"/>
                      <a:pt x="731" y="1557528"/>
                    </a:cubicBezTo>
                    <a:cubicBezTo>
                      <a:pt x="598" y="1558747"/>
                      <a:pt x="369" y="1559957"/>
                      <a:pt x="64" y="156114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7" name="Полилиния: фигура 426">
                <a:extLst>
                  <a:ext uri="{FF2B5EF4-FFF2-40B4-BE49-F238E27FC236}">
                    <a16:creationId xmlns:a16="http://schemas.microsoft.com/office/drawing/2014/main" id="{E805C6A4-F8BC-428B-A6FA-1AD3E7096614}"/>
                  </a:ext>
                </a:extLst>
              </p:cNvPr>
              <p:cNvSpPr/>
              <p:nvPr/>
            </p:nvSpPr>
            <p:spPr>
              <a:xfrm>
                <a:off x="7661692" y="5459802"/>
                <a:ext cx="337661" cy="37556"/>
              </a:xfrm>
              <a:custGeom>
                <a:avLst/>
                <a:gdLst>
                  <a:gd name="connsiteX0" fmla="*/ 337662 w 337661"/>
                  <a:gd name="connsiteY0" fmla="*/ 157 h 37556"/>
                  <a:gd name="connsiteX1" fmla="*/ 169164 w 337661"/>
                  <a:gd name="connsiteY1" fmla="*/ 21207 h 37556"/>
                  <a:gd name="connsiteX2" fmla="*/ 0 w 337661"/>
                  <a:gd name="connsiteY2" fmla="*/ 37399 h 37556"/>
                  <a:gd name="connsiteX3" fmla="*/ 168593 w 337661"/>
                  <a:gd name="connsiteY3" fmla="*/ 16349 h 37556"/>
                  <a:gd name="connsiteX4" fmla="*/ 337662 w 337661"/>
                  <a:gd name="connsiteY4" fmla="*/ 157 h 37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661" h="37556">
                    <a:moveTo>
                      <a:pt x="337662" y="157"/>
                    </a:moveTo>
                    <a:cubicBezTo>
                      <a:pt x="337662" y="1585"/>
                      <a:pt x="262414" y="11015"/>
                      <a:pt x="169164" y="21207"/>
                    </a:cubicBezTo>
                    <a:cubicBezTo>
                      <a:pt x="75915" y="31399"/>
                      <a:pt x="191" y="38733"/>
                      <a:pt x="0" y="37399"/>
                    </a:cubicBezTo>
                    <a:cubicBezTo>
                      <a:pt x="-190" y="36066"/>
                      <a:pt x="75343" y="26541"/>
                      <a:pt x="168593" y="16349"/>
                    </a:cubicBezTo>
                    <a:cubicBezTo>
                      <a:pt x="261843" y="6157"/>
                      <a:pt x="337566" y="-1177"/>
                      <a:pt x="337662" y="15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8" name="Полилиния: фигура 427">
                <a:extLst>
                  <a:ext uri="{FF2B5EF4-FFF2-40B4-BE49-F238E27FC236}">
                    <a16:creationId xmlns:a16="http://schemas.microsoft.com/office/drawing/2014/main" id="{E05097BF-7700-48E5-99EE-3991E0F74027}"/>
                  </a:ext>
                </a:extLst>
              </p:cNvPr>
              <p:cNvSpPr/>
              <p:nvPr/>
            </p:nvSpPr>
            <p:spPr>
              <a:xfrm>
                <a:off x="7576075" y="2475014"/>
                <a:ext cx="166960" cy="506915"/>
              </a:xfrm>
              <a:custGeom>
                <a:avLst/>
                <a:gdLst>
                  <a:gd name="connsiteX0" fmla="*/ 140100 w 166960"/>
                  <a:gd name="connsiteY0" fmla="*/ 24956 h 506915"/>
                  <a:gd name="connsiteX1" fmla="*/ 119431 w 166960"/>
                  <a:gd name="connsiteY1" fmla="*/ 148019 h 506915"/>
                  <a:gd name="connsiteX2" fmla="*/ 149435 w 166960"/>
                  <a:gd name="connsiteY2" fmla="*/ 230029 h 506915"/>
                  <a:gd name="connsiteX3" fmla="*/ 112097 w 166960"/>
                  <a:gd name="connsiteY3" fmla="*/ 331470 h 506915"/>
                  <a:gd name="connsiteX4" fmla="*/ 166961 w 166960"/>
                  <a:gd name="connsiteY4" fmla="*/ 439674 h 506915"/>
                  <a:gd name="connsiteX5" fmla="*/ 92761 w 166960"/>
                  <a:gd name="connsiteY5" fmla="*/ 506349 h 506915"/>
                  <a:gd name="connsiteX6" fmla="*/ 28467 w 166960"/>
                  <a:gd name="connsiteY6" fmla="*/ 445484 h 506915"/>
                  <a:gd name="connsiteX7" fmla="*/ 4655 w 166960"/>
                  <a:gd name="connsiteY7" fmla="*/ 353854 h 506915"/>
                  <a:gd name="connsiteX8" fmla="*/ 2273 w 166960"/>
                  <a:gd name="connsiteY8" fmla="*/ 195644 h 506915"/>
                  <a:gd name="connsiteX9" fmla="*/ 33611 w 166960"/>
                  <a:gd name="connsiteY9" fmla="*/ 72866 h 506915"/>
                  <a:gd name="connsiteX10" fmla="*/ 138386 w 166960"/>
                  <a:gd name="connsiteY10" fmla="*/ 0 h 50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960" h="506915">
                    <a:moveTo>
                      <a:pt x="140100" y="24956"/>
                    </a:moveTo>
                    <a:cubicBezTo>
                      <a:pt x="111535" y="59255"/>
                      <a:pt x="103638" y="106270"/>
                      <a:pt x="119431" y="148019"/>
                    </a:cubicBezTo>
                    <a:cubicBezTo>
                      <a:pt x="130194" y="175450"/>
                      <a:pt x="151244" y="200597"/>
                      <a:pt x="149435" y="230029"/>
                    </a:cubicBezTo>
                    <a:cubicBezTo>
                      <a:pt x="147244" y="266510"/>
                      <a:pt x="110001" y="294989"/>
                      <a:pt x="112097" y="331470"/>
                    </a:cubicBezTo>
                    <a:cubicBezTo>
                      <a:pt x="114383" y="372618"/>
                      <a:pt x="166961" y="398145"/>
                      <a:pt x="166961" y="439674"/>
                    </a:cubicBezTo>
                    <a:cubicBezTo>
                      <a:pt x="166961" y="481203"/>
                      <a:pt x="141624" y="497396"/>
                      <a:pt x="92761" y="506349"/>
                    </a:cubicBezTo>
                    <a:cubicBezTo>
                      <a:pt x="61424" y="512064"/>
                      <a:pt x="43993" y="473297"/>
                      <a:pt x="28467" y="445484"/>
                    </a:cubicBezTo>
                    <a:cubicBezTo>
                      <a:pt x="12941" y="417671"/>
                      <a:pt x="7893" y="385286"/>
                      <a:pt x="4655" y="353854"/>
                    </a:cubicBezTo>
                    <a:cubicBezTo>
                      <a:pt x="-616" y="301276"/>
                      <a:pt x="-1412" y="248355"/>
                      <a:pt x="2273" y="195644"/>
                    </a:cubicBezTo>
                    <a:cubicBezTo>
                      <a:pt x="5131" y="153067"/>
                      <a:pt x="11798" y="109347"/>
                      <a:pt x="33611" y="72866"/>
                    </a:cubicBezTo>
                    <a:cubicBezTo>
                      <a:pt x="56843" y="35023"/>
                      <a:pt x="94828" y="8611"/>
                      <a:pt x="138386" y="0"/>
                    </a:cubicBezTo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9" name="Полилиния: фигура 428">
                <a:extLst>
                  <a:ext uri="{FF2B5EF4-FFF2-40B4-BE49-F238E27FC236}">
                    <a16:creationId xmlns:a16="http://schemas.microsoft.com/office/drawing/2014/main" id="{63E1975C-FF64-4E1D-BFBE-F8DE56B1C369}"/>
                  </a:ext>
                </a:extLst>
              </p:cNvPr>
              <p:cNvSpPr/>
              <p:nvPr/>
            </p:nvSpPr>
            <p:spPr>
              <a:xfrm>
                <a:off x="7659961" y="2418527"/>
                <a:ext cx="268840" cy="170316"/>
              </a:xfrm>
              <a:custGeom>
                <a:avLst/>
                <a:gdLst>
                  <a:gd name="connsiteX0" fmla="*/ 264526 w 268840"/>
                  <a:gd name="connsiteY0" fmla="*/ 157642 h 170316"/>
                  <a:gd name="connsiteX1" fmla="*/ 169276 w 268840"/>
                  <a:gd name="connsiteY1" fmla="*/ 150308 h 170316"/>
                  <a:gd name="connsiteX2" fmla="*/ 71455 w 268840"/>
                  <a:gd name="connsiteY2" fmla="*/ 130115 h 170316"/>
                  <a:gd name="connsiteX3" fmla="*/ 6494 w 268840"/>
                  <a:gd name="connsiteY3" fmla="*/ 120590 h 170316"/>
                  <a:gd name="connsiteX4" fmla="*/ 18400 w 268840"/>
                  <a:gd name="connsiteY4" fmla="*/ 40103 h 170316"/>
                  <a:gd name="connsiteX5" fmla="*/ 86885 w 268840"/>
                  <a:gd name="connsiteY5" fmla="*/ 2861 h 170316"/>
                  <a:gd name="connsiteX6" fmla="*/ 248239 w 268840"/>
                  <a:gd name="connsiteY6" fmla="*/ 69536 h 170316"/>
                  <a:gd name="connsiteX7" fmla="*/ 264907 w 268840"/>
                  <a:gd name="connsiteY7" fmla="*/ 158309 h 170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8840" h="170316">
                    <a:moveTo>
                      <a:pt x="264526" y="157642"/>
                    </a:moveTo>
                    <a:cubicBezTo>
                      <a:pt x="248810" y="181645"/>
                      <a:pt x="198994" y="167167"/>
                      <a:pt x="169276" y="150308"/>
                    </a:cubicBezTo>
                    <a:cubicBezTo>
                      <a:pt x="136568" y="171120"/>
                      <a:pt x="93248" y="162176"/>
                      <a:pt x="71455" y="130115"/>
                    </a:cubicBezTo>
                    <a:cubicBezTo>
                      <a:pt x="54214" y="152022"/>
                      <a:pt x="19258" y="144783"/>
                      <a:pt x="6494" y="120590"/>
                    </a:cubicBezTo>
                    <a:cubicBezTo>
                      <a:pt x="-6269" y="96396"/>
                      <a:pt x="874" y="61820"/>
                      <a:pt x="18400" y="40103"/>
                    </a:cubicBezTo>
                    <a:cubicBezTo>
                      <a:pt x="36088" y="19956"/>
                      <a:pt x="60358" y="6755"/>
                      <a:pt x="86885" y="2861"/>
                    </a:cubicBezTo>
                    <a:cubicBezTo>
                      <a:pt x="149160" y="-9105"/>
                      <a:pt x="212577" y="17103"/>
                      <a:pt x="248239" y="69536"/>
                    </a:cubicBezTo>
                    <a:cubicBezTo>
                      <a:pt x="264812" y="94586"/>
                      <a:pt x="274813" y="128305"/>
                      <a:pt x="264907" y="158309"/>
                    </a:cubicBezTo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0" name="Полилиния: фигура 429">
                <a:extLst>
                  <a:ext uri="{FF2B5EF4-FFF2-40B4-BE49-F238E27FC236}">
                    <a16:creationId xmlns:a16="http://schemas.microsoft.com/office/drawing/2014/main" id="{C5295D3F-C24D-46A9-A366-3F2E25876494}"/>
                  </a:ext>
                </a:extLst>
              </p:cNvPr>
              <p:cNvSpPr/>
              <p:nvPr/>
            </p:nvSpPr>
            <p:spPr>
              <a:xfrm>
                <a:off x="7663312" y="2465834"/>
                <a:ext cx="261651" cy="105873"/>
              </a:xfrm>
              <a:custGeom>
                <a:avLst/>
                <a:gdLst>
                  <a:gd name="connsiteX0" fmla="*/ 261652 w 261651"/>
                  <a:gd name="connsiteY0" fmla="*/ 105858 h 105873"/>
                  <a:gd name="connsiteX1" fmla="*/ 233077 w 261651"/>
                  <a:gd name="connsiteY1" fmla="*/ 69758 h 105873"/>
                  <a:gd name="connsiteX2" fmla="*/ 142589 w 261651"/>
                  <a:gd name="connsiteY2" fmla="*/ 10513 h 105873"/>
                  <a:gd name="connsiteX3" fmla="*/ 36004 w 261651"/>
                  <a:gd name="connsiteY3" fmla="*/ 18704 h 105873"/>
                  <a:gd name="connsiteX4" fmla="*/ 0 w 261651"/>
                  <a:gd name="connsiteY4" fmla="*/ 46041 h 105873"/>
                  <a:gd name="connsiteX5" fmla="*/ 1619 w 261651"/>
                  <a:gd name="connsiteY5" fmla="*/ 43279 h 105873"/>
                  <a:gd name="connsiteX6" fmla="*/ 7429 w 261651"/>
                  <a:gd name="connsiteY6" fmla="*/ 36135 h 105873"/>
                  <a:gd name="connsiteX7" fmla="*/ 34385 w 261651"/>
                  <a:gd name="connsiteY7" fmla="*/ 15656 h 105873"/>
                  <a:gd name="connsiteX8" fmla="*/ 143923 w 261651"/>
                  <a:gd name="connsiteY8" fmla="*/ 6131 h 105873"/>
                  <a:gd name="connsiteX9" fmla="*/ 199073 w 261651"/>
                  <a:gd name="connsiteY9" fmla="*/ 33468 h 105873"/>
                  <a:gd name="connsiteX10" fmla="*/ 235744 w 261651"/>
                  <a:gd name="connsiteY10" fmla="*/ 67854 h 105873"/>
                  <a:gd name="connsiteX11" fmla="*/ 255365 w 261651"/>
                  <a:gd name="connsiteY11" fmla="*/ 95285 h 105873"/>
                  <a:gd name="connsiteX12" fmla="*/ 261652 w 261651"/>
                  <a:gd name="connsiteY12" fmla="*/ 105858 h 105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651" h="105873">
                    <a:moveTo>
                      <a:pt x="261652" y="105858"/>
                    </a:moveTo>
                    <a:cubicBezTo>
                      <a:pt x="260795" y="106430"/>
                      <a:pt x="252127" y="90904"/>
                      <a:pt x="233077" y="69758"/>
                    </a:cubicBezTo>
                    <a:cubicBezTo>
                      <a:pt x="209036" y="41946"/>
                      <a:pt x="177689" y="21419"/>
                      <a:pt x="142589" y="10513"/>
                    </a:cubicBezTo>
                    <a:cubicBezTo>
                      <a:pt x="107232" y="359"/>
                      <a:pt x="69399" y="3274"/>
                      <a:pt x="36004" y="18704"/>
                    </a:cubicBezTo>
                    <a:cubicBezTo>
                      <a:pt x="22498" y="25648"/>
                      <a:pt x="10316" y="34897"/>
                      <a:pt x="0" y="46041"/>
                    </a:cubicBezTo>
                    <a:cubicBezTo>
                      <a:pt x="0" y="46041"/>
                      <a:pt x="0" y="44994"/>
                      <a:pt x="1619" y="43279"/>
                    </a:cubicBezTo>
                    <a:cubicBezTo>
                      <a:pt x="3343" y="40726"/>
                      <a:pt x="5286" y="38336"/>
                      <a:pt x="7429" y="36135"/>
                    </a:cubicBezTo>
                    <a:cubicBezTo>
                      <a:pt x="15116" y="27753"/>
                      <a:pt x="24251" y="20819"/>
                      <a:pt x="34385" y="15656"/>
                    </a:cubicBezTo>
                    <a:cubicBezTo>
                      <a:pt x="68399" y="-1174"/>
                      <a:pt x="107509" y="-4575"/>
                      <a:pt x="143923" y="6131"/>
                    </a:cubicBezTo>
                    <a:cubicBezTo>
                      <a:pt x="163744" y="11989"/>
                      <a:pt x="182404" y="21238"/>
                      <a:pt x="199073" y="33468"/>
                    </a:cubicBezTo>
                    <a:cubicBezTo>
                      <a:pt x="212617" y="43441"/>
                      <a:pt x="224923" y="54985"/>
                      <a:pt x="235744" y="67854"/>
                    </a:cubicBezTo>
                    <a:cubicBezTo>
                      <a:pt x="243021" y="76445"/>
                      <a:pt x="249584" y="85627"/>
                      <a:pt x="255365" y="95285"/>
                    </a:cubicBezTo>
                    <a:cubicBezTo>
                      <a:pt x="257842" y="98572"/>
                      <a:pt x="259947" y="102115"/>
                      <a:pt x="261652" y="10585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1" name="Полилиния: фигура 430">
                <a:extLst>
                  <a:ext uri="{FF2B5EF4-FFF2-40B4-BE49-F238E27FC236}">
                    <a16:creationId xmlns:a16="http://schemas.microsoft.com/office/drawing/2014/main" id="{8FEB2AA5-6E86-454C-A918-7895B62FEECA}"/>
                  </a:ext>
                </a:extLst>
              </p:cNvPr>
              <p:cNvSpPr/>
              <p:nvPr/>
            </p:nvSpPr>
            <p:spPr>
              <a:xfrm>
                <a:off x="7661026" y="2502030"/>
                <a:ext cx="116014" cy="79187"/>
              </a:xfrm>
              <a:custGeom>
                <a:avLst/>
                <a:gdLst>
                  <a:gd name="connsiteX0" fmla="*/ 116015 w 116014"/>
                  <a:gd name="connsiteY0" fmla="*/ 79188 h 79187"/>
                  <a:gd name="connsiteX1" fmla="*/ 107442 w 116014"/>
                  <a:gd name="connsiteY1" fmla="*/ 58042 h 79187"/>
                  <a:gd name="connsiteX2" fmla="*/ 73247 w 116014"/>
                  <a:gd name="connsiteY2" fmla="*/ 16704 h 79187"/>
                  <a:gd name="connsiteX3" fmla="*/ 21812 w 116014"/>
                  <a:gd name="connsiteY3" fmla="*/ 4702 h 79187"/>
                  <a:gd name="connsiteX4" fmla="*/ 0 w 116014"/>
                  <a:gd name="connsiteY4" fmla="*/ 10703 h 79187"/>
                  <a:gd name="connsiteX5" fmla="*/ 5048 w 116014"/>
                  <a:gd name="connsiteY5" fmla="*/ 6988 h 79187"/>
                  <a:gd name="connsiteX6" fmla="*/ 21241 w 116014"/>
                  <a:gd name="connsiteY6" fmla="*/ 1178 h 79187"/>
                  <a:gd name="connsiteX7" fmla="*/ 76010 w 116014"/>
                  <a:gd name="connsiteY7" fmla="*/ 12513 h 79187"/>
                  <a:gd name="connsiteX8" fmla="*/ 110585 w 116014"/>
                  <a:gd name="connsiteY8" fmla="*/ 56613 h 79187"/>
                  <a:gd name="connsiteX9" fmla="*/ 116015 w 116014"/>
                  <a:gd name="connsiteY9" fmla="*/ 79188 h 79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014" h="79187">
                    <a:moveTo>
                      <a:pt x="116015" y="79188"/>
                    </a:moveTo>
                    <a:cubicBezTo>
                      <a:pt x="115253" y="79188"/>
                      <a:pt x="113348" y="70711"/>
                      <a:pt x="107442" y="58042"/>
                    </a:cubicBezTo>
                    <a:cubicBezTo>
                      <a:pt x="100032" y="41402"/>
                      <a:pt x="88202" y="27105"/>
                      <a:pt x="73247" y="16704"/>
                    </a:cubicBezTo>
                    <a:cubicBezTo>
                      <a:pt x="58084" y="6702"/>
                      <a:pt x="39843" y="2445"/>
                      <a:pt x="21812" y="4702"/>
                    </a:cubicBezTo>
                    <a:cubicBezTo>
                      <a:pt x="14392" y="6102"/>
                      <a:pt x="7096" y="8103"/>
                      <a:pt x="0" y="10703"/>
                    </a:cubicBezTo>
                    <a:cubicBezTo>
                      <a:pt x="0" y="10703"/>
                      <a:pt x="1524" y="8988"/>
                      <a:pt x="5048" y="6988"/>
                    </a:cubicBezTo>
                    <a:cubicBezTo>
                      <a:pt x="10106" y="4216"/>
                      <a:pt x="15573" y="2254"/>
                      <a:pt x="21241" y="1178"/>
                    </a:cubicBezTo>
                    <a:cubicBezTo>
                      <a:pt x="40272" y="-2232"/>
                      <a:pt x="59893" y="1826"/>
                      <a:pt x="76010" y="12513"/>
                    </a:cubicBezTo>
                    <a:cubicBezTo>
                      <a:pt x="91716" y="23390"/>
                      <a:pt x="103775" y="38764"/>
                      <a:pt x="110585" y="56613"/>
                    </a:cubicBezTo>
                    <a:cubicBezTo>
                      <a:pt x="113919" y="63691"/>
                      <a:pt x="115767" y="71368"/>
                      <a:pt x="116015" y="79188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2" name="Полилиния: фигура 431">
                <a:extLst>
                  <a:ext uri="{FF2B5EF4-FFF2-40B4-BE49-F238E27FC236}">
                    <a16:creationId xmlns:a16="http://schemas.microsoft.com/office/drawing/2014/main" id="{A218B416-A57C-4628-AE01-F69B3C35C682}"/>
                  </a:ext>
                </a:extLst>
              </p:cNvPr>
              <p:cNvSpPr/>
              <p:nvPr/>
            </p:nvSpPr>
            <p:spPr>
              <a:xfrm>
                <a:off x="7250594" y="2717425"/>
                <a:ext cx="1308068" cy="1044892"/>
              </a:xfrm>
              <a:custGeom>
                <a:avLst/>
                <a:gdLst>
                  <a:gd name="connsiteX0" fmla="*/ 373571 w 1308068"/>
                  <a:gd name="connsiteY0" fmla="*/ 272510 h 1044892"/>
                  <a:gd name="connsiteX1" fmla="*/ 196882 w 1308068"/>
                  <a:gd name="connsiteY1" fmla="*/ 388430 h 1044892"/>
                  <a:gd name="connsiteX2" fmla="*/ 0 w 1308068"/>
                  <a:gd name="connsiteY2" fmla="*/ 1025843 h 1044892"/>
                  <a:gd name="connsiteX3" fmla="*/ 170117 w 1308068"/>
                  <a:gd name="connsiteY3" fmla="*/ 1044893 h 1044892"/>
                  <a:gd name="connsiteX4" fmla="*/ 311658 w 1308068"/>
                  <a:gd name="connsiteY4" fmla="*/ 673418 h 1044892"/>
                  <a:gd name="connsiteX5" fmla="*/ 346615 w 1308068"/>
                  <a:gd name="connsiteY5" fmla="*/ 789527 h 1044892"/>
                  <a:gd name="connsiteX6" fmla="*/ 324326 w 1308068"/>
                  <a:gd name="connsiteY6" fmla="*/ 903827 h 1044892"/>
                  <a:gd name="connsiteX7" fmla="*/ 759809 w 1308068"/>
                  <a:gd name="connsiteY7" fmla="*/ 924211 h 1044892"/>
                  <a:gd name="connsiteX8" fmla="*/ 790575 w 1308068"/>
                  <a:gd name="connsiteY8" fmla="*/ 423672 h 1044892"/>
                  <a:gd name="connsiteX9" fmla="*/ 1255681 w 1308068"/>
                  <a:gd name="connsiteY9" fmla="*/ 197167 h 1044892"/>
                  <a:gd name="connsiteX10" fmla="*/ 1308068 w 1308068"/>
                  <a:gd name="connsiteY10" fmla="*/ 142875 h 1044892"/>
                  <a:gd name="connsiteX11" fmla="*/ 1172813 w 1308068"/>
                  <a:gd name="connsiteY11" fmla="*/ 0 h 1044892"/>
                  <a:gd name="connsiteX12" fmla="*/ 1121188 w 1308068"/>
                  <a:gd name="connsiteY12" fmla="*/ 48196 h 1044892"/>
                  <a:gd name="connsiteX13" fmla="*/ 654463 w 1308068"/>
                  <a:gd name="connsiteY13" fmla="*/ 219170 h 1044892"/>
                  <a:gd name="connsiteX14" fmla="*/ 545973 w 1308068"/>
                  <a:gd name="connsiteY14" fmla="*/ 377095 h 1044892"/>
                  <a:gd name="connsiteX15" fmla="*/ 373571 w 1308068"/>
                  <a:gd name="connsiteY15" fmla="*/ 272510 h 1044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08068" h="1044892">
                    <a:moveTo>
                      <a:pt x="373571" y="272510"/>
                    </a:moveTo>
                    <a:cubicBezTo>
                      <a:pt x="373571" y="272510"/>
                      <a:pt x="244983" y="309181"/>
                      <a:pt x="196882" y="388430"/>
                    </a:cubicBezTo>
                    <a:cubicBezTo>
                      <a:pt x="148781" y="467677"/>
                      <a:pt x="0" y="1025843"/>
                      <a:pt x="0" y="1025843"/>
                    </a:cubicBezTo>
                    <a:lnTo>
                      <a:pt x="170117" y="1044893"/>
                    </a:lnTo>
                    <a:lnTo>
                      <a:pt x="311658" y="673418"/>
                    </a:lnTo>
                    <a:lnTo>
                      <a:pt x="346615" y="789527"/>
                    </a:lnTo>
                    <a:lnTo>
                      <a:pt x="324326" y="903827"/>
                    </a:lnTo>
                    <a:lnTo>
                      <a:pt x="759809" y="924211"/>
                    </a:lnTo>
                    <a:lnTo>
                      <a:pt x="790575" y="423672"/>
                    </a:lnTo>
                    <a:lnTo>
                      <a:pt x="1255681" y="197167"/>
                    </a:lnTo>
                    <a:lnTo>
                      <a:pt x="1308068" y="142875"/>
                    </a:lnTo>
                    <a:lnTo>
                      <a:pt x="1172813" y="0"/>
                    </a:lnTo>
                    <a:lnTo>
                      <a:pt x="1121188" y="48196"/>
                    </a:lnTo>
                    <a:lnTo>
                      <a:pt x="654463" y="219170"/>
                    </a:lnTo>
                    <a:cubicBezTo>
                      <a:pt x="654463" y="219170"/>
                      <a:pt x="671798" y="357092"/>
                      <a:pt x="545973" y="377095"/>
                    </a:cubicBezTo>
                    <a:cubicBezTo>
                      <a:pt x="420148" y="397097"/>
                      <a:pt x="373571" y="272510"/>
                      <a:pt x="373571" y="272510"/>
                    </a:cubicBez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3" name="Полилиния: фигура 432">
                <a:extLst>
                  <a:ext uri="{FF2B5EF4-FFF2-40B4-BE49-F238E27FC236}">
                    <a16:creationId xmlns:a16="http://schemas.microsoft.com/office/drawing/2014/main" id="{586AA1DC-B1D5-4BF1-BA1F-0E4FA360D55E}"/>
                  </a:ext>
                </a:extLst>
              </p:cNvPr>
              <p:cNvSpPr/>
              <p:nvPr/>
            </p:nvSpPr>
            <p:spPr>
              <a:xfrm>
                <a:off x="7872957" y="3176911"/>
                <a:ext cx="103631" cy="26955"/>
              </a:xfrm>
              <a:custGeom>
                <a:avLst/>
                <a:gdLst>
                  <a:gd name="connsiteX0" fmla="*/ 0 w 103631"/>
                  <a:gd name="connsiteY0" fmla="*/ 0 h 26955"/>
                  <a:gd name="connsiteX1" fmla="*/ 103632 w 103631"/>
                  <a:gd name="connsiteY1" fmla="*/ 0 h 26955"/>
                  <a:gd name="connsiteX2" fmla="*/ 103632 w 103631"/>
                  <a:gd name="connsiteY2" fmla="*/ 26956 h 26955"/>
                  <a:gd name="connsiteX3" fmla="*/ 0 w 103631"/>
                  <a:gd name="connsiteY3" fmla="*/ 26956 h 2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3631" h="26955">
                    <a:moveTo>
                      <a:pt x="0" y="0"/>
                    </a:moveTo>
                    <a:lnTo>
                      <a:pt x="103632" y="0"/>
                    </a:lnTo>
                    <a:lnTo>
                      <a:pt x="103632" y="26956"/>
                    </a:lnTo>
                    <a:lnTo>
                      <a:pt x="0" y="26956"/>
                    </a:ln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4" name="Полилиния: фигура 433">
                <a:extLst>
                  <a:ext uri="{FF2B5EF4-FFF2-40B4-BE49-F238E27FC236}">
                    <a16:creationId xmlns:a16="http://schemas.microsoft.com/office/drawing/2014/main" id="{06667714-A803-47F5-8450-75BD475EE803}"/>
                  </a:ext>
                </a:extLst>
              </p:cNvPr>
              <p:cNvSpPr/>
              <p:nvPr/>
            </p:nvSpPr>
            <p:spPr>
              <a:xfrm>
                <a:off x="7514079" y="3225965"/>
                <a:ext cx="82344" cy="274798"/>
              </a:xfrm>
              <a:custGeom>
                <a:avLst/>
                <a:gdLst>
                  <a:gd name="connsiteX0" fmla="*/ 72 w 82344"/>
                  <a:gd name="connsiteY0" fmla="*/ 0 h 274798"/>
                  <a:gd name="connsiteX1" fmla="*/ 43601 w 82344"/>
                  <a:gd name="connsiteY1" fmla="*/ 136684 h 274798"/>
                  <a:gd name="connsiteX2" fmla="*/ 82272 w 82344"/>
                  <a:gd name="connsiteY2" fmla="*/ 274796 h 274798"/>
                  <a:gd name="connsiteX3" fmla="*/ 38838 w 82344"/>
                  <a:gd name="connsiteY3" fmla="*/ 138113 h 274798"/>
                  <a:gd name="connsiteX4" fmla="*/ 72 w 82344"/>
                  <a:gd name="connsiteY4" fmla="*/ 0 h 274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344" h="274798">
                    <a:moveTo>
                      <a:pt x="72" y="0"/>
                    </a:moveTo>
                    <a:cubicBezTo>
                      <a:pt x="1405" y="0"/>
                      <a:pt x="20836" y="60770"/>
                      <a:pt x="43601" y="136684"/>
                    </a:cubicBezTo>
                    <a:cubicBezTo>
                      <a:pt x="66366" y="212598"/>
                      <a:pt x="83606" y="274320"/>
                      <a:pt x="82272" y="274796"/>
                    </a:cubicBezTo>
                    <a:cubicBezTo>
                      <a:pt x="80939" y="275272"/>
                      <a:pt x="61508" y="213931"/>
                      <a:pt x="38838" y="138113"/>
                    </a:cubicBezTo>
                    <a:cubicBezTo>
                      <a:pt x="16169" y="62293"/>
                      <a:pt x="-1262" y="381"/>
                      <a:pt x="72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5" name="Полилиния: фигура 434">
                <a:extLst>
                  <a:ext uri="{FF2B5EF4-FFF2-40B4-BE49-F238E27FC236}">
                    <a16:creationId xmlns:a16="http://schemas.microsoft.com/office/drawing/2014/main" id="{F45A0B32-A503-4E2D-AB7C-85C4F78572AC}"/>
                  </a:ext>
                </a:extLst>
              </p:cNvPr>
              <p:cNvSpPr/>
              <p:nvPr/>
            </p:nvSpPr>
            <p:spPr>
              <a:xfrm>
                <a:off x="8037263" y="3031655"/>
                <a:ext cx="87153" cy="115633"/>
              </a:xfrm>
              <a:custGeom>
                <a:avLst/>
                <a:gdLst>
                  <a:gd name="connsiteX0" fmla="*/ 87154 w 87153"/>
                  <a:gd name="connsiteY0" fmla="*/ 0 h 115633"/>
                  <a:gd name="connsiteX1" fmla="*/ 34766 w 87153"/>
                  <a:gd name="connsiteY1" fmla="*/ 51149 h 115633"/>
                  <a:gd name="connsiteX2" fmla="*/ 0 w 87153"/>
                  <a:gd name="connsiteY2" fmla="*/ 115633 h 115633"/>
                  <a:gd name="connsiteX3" fmla="*/ 5429 w 87153"/>
                  <a:gd name="connsiteY3" fmla="*/ 94488 h 115633"/>
                  <a:gd name="connsiteX4" fmla="*/ 68294 w 87153"/>
                  <a:gd name="connsiteY4" fmla="*/ 11049 h 115633"/>
                  <a:gd name="connsiteX5" fmla="*/ 87154 w 87153"/>
                  <a:gd name="connsiteY5" fmla="*/ 0 h 11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7153" h="115633">
                    <a:moveTo>
                      <a:pt x="87154" y="0"/>
                    </a:moveTo>
                    <a:cubicBezTo>
                      <a:pt x="67789" y="14992"/>
                      <a:pt x="50216" y="32156"/>
                      <a:pt x="34766" y="51149"/>
                    </a:cubicBezTo>
                    <a:cubicBezTo>
                      <a:pt x="20688" y="71209"/>
                      <a:pt x="9020" y="92850"/>
                      <a:pt x="0" y="115633"/>
                    </a:cubicBezTo>
                    <a:cubicBezTo>
                      <a:pt x="610" y="108328"/>
                      <a:pt x="2438" y="101184"/>
                      <a:pt x="5429" y="94488"/>
                    </a:cubicBezTo>
                    <a:cubicBezTo>
                      <a:pt x="17821" y="61151"/>
                      <a:pt x="39672" y="32156"/>
                      <a:pt x="68294" y="11049"/>
                    </a:cubicBezTo>
                    <a:cubicBezTo>
                      <a:pt x="73933" y="6353"/>
                      <a:pt x="80305" y="2619"/>
                      <a:pt x="8715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6" name="Полилиния: фигура 435">
                <a:extLst>
                  <a:ext uri="{FF2B5EF4-FFF2-40B4-BE49-F238E27FC236}">
                    <a16:creationId xmlns:a16="http://schemas.microsoft.com/office/drawing/2014/main" id="{5FFFBAE6-526D-44FF-A4A3-1F7F736CEE04}"/>
                  </a:ext>
                </a:extLst>
              </p:cNvPr>
              <p:cNvSpPr/>
              <p:nvPr/>
            </p:nvSpPr>
            <p:spPr>
              <a:xfrm>
                <a:off x="7507506" y="3247396"/>
                <a:ext cx="54025" cy="210312"/>
              </a:xfrm>
              <a:custGeom>
                <a:avLst/>
                <a:gdLst>
                  <a:gd name="connsiteX0" fmla="*/ 14836 w 54025"/>
                  <a:gd name="connsiteY0" fmla="*/ 4858 h 210312"/>
                  <a:gd name="connsiteX1" fmla="*/ 72 w 54025"/>
                  <a:gd name="connsiteY1" fmla="*/ 147733 h 210312"/>
                  <a:gd name="connsiteX2" fmla="*/ 4168 w 54025"/>
                  <a:gd name="connsiteY2" fmla="*/ 182975 h 210312"/>
                  <a:gd name="connsiteX3" fmla="*/ 25408 w 54025"/>
                  <a:gd name="connsiteY3" fmla="*/ 210312 h 210312"/>
                  <a:gd name="connsiteX4" fmla="*/ 53983 w 54025"/>
                  <a:gd name="connsiteY4" fmla="*/ 149733 h 210312"/>
                  <a:gd name="connsiteX5" fmla="*/ 46649 w 54025"/>
                  <a:gd name="connsiteY5" fmla="*/ 103442 h 210312"/>
                  <a:gd name="connsiteX6" fmla="*/ 17121 w 54025"/>
                  <a:gd name="connsiteY6" fmla="*/ 0 h 210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025" h="210312">
                    <a:moveTo>
                      <a:pt x="14836" y="4858"/>
                    </a:moveTo>
                    <a:cubicBezTo>
                      <a:pt x="4856" y="51825"/>
                      <a:pt x="-93" y="99717"/>
                      <a:pt x="72" y="147733"/>
                    </a:cubicBezTo>
                    <a:cubicBezTo>
                      <a:pt x="-343" y="159620"/>
                      <a:pt x="1039" y="171498"/>
                      <a:pt x="4168" y="182975"/>
                    </a:cubicBezTo>
                    <a:cubicBezTo>
                      <a:pt x="7315" y="194558"/>
                      <a:pt x="14963" y="204397"/>
                      <a:pt x="25408" y="210312"/>
                    </a:cubicBezTo>
                    <a:cubicBezTo>
                      <a:pt x="38267" y="191834"/>
                      <a:pt x="51602" y="172212"/>
                      <a:pt x="53983" y="149733"/>
                    </a:cubicBezTo>
                    <a:cubicBezTo>
                      <a:pt x="54384" y="133988"/>
                      <a:pt x="51898" y="118291"/>
                      <a:pt x="46649" y="103442"/>
                    </a:cubicBezTo>
                    <a:cubicBezTo>
                      <a:pt x="36870" y="68961"/>
                      <a:pt x="27027" y="34480"/>
                      <a:pt x="17121" y="0"/>
                    </a:cubicBezTo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7" name="Полилиния: фигура 436">
                <a:extLst>
                  <a:ext uri="{FF2B5EF4-FFF2-40B4-BE49-F238E27FC236}">
                    <a16:creationId xmlns:a16="http://schemas.microsoft.com/office/drawing/2014/main" id="{69409DE9-8E19-46CA-A0A1-BBD454231F2D}"/>
                  </a:ext>
                </a:extLst>
              </p:cNvPr>
              <p:cNvSpPr/>
              <p:nvPr/>
            </p:nvSpPr>
            <p:spPr>
              <a:xfrm>
                <a:off x="7636356" y="2871254"/>
                <a:ext cx="158400" cy="325945"/>
              </a:xfrm>
              <a:custGeom>
                <a:avLst/>
                <a:gdLst>
                  <a:gd name="connsiteX0" fmla="*/ 0 w 158400"/>
                  <a:gd name="connsiteY0" fmla="*/ 91726 h 325945"/>
                  <a:gd name="connsiteX1" fmla="*/ 29718 w 158400"/>
                  <a:gd name="connsiteY1" fmla="*/ 166783 h 325945"/>
                  <a:gd name="connsiteX2" fmla="*/ 19145 w 158400"/>
                  <a:gd name="connsiteY2" fmla="*/ 250317 h 325945"/>
                  <a:gd name="connsiteX3" fmla="*/ 47720 w 158400"/>
                  <a:gd name="connsiteY3" fmla="*/ 325946 h 325945"/>
                  <a:gd name="connsiteX4" fmla="*/ 158401 w 158400"/>
                  <a:gd name="connsiteY4" fmla="*/ 288417 h 325945"/>
                  <a:gd name="connsiteX5" fmla="*/ 136779 w 158400"/>
                  <a:gd name="connsiteY5" fmla="*/ 221742 h 325945"/>
                  <a:gd name="connsiteX6" fmla="*/ 154305 w 158400"/>
                  <a:gd name="connsiteY6" fmla="*/ 148781 h 325945"/>
                  <a:gd name="connsiteX7" fmla="*/ 88392 w 158400"/>
                  <a:gd name="connsiteY7" fmla="*/ 0 h 32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8400" h="325945">
                    <a:moveTo>
                      <a:pt x="0" y="91726"/>
                    </a:moveTo>
                    <a:cubicBezTo>
                      <a:pt x="23050" y="107823"/>
                      <a:pt x="30766" y="138779"/>
                      <a:pt x="29718" y="166783"/>
                    </a:cubicBezTo>
                    <a:cubicBezTo>
                      <a:pt x="28670" y="194786"/>
                      <a:pt x="20193" y="222218"/>
                      <a:pt x="19145" y="250317"/>
                    </a:cubicBezTo>
                    <a:cubicBezTo>
                      <a:pt x="18098" y="278416"/>
                      <a:pt x="24956" y="309277"/>
                      <a:pt x="47720" y="325946"/>
                    </a:cubicBezTo>
                    <a:lnTo>
                      <a:pt x="158401" y="288417"/>
                    </a:lnTo>
                    <a:cubicBezTo>
                      <a:pt x="136588" y="275939"/>
                      <a:pt x="132017" y="246031"/>
                      <a:pt x="136779" y="221742"/>
                    </a:cubicBezTo>
                    <a:cubicBezTo>
                      <a:pt x="141542" y="197453"/>
                      <a:pt x="153067" y="174117"/>
                      <a:pt x="154305" y="148781"/>
                    </a:cubicBezTo>
                    <a:cubicBezTo>
                      <a:pt x="157829" y="82963"/>
                      <a:pt x="110490" y="26765"/>
                      <a:pt x="88392" y="0"/>
                    </a:cubicBezTo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38" name="Рисунок 6">
              <a:extLst>
                <a:ext uri="{FF2B5EF4-FFF2-40B4-BE49-F238E27FC236}">
                  <a16:creationId xmlns:a16="http://schemas.microsoft.com/office/drawing/2014/main" id="{481CA539-EC65-4999-9204-2EA033B660A7}"/>
                </a:ext>
              </a:extLst>
            </p:cNvPr>
            <p:cNvGrpSpPr/>
            <p:nvPr/>
          </p:nvGrpSpPr>
          <p:grpSpPr>
            <a:xfrm>
              <a:off x="7975492" y="2209683"/>
              <a:ext cx="1377555" cy="3631370"/>
              <a:chOff x="7975492" y="2209683"/>
              <a:chExt cx="1377555" cy="3631370"/>
            </a:xfrm>
          </p:grpSpPr>
          <p:sp>
            <p:nvSpPr>
              <p:cNvPr id="439" name="Полилиния: фигура 438">
                <a:extLst>
                  <a:ext uri="{FF2B5EF4-FFF2-40B4-BE49-F238E27FC236}">
                    <a16:creationId xmlns:a16="http://schemas.microsoft.com/office/drawing/2014/main" id="{15658454-C0A5-4AE0-B6A4-25E897F32111}"/>
                  </a:ext>
                </a:extLst>
              </p:cNvPr>
              <p:cNvSpPr/>
              <p:nvPr/>
            </p:nvSpPr>
            <p:spPr>
              <a:xfrm>
                <a:off x="8047931" y="5594166"/>
                <a:ext cx="235457" cy="245173"/>
              </a:xfrm>
              <a:custGeom>
                <a:avLst/>
                <a:gdLst>
                  <a:gd name="connsiteX0" fmla="*/ 42863 w 235457"/>
                  <a:gd name="connsiteY0" fmla="*/ 0 h 245173"/>
                  <a:gd name="connsiteX1" fmla="*/ 0 w 235457"/>
                  <a:gd name="connsiteY1" fmla="*/ 245173 h 245173"/>
                  <a:gd name="connsiteX2" fmla="*/ 212026 w 235457"/>
                  <a:gd name="connsiteY2" fmla="*/ 245173 h 245173"/>
                  <a:gd name="connsiteX3" fmla="*/ 235458 w 235457"/>
                  <a:gd name="connsiteY3" fmla="*/ 13335 h 245173"/>
                  <a:gd name="connsiteX4" fmla="*/ 42863 w 235457"/>
                  <a:gd name="connsiteY4" fmla="*/ 0 h 245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457" h="245173">
                    <a:moveTo>
                      <a:pt x="42863" y="0"/>
                    </a:moveTo>
                    <a:lnTo>
                      <a:pt x="0" y="245173"/>
                    </a:lnTo>
                    <a:lnTo>
                      <a:pt x="212026" y="245173"/>
                    </a:lnTo>
                    <a:lnTo>
                      <a:pt x="235458" y="13335"/>
                    </a:lnTo>
                    <a:lnTo>
                      <a:pt x="42863" y="0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0" name="Полилиния: фигура 439">
                <a:extLst>
                  <a:ext uri="{FF2B5EF4-FFF2-40B4-BE49-F238E27FC236}">
                    <a16:creationId xmlns:a16="http://schemas.microsoft.com/office/drawing/2014/main" id="{B9260476-8A4D-4508-A5C1-A93CC210F5A3}"/>
                  </a:ext>
                </a:extLst>
              </p:cNvPr>
              <p:cNvSpPr/>
              <p:nvPr/>
            </p:nvSpPr>
            <p:spPr>
              <a:xfrm>
                <a:off x="8053646" y="5812672"/>
                <a:ext cx="210597" cy="9013"/>
              </a:xfrm>
              <a:custGeom>
                <a:avLst/>
                <a:gdLst>
                  <a:gd name="connsiteX0" fmla="*/ 210598 w 210597"/>
                  <a:gd name="connsiteY0" fmla="*/ 7046 h 9013"/>
                  <a:gd name="connsiteX1" fmla="*/ 179737 w 210597"/>
                  <a:gd name="connsiteY1" fmla="*/ 8856 h 9013"/>
                  <a:gd name="connsiteX2" fmla="*/ 105251 w 210597"/>
                  <a:gd name="connsiteY2" fmla="*/ 7427 h 9013"/>
                  <a:gd name="connsiteX3" fmla="*/ 30861 w 210597"/>
                  <a:gd name="connsiteY3" fmla="*/ 4283 h 9013"/>
                  <a:gd name="connsiteX4" fmla="*/ 0 w 210597"/>
                  <a:gd name="connsiteY4" fmla="*/ 1807 h 9013"/>
                  <a:gd name="connsiteX5" fmla="*/ 30956 w 210597"/>
                  <a:gd name="connsiteY5" fmla="*/ 188 h 9013"/>
                  <a:gd name="connsiteX6" fmla="*/ 105442 w 210597"/>
                  <a:gd name="connsiteY6" fmla="*/ 1616 h 9013"/>
                  <a:gd name="connsiteX7" fmla="*/ 179832 w 210597"/>
                  <a:gd name="connsiteY7" fmla="*/ 4665 h 9013"/>
                  <a:gd name="connsiteX8" fmla="*/ 210598 w 210597"/>
                  <a:gd name="connsiteY8" fmla="*/ 7046 h 9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597" h="9013">
                    <a:moveTo>
                      <a:pt x="210598" y="7046"/>
                    </a:moveTo>
                    <a:cubicBezTo>
                      <a:pt x="200406" y="8732"/>
                      <a:pt x="190062" y="9332"/>
                      <a:pt x="179737" y="8856"/>
                    </a:cubicBezTo>
                    <a:cubicBezTo>
                      <a:pt x="160687" y="8856"/>
                      <a:pt x="134303" y="8856"/>
                      <a:pt x="105251" y="7427"/>
                    </a:cubicBezTo>
                    <a:lnTo>
                      <a:pt x="30861" y="4283"/>
                    </a:lnTo>
                    <a:cubicBezTo>
                      <a:pt x="20517" y="4426"/>
                      <a:pt x="10192" y="3598"/>
                      <a:pt x="0" y="1807"/>
                    </a:cubicBezTo>
                    <a:cubicBezTo>
                      <a:pt x="10239" y="216"/>
                      <a:pt x="20612" y="-326"/>
                      <a:pt x="30956" y="188"/>
                    </a:cubicBezTo>
                    <a:cubicBezTo>
                      <a:pt x="50006" y="188"/>
                      <a:pt x="76391" y="188"/>
                      <a:pt x="105442" y="1616"/>
                    </a:cubicBezTo>
                    <a:lnTo>
                      <a:pt x="179832" y="4665"/>
                    </a:lnTo>
                    <a:cubicBezTo>
                      <a:pt x="190138" y="4522"/>
                      <a:pt x="200435" y="5322"/>
                      <a:pt x="210598" y="704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1" name="Полилиния: фигура 440">
                <a:extLst>
                  <a:ext uri="{FF2B5EF4-FFF2-40B4-BE49-F238E27FC236}">
                    <a16:creationId xmlns:a16="http://schemas.microsoft.com/office/drawing/2014/main" id="{05E47BDB-826C-4A16-BD08-19FF2B3B65D5}"/>
                  </a:ext>
                </a:extLst>
              </p:cNvPr>
              <p:cNvSpPr/>
              <p:nvPr/>
            </p:nvSpPr>
            <p:spPr>
              <a:xfrm>
                <a:off x="8047931" y="5814002"/>
                <a:ext cx="214026" cy="25336"/>
              </a:xfrm>
              <a:custGeom>
                <a:avLst/>
                <a:gdLst>
                  <a:gd name="connsiteX0" fmla="*/ 0 w 214026"/>
                  <a:gd name="connsiteY0" fmla="*/ 25337 h 25336"/>
                  <a:gd name="connsiteX1" fmla="*/ 212026 w 214026"/>
                  <a:gd name="connsiteY1" fmla="*/ 25337 h 25336"/>
                  <a:gd name="connsiteX2" fmla="*/ 214027 w 214026"/>
                  <a:gd name="connsiteY2" fmla="*/ 5239 h 25336"/>
                  <a:gd name="connsiteX3" fmla="*/ 3810 w 214026"/>
                  <a:gd name="connsiteY3" fmla="*/ 0 h 25336"/>
                  <a:gd name="connsiteX4" fmla="*/ 0 w 214026"/>
                  <a:gd name="connsiteY4" fmla="*/ 22955 h 25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4026" h="25336">
                    <a:moveTo>
                      <a:pt x="0" y="25337"/>
                    </a:moveTo>
                    <a:lnTo>
                      <a:pt x="212026" y="25337"/>
                    </a:lnTo>
                    <a:lnTo>
                      <a:pt x="214027" y="5239"/>
                    </a:lnTo>
                    <a:lnTo>
                      <a:pt x="3810" y="0"/>
                    </a:lnTo>
                    <a:lnTo>
                      <a:pt x="0" y="22955"/>
                    </a:ln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2" name="Полилиния: фигура 441">
                <a:extLst>
                  <a:ext uri="{FF2B5EF4-FFF2-40B4-BE49-F238E27FC236}">
                    <a16:creationId xmlns:a16="http://schemas.microsoft.com/office/drawing/2014/main" id="{3DC6EDC9-35AA-4CED-A0B2-43FBB9D004F1}"/>
                  </a:ext>
                </a:extLst>
              </p:cNvPr>
              <p:cNvSpPr/>
              <p:nvPr/>
            </p:nvSpPr>
            <p:spPr>
              <a:xfrm>
                <a:off x="8151468" y="5632932"/>
                <a:ext cx="28098" cy="186213"/>
              </a:xfrm>
              <a:custGeom>
                <a:avLst/>
                <a:gdLst>
                  <a:gd name="connsiteX0" fmla="*/ 0 w 28098"/>
                  <a:gd name="connsiteY0" fmla="*/ 186214 h 186213"/>
                  <a:gd name="connsiteX1" fmla="*/ 11621 w 28098"/>
                  <a:gd name="connsiteY1" fmla="*/ 92678 h 186213"/>
                  <a:gd name="connsiteX2" fmla="*/ 28099 w 28098"/>
                  <a:gd name="connsiteY2" fmla="*/ 0 h 186213"/>
                  <a:gd name="connsiteX3" fmla="*/ 16478 w 28098"/>
                  <a:gd name="connsiteY3" fmla="*/ 93440 h 186213"/>
                  <a:gd name="connsiteX4" fmla="*/ 0 w 28098"/>
                  <a:gd name="connsiteY4" fmla="*/ 186214 h 186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98" h="186213">
                    <a:moveTo>
                      <a:pt x="0" y="186214"/>
                    </a:moveTo>
                    <a:cubicBezTo>
                      <a:pt x="2162" y="154848"/>
                      <a:pt x="6039" y="123625"/>
                      <a:pt x="11621" y="92678"/>
                    </a:cubicBezTo>
                    <a:cubicBezTo>
                      <a:pt x="15478" y="61512"/>
                      <a:pt x="20974" y="30585"/>
                      <a:pt x="28099" y="0"/>
                    </a:cubicBezTo>
                    <a:cubicBezTo>
                      <a:pt x="25870" y="31327"/>
                      <a:pt x="21993" y="62522"/>
                      <a:pt x="16478" y="93440"/>
                    </a:cubicBezTo>
                    <a:cubicBezTo>
                      <a:pt x="12563" y="124625"/>
                      <a:pt x="7068" y="155591"/>
                      <a:pt x="0" y="186214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3" name="Полилиния: фигура 442">
                <a:extLst>
                  <a:ext uri="{FF2B5EF4-FFF2-40B4-BE49-F238E27FC236}">
                    <a16:creationId xmlns:a16="http://schemas.microsoft.com/office/drawing/2014/main" id="{058EC36C-11D7-42FA-8C9E-F38C944704C1}"/>
                  </a:ext>
                </a:extLst>
              </p:cNvPr>
              <p:cNvSpPr/>
              <p:nvPr/>
            </p:nvSpPr>
            <p:spPr>
              <a:xfrm>
                <a:off x="8072510" y="5710929"/>
                <a:ext cx="183498" cy="107841"/>
              </a:xfrm>
              <a:custGeom>
                <a:avLst/>
                <a:gdLst>
                  <a:gd name="connsiteX0" fmla="*/ 180018 w 183498"/>
                  <a:gd name="connsiteY0" fmla="*/ 107836 h 107841"/>
                  <a:gd name="connsiteX1" fmla="*/ 176398 w 183498"/>
                  <a:gd name="connsiteY1" fmla="*/ 63354 h 107841"/>
                  <a:gd name="connsiteX2" fmla="*/ 149633 w 183498"/>
                  <a:gd name="connsiteY2" fmla="*/ 23825 h 107841"/>
                  <a:gd name="connsiteX3" fmla="*/ 95055 w 183498"/>
                  <a:gd name="connsiteY3" fmla="*/ 4775 h 107841"/>
                  <a:gd name="connsiteX4" fmla="*/ 39905 w 183498"/>
                  <a:gd name="connsiteY4" fmla="*/ 22682 h 107841"/>
                  <a:gd name="connsiteX5" fmla="*/ 10378 w 183498"/>
                  <a:gd name="connsiteY5" fmla="*/ 60782 h 107841"/>
                  <a:gd name="connsiteX6" fmla="*/ 853 w 183498"/>
                  <a:gd name="connsiteY6" fmla="*/ 104692 h 107841"/>
                  <a:gd name="connsiteX7" fmla="*/ 186 w 183498"/>
                  <a:gd name="connsiteY7" fmla="*/ 101549 h 107841"/>
                  <a:gd name="connsiteX8" fmla="*/ 186 w 183498"/>
                  <a:gd name="connsiteY8" fmla="*/ 92024 h 107841"/>
                  <a:gd name="connsiteX9" fmla="*/ 7234 w 183498"/>
                  <a:gd name="connsiteY9" fmla="*/ 59068 h 107841"/>
                  <a:gd name="connsiteX10" fmla="*/ 37238 w 183498"/>
                  <a:gd name="connsiteY10" fmla="*/ 19063 h 107841"/>
                  <a:gd name="connsiteX11" fmla="*/ 95245 w 183498"/>
                  <a:gd name="connsiteY11" fmla="*/ 13 h 107841"/>
                  <a:gd name="connsiteX12" fmla="*/ 179827 w 183498"/>
                  <a:gd name="connsiteY12" fmla="*/ 62783 h 107841"/>
                  <a:gd name="connsiteX13" fmla="*/ 182971 w 183498"/>
                  <a:gd name="connsiteY13" fmla="*/ 96310 h 107841"/>
                  <a:gd name="connsiteX14" fmla="*/ 181256 w 183498"/>
                  <a:gd name="connsiteY14" fmla="*/ 105359 h 107841"/>
                  <a:gd name="connsiteX15" fmla="*/ 180018 w 183498"/>
                  <a:gd name="connsiteY15" fmla="*/ 107836 h 107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3498" h="107841">
                    <a:moveTo>
                      <a:pt x="180018" y="107836"/>
                    </a:moveTo>
                    <a:cubicBezTo>
                      <a:pt x="182123" y="92920"/>
                      <a:pt x="180885" y="77727"/>
                      <a:pt x="176398" y="63354"/>
                    </a:cubicBezTo>
                    <a:cubicBezTo>
                      <a:pt x="171293" y="47962"/>
                      <a:pt x="162025" y="34284"/>
                      <a:pt x="149633" y="23825"/>
                    </a:cubicBezTo>
                    <a:cubicBezTo>
                      <a:pt x="134193" y="11347"/>
                      <a:pt x="114905" y="4613"/>
                      <a:pt x="95055" y="4775"/>
                    </a:cubicBezTo>
                    <a:cubicBezTo>
                      <a:pt x="75195" y="4480"/>
                      <a:pt x="55802" y="10776"/>
                      <a:pt x="39905" y="22682"/>
                    </a:cubicBezTo>
                    <a:cubicBezTo>
                      <a:pt x="27037" y="32722"/>
                      <a:pt x="16883" y="45818"/>
                      <a:pt x="10378" y="60782"/>
                    </a:cubicBezTo>
                    <a:cubicBezTo>
                      <a:pt x="4520" y="74708"/>
                      <a:pt x="1291" y="89595"/>
                      <a:pt x="853" y="104692"/>
                    </a:cubicBezTo>
                    <a:cubicBezTo>
                      <a:pt x="853" y="104692"/>
                      <a:pt x="853" y="103645"/>
                      <a:pt x="186" y="101549"/>
                    </a:cubicBezTo>
                    <a:cubicBezTo>
                      <a:pt x="-62" y="98377"/>
                      <a:pt x="-62" y="95196"/>
                      <a:pt x="186" y="92024"/>
                    </a:cubicBezTo>
                    <a:cubicBezTo>
                      <a:pt x="529" y="80699"/>
                      <a:pt x="2919" y="69536"/>
                      <a:pt x="7234" y="59068"/>
                    </a:cubicBezTo>
                    <a:cubicBezTo>
                      <a:pt x="13625" y="43370"/>
                      <a:pt x="23960" y="29588"/>
                      <a:pt x="37238" y="19063"/>
                    </a:cubicBezTo>
                    <a:cubicBezTo>
                      <a:pt x="53888" y="6375"/>
                      <a:pt x="74319" y="-330"/>
                      <a:pt x="95245" y="13"/>
                    </a:cubicBezTo>
                    <a:cubicBezTo>
                      <a:pt x="134345" y="-464"/>
                      <a:pt x="168950" y="25225"/>
                      <a:pt x="179827" y="62783"/>
                    </a:cubicBezTo>
                    <a:cubicBezTo>
                      <a:pt x="183190" y="73622"/>
                      <a:pt x="184256" y="85033"/>
                      <a:pt x="182971" y="96310"/>
                    </a:cubicBezTo>
                    <a:cubicBezTo>
                      <a:pt x="182685" y="99377"/>
                      <a:pt x="182104" y="102406"/>
                      <a:pt x="181256" y="105359"/>
                    </a:cubicBezTo>
                    <a:cubicBezTo>
                      <a:pt x="180589" y="106883"/>
                      <a:pt x="180208" y="107931"/>
                      <a:pt x="180018" y="107836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4" name="Полилиния: фигура 443">
                <a:extLst>
                  <a:ext uri="{FF2B5EF4-FFF2-40B4-BE49-F238E27FC236}">
                    <a16:creationId xmlns:a16="http://schemas.microsoft.com/office/drawing/2014/main" id="{A31FF6FC-C90C-487F-9544-03E1A92FC803}"/>
                  </a:ext>
                </a:extLst>
              </p:cNvPr>
              <p:cNvSpPr/>
              <p:nvPr/>
            </p:nvSpPr>
            <p:spPr>
              <a:xfrm>
                <a:off x="8840888" y="5525681"/>
                <a:ext cx="415004" cy="315372"/>
              </a:xfrm>
              <a:custGeom>
                <a:avLst/>
                <a:gdLst>
                  <a:gd name="connsiteX0" fmla="*/ 161734 w 415004"/>
                  <a:gd name="connsiteY0" fmla="*/ 0 h 315372"/>
                  <a:gd name="connsiteX1" fmla="*/ 213265 w 415004"/>
                  <a:gd name="connsiteY1" fmla="*/ 168973 h 315372"/>
                  <a:gd name="connsiteX2" fmla="*/ 415004 w 415004"/>
                  <a:gd name="connsiteY2" fmla="*/ 203645 h 315372"/>
                  <a:gd name="connsiteX3" fmla="*/ 91154 w 415004"/>
                  <a:gd name="connsiteY3" fmla="*/ 315373 h 315372"/>
                  <a:gd name="connsiteX4" fmla="*/ 0 w 415004"/>
                  <a:gd name="connsiteY4" fmla="*/ 55340 h 315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5004" h="315372">
                    <a:moveTo>
                      <a:pt x="161734" y="0"/>
                    </a:moveTo>
                    <a:lnTo>
                      <a:pt x="213265" y="168973"/>
                    </a:lnTo>
                    <a:cubicBezTo>
                      <a:pt x="213265" y="168973"/>
                      <a:pt x="402431" y="173355"/>
                      <a:pt x="415004" y="203645"/>
                    </a:cubicBezTo>
                    <a:lnTo>
                      <a:pt x="91154" y="315373"/>
                    </a:lnTo>
                    <a:lnTo>
                      <a:pt x="0" y="55340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5" name="Полилиния: фигура 444">
                <a:extLst>
                  <a:ext uri="{FF2B5EF4-FFF2-40B4-BE49-F238E27FC236}">
                    <a16:creationId xmlns:a16="http://schemas.microsoft.com/office/drawing/2014/main" id="{675785DB-95D6-48A9-9A92-12A9613AC4B2}"/>
                  </a:ext>
                </a:extLst>
              </p:cNvPr>
              <p:cNvSpPr/>
              <p:nvPr/>
            </p:nvSpPr>
            <p:spPr>
              <a:xfrm>
                <a:off x="8943368" y="5713183"/>
                <a:ext cx="25815" cy="25951"/>
              </a:xfrm>
              <a:custGeom>
                <a:avLst/>
                <a:gdLst>
                  <a:gd name="connsiteX0" fmla="*/ 5723 w 25815"/>
                  <a:gd name="connsiteY0" fmla="*/ 1759 h 25951"/>
                  <a:gd name="connsiteX1" fmla="*/ 1818 w 25815"/>
                  <a:gd name="connsiteY1" fmla="*/ 19952 h 25951"/>
                  <a:gd name="connsiteX2" fmla="*/ 19820 w 25815"/>
                  <a:gd name="connsiteY2" fmla="*/ 24048 h 25951"/>
                  <a:gd name="connsiteX3" fmla="*/ 23916 w 25815"/>
                  <a:gd name="connsiteY3" fmla="*/ 4998 h 25951"/>
                  <a:gd name="connsiteX4" fmla="*/ 4866 w 25815"/>
                  <a:gd name="connsiteY4" fmla="*/ 2807 h 25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15" h="25951">
                    <a:moveTo>
                      <a:pt x="5723" y="1759"/>
                    </a:moveTo>
                    <a:cubicBezTo>
                      <a:pt x="-1" y="5960"/>
                      <a:pt x="-1678" y="13770"/>
                      <a:pt x="1818" y="19952"/>
                    </a:cubicBezTo>
                    <a:cubicBezTo>
                      <a:pt x="5752" y="25924"/>
                      <a:pt x="13696" y="27725"/>
                      <a:pt x="19820" y="24048"/>
                    </a:cubicBezTo>
                    <a:cubicBezTo>
                      <a:pt x="25811" y="19657"/>
                      <a:pt x="27574" y="11466"/>
                      <a:pt x="23916" y="4998"/>
                    </a:cubicBezTo>
                    <a:cubicBezTo>
                      <a:pt x="19163" y="-698"/>
                      <a:pt x="10781" y="-1660"/>
                      <a:pt x="4866" y="2807"/>
                    </a:cubicBezTo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6" name="Полилиния: фигура 445">
                <a:extLst>
                  <a:ext uri="{FF2B5EF4-FFF2-40B4-BE49-F238E27FC236}">
                    <a16:creationId xmlns:a16="http://schemas.microsoft.com/office/drawing/2014/main" id="{9B4B34F5-6E5B-41D4-8DE0-F35A105C8F29}"/>
                  </a:ext>
                </a:extLst>
              </p:cNvPr>
              <p:cNvSpPr/>
              <p:nvPr/>
            </p:nvSpPr>
            <p:spPr>
              <a:xfrm>
                <a:off x="8923564" y="5717324"/>
                <a:ext cx="332327" cy="123729"/>
              </a:xfrm>
              <a:custGeom>
                <a:avLst/>
                <a:gdLst>
                  <a:gd name="connsiteX0" fmla="*/ 8192 w 332327"/>
                  <a:gd name="connsiteY0" fmla="*/ 123730 h 123729"/>
                  <a:gd name="connsiteX1" fmla="*/ 0 w 332327"/>
                  <a:gd name="connsiteY1" fmla="*/ 97155 h 123729"/>
                  <a:gd name="connsiteX2" fmla="*/ 313849 w 332327"/>
                  <a:gd name="connsiteY2" fmla="*/ 0 h 123729"/>
                  <a:gd name="connsiteX3" fmla="*/ 332327 w 332327"/>
                  <a:gd name="connsiteY3" fmla="*/ 12002 h 123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2327" h="123729">
                    <a:moveTo>
                      <a:pt x="8192" y="123730"/>
                    </a:moveTo>
                    <a:lnTo>
                      <a:pt x="0" y="97155"/>
                    </a:lnTo>
                    <a:lnTo>
                      <a:pt x="313849" y="0"/>
                    </a:lnTo>
                    <a:cubicBezTo>
                      <a:pt x="313849" y="0"/>
                      <a:pt x="330422" y="1334"/>
                      <a:pt x="332327" y="120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7" name="Полилиния: фигура 446">
                <a:extLst>
                  <a:ext uri="{FF2B5EF4-FFF2-40B4-BE49-F238E27FC236}">
                    <a16:creationId xmlns:a16="http://schemas.microsoft.com/office/drawing/2014/main" id="{0F370E2A-BAE6-4CC0-82A2-CDB81BB0BAA8}"/>
                  </a:ext>
                </a:extLst>
              </p:cNvPr>
              <p:cNvSpPr/>
              <p:nvPr/>
            </p:nvSpPr>
            <p:spPr>
              <a:xfrm>
                <a:off x="9035047" y="5690734"/>
                <a:ext cx="23889" cy="29066"/>
              </a:xfrm>
              <a:custGeom>
                <a:avLst/>
                <a:gdLst>
                  <a:gd name="connsiteX0" fmla="*/ 23868 w 23889"/>
                  <a:gd name="connsiteY0" fmla="*/ 491 h 29066"/>
                  <a:gd name="connsiteX1" fmla="*/ 10628 w 23889"/>
                  <a:gd name="connsiteY1" fmla="*/ 13349 h 29066"/>
                  <a:gd name="connsiteX2" fmla="*/ 1103 w 23889"/>
                  <a:gd name="connsiteY2" fmla="*/ 29066 h 29066"/>
                  <a:gd name="connsiteX3" fmla="*/ 6056 w 23889"/>
                  <a:gd name="connsiteY3" fmla="*/ 10016 h 29066"/>
                  <a:gd name="connsiteX4" fmla="*/ 23868 w 23889"/>
                  <a:gd name="connsiteY4" fmla="*/ 491 h 29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89" h="29066">
                    <a:moveTo>
                      <a:pt x="23868" y="491"/>
                    </a:moveTo>
                    <a:cubicBezTo>
                      <a:pt x="24344" y="2110"/>
                      <a:pt x="16629" y="5539"/>
                      <a:pt x="10628" y="13349"/>
                    </a:cubicBezTo>
                    <a:cubicBezTo>
                      <a:pt x="4628" y="21160"/>
                      <a:pt x="2723" y="29161"/>
                      <a:pt x="1103" y="29066"/>
                    </a:cubicBezTo>
                    <a:cubicBezTo>
                      <a:pt x="-516" y="28971"/>
                      <a:pt x="-1373" y="18969"/>
                      <a:pt x="6056" y="10016"/>
                    </a:cubicBezTo>
                    <a:cubicBezTo>
                      <a:pt x="13486" y="1062"/>
                      <a:pt x="23678" y="-1129"/>
                      <a:pt x="23868" y="491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8" name="Полилиния: фигура 447">
                <a:extLst>
                  <a:ext uri="{FF2B5EF4-FFF2-40B4-BE49-F238E27FC236}">
                    <a16:creationId xmlns:a16="http://schemas.microsoft.com/office/drawing/2014/main" id="{54AD8C78-E41F-49C0-8D9D-44CBB3B849B3}"/>
                  </a:ext>
                </a:extLst>
              </p:cNvPr>
              <p:cNvSpPr/>
              <p:nvPr/>
            </p:nvSpPr>
            <p:spPr>
              <a:xfrm>
                <a:off x="9082473" y="5693193"/>
                <a:ext cx="15310" cy="32054"/>
              </a:xfrm>
              <a:custGeom>
                <a:avLst/>
                <a:gdLst>
                  <a:gd name="connsiteX0" fmla="*/ 15208 w 15310"/>
                  <a:gd name="connsiteY0" fmla="*/ 318 h 32054"/>
                  <a:gd name="connsiteX1" fmla="*/ 7112 w 15310"/>
                  <a:gd name="connsiteY1" fmla="*/ 15367 h 32054"/>
                  <a:gd name="connsiteX2" fmla="*/ 3397 w 15310"/>
                  <a:gd name="connsiteY2" fmla="*/ 32036 h 32054"/>
                  <a:gd name="connsiteX3" fmla="*/ 1683 w 15310"/>
                  <a:gd name="connsiteY3" fmla="*/ 12986 h 32054"/>
                  <a:gd name="connsiteX4" fmla="*/ 15208 w 15310"/>
                  <a:gd name="connsiteY4" fmla="*/ 318 h 3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10" h="32054">
                    <a:moveTo>
                      <a:pt x="15208" y="318"/>
                    </a:moveTo>
                    <a:cubicBezTo>
                      <a:pt x="16161" y="1747"/>
                      <a:pt x="10255" y="6795"/>
                      <a:pt x="7112" y="15367"/>
                    </a:cubicBezTo>
                    <a:cubicBezTo>
                      <a:pt x="3969" y="23940"/>
                      <a:pt x="4921" y="31560"/>
                      <a:pt x="3397" y="32036"/>
                    </a:cubicBezTo>
                    <a:cubicBezTo>
                      <a:pt x="1873" y="32513"/>
                      <a:pt x="-2318" y="23845"/>
                      <a:pt x="1683" y="12986"/>
                    </a:cubicBezTo>
                    <a:cubicBezTo>
                      <a:pt x="5683" y="2128"/>
                      <a:pt x="14732" y="-1111"/>
                      <a:pt x="15208" y="318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9" name="Полилиния: фигура 448">
                <a:extLst>
                  <a:ext uri="{FF2B5EF4-FFF2-40B4-BE49-F238E27FC236}">
                    <a16:creationId xmlns:a16="http://schemas.microsoft.com/office/drawing/2014/main" id="{40922E78-1548-4079-A1E8-A0F96006A6A7}"/>
                  </a:ext>
                </a:extLst>
              </p:cNvPr>
              <p:cNvSpPr/>
              <p:nvPr/>
            </p:nvSpPr>
            <p:spPr>
              <a:xfrm>
                <a:off x="9125731" y="5696060"/>
                <a:ext cx="8754" cy="31620"/>
              </a:xfrm>
              <a:custGeom>
                <a:avLst/>
                <a:gdLst>
                  <a:gd name="connsiteX0" fmla="*/ 5288 w 8754"/>
                  <a:gd name="connsiteY0" fmla="*/ 31550 h 31620"/>
                  <a:gd name="connsiteX1" fmla="*/ 144 w 8754"/>
                  <a:gd name="connsiteY1" fmla="*/ 15167 h 31620"/>
                  <a:gd name="connsiteX2" fmla="*/ 8527 w 8754"/>
                  <a:gd name="connsiteY2" fmla="*/ 118 h 31620"/>
                  <a:gd name="connsiteX3" fmla="*/ 5955 w 8754"/>
                  <a:gd name="connsiteY3" fmla="*/ 15739 h 31620"/>
                  <a:gd name="connsiteX4" fmla="*/ 5288 w 8754"/>
                  <a:gd name="connsiteY4" fmla="*/ 31550 h 31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54" h="31620">
                    <a:moveTo>
                      <a:pt x="5288" y="31550"/>
                    </a:moveTo>
                    <a:cubicBezTo>
                      <a:pt x="4050" y="32408"/>
                      <a:pt x="-903" y="25264"/>
                      <a:pt x="144" y="15167"/>
                    </a:cubicBezTo>
                    <a:cubicBezTo>
                      <a:pt x="1192" y="5071"/>
                      <a:pt x="7479" y="-930"/>
                      <a:pt x="8527" y="118"/>
                    </a:cubicBezTo>
                    <a:cubicBezTo>
                      <a:pt x="9574" y="1166"/>
                      <a:pt x="6717" y="7452"/>
                      <a:pt x="5955" y="15739"/>
                    </a:cubicBezTo>
                    <a:cubicBezTo>
                      <a:pt x="5193" y="24026"/>
                      <a:pt x="6812" y="30789"/>
                      <a:pt x="5288" y="3155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0" name="Полилиния: фигура 449">
                <a:extLst>
                  <a:ext uri="{FF2B5EF4-FFF2-40B4-BE49-F238E27FC236}">
                    <a16:creationId xmlns:a16="http://schemas.microsoft.com/office/drawing/2014/main" id="{B38D981F-F9B4-4C9D-856F-B9B27B8A51E3}"/>
                  </a:ext>
                </a:extLst>
              </p:cNvPr>
              <p:cNvSpPr/>
              <p:nvPr/>
            </p:nvSpPr>
            <p:spPr>
              <a:xfrm>
                <a:off x="9009645" y="5651915"/>
                <a:ext cx="33184" cy="15730"/>
              </a:xfrm>
              <a:custGeom>
                <a:avLst/>
                <a:gdLst>
                  <a:gd name="connsiteX0" fmla="*/ 33173 w 33184"/>
                  <a:gd name="connsiteY0" fmla="*/ 2067 h 15730"/>
                  <a:gd name="connsiteX1" fmla="*/ 16314 w 33184"/>
                  <a:gd name="connsiteY1" fmla="*/ 7782 h 15730"/>
                  <a:gd name="connsiteX2" fmla="*/ 216 w 33184"/>
                  <a:gd name="connsiteY2" fmla="*/ 15593 h 15730"/>
                  <a:gd name="connsiteX3" fmla="*/ 14028 w 33184"/>
                  <a:gd name="connsiteY3" fmla="*/ 2353 h 15730"/>
                  <a:gd name="connsiteX4" fmla="*/ 33173 w 33184"/>
                  <a:gd name="connsiteY4" fmla="*/ 2067 h 15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184" h="15730">
                    <a:moveTo>
                      <a:pt x="33173" y="2067"/>
                    </a:moveTo>
                    <a:cubicBezTo>
                      <a:pt x="33173" y="3782"/>
                      <a:pt x="24981" y="4068"/>
                      <a:pt x="16314" y="7782"/>
                    </a:cubicBezTo>
                    <a:cubicBezTo>
                      <a:pt x="7646" y="11497"/>
                      <a:pt x="1550" y="16641"/>
                      <a:pt x="216" y="15593"/>
                    </a:cubicBezTo>
                    <a:cubicBezTo>
                      <a:pt x="-1117" y="14545"/>
                      <a:pt x="3741" y="6544"/>
                      <a:pt x="14028" y="2353"/>
                    </a:cubicBezTo>
                    <a:cubicBezTo>
                      <a:pt x="24315" y="-1838"/>
                      <a:pt x="33554" y="543"/>
                      <a:pt x="33173" y="2067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1" name="Полилиния: фигура 450">
                <a:extLst>
                  <a:ext uri="{FF2B5EF4-FFF2-40B4-BE49-F238E27FC236}">
                    <a16:creationId xmlns:a16="http://schemas.microsoft.com/office/drawing/2014/main" id="{C6CD8500-3D73-4AC8-9D19-7778705F03D2}"/>
                  </a:ext>
                </a:extLst>
              </p:cNvPr>
              <p:cNvSpPr/>
              <p:nvPr/>
            </p:nvSpPr>
            <p:spPr>
              <a:xfrm>
                <a:off x="8852794" y="5559114"/>
                <a:ext cx="169259" cy="83629"/>
              </a:xfrm>
              <a:custGeom>
                <a:avLst/>
                <a:gdLst>
                  <a:gd name="connsiteX0" fmla="*/ 160020 w 169259"/>
                  <a:gd name="connsiteY0" fmla="*/ 0 h 83629"/>
                  <a:gd name="connsiteX1" fmla="*/ 169259 w 169259"/>
                  <a:gd name="connsiteY1" fmla="*/ 30099 h 83629"/>
                  <a:gd name="connsiteX2" fmla="*/ 9430 w 169259"/>
                  <a:gd name="connsiteY2" fmla="*/ 83629 h 83629"/>
                  <a:gd name="connsiteX3" fmla="*/ 0 w 169259"/>
                  <a:gd name="connsiteY3" fmla="*/ 56864 h 83629"/>
                  <a:gd name="connsiteX4" fmla="*/ 160020 w 169259"/>
                  <a:gd name="connsiteY4" fmla="*/ 0 h 83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9259" h="83629">
                    <a:moveTo>
                      <a:pt x="160020" y="0"/>
                    </a:moveTo>
                    <a:lnTo>
                      <a:pt x="169259" y="30099"/>
                    </a:lnTo>
                    <a:lnTo>
                      <a:pt x="9430" y="83629"/>
                    </a:lnTo>
                    <a:lnTo>
                      <a:pt x="0" y="56864"/>
                    </a:lnTo>
                    <a:lnTo>
                      <a:pt x="16002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2" name="Полилиния: фигура 451">
                <a:extLst>
                  <a:ext uri="{FF2B5EF4-FFF2-40B4-BE49-F238E27FC236}">
                    <a16:creationId xmlns:a16="http://schemas.microsoft.com/office/drawing/2014/main" id="{5F447811-9A1B-43E0-A60B-665B80DE158E}"/>
                  </a:ext>
                </a:extLst>
              </p:cNvPr>
              <p:cNvSpPr/>
              <p:nvPr/>
            </p:nvSpPr>
            <p:spPr>
              <a:xfrm>
                <a:off x="8975265" y="5606298"/>
                <a:ext cx="56503" cy="19879"/>
              </a:xfrm>
              <a:custGeom>
                <a:avLst/>
                <a:gdLst>
                  <a:gd name="connsiteX0" fmla="*/ 56503 w 56503"/>
                  <a:gd name="connsiteY0" fmla="*/ 13395 h 19879"/>
                  <a:gd name="connsiteX1" fmla="*/ 40215 w 56503"/>
                  <a:gd name="connsiteY1" fmla="*/ 18919 h 19879"/>
                  <a:gd name="connsiteX2" fmla="*/ 21165 w 56503"/>
                  <a:gd name="connsiteY2" fmla="*/ 19586 h 19879"/>
                  <a:gd name="connsiteX3" fmla="*/ 10117 w 56503"/>
                  <a:gd name="connsiteY3" fmla="*/ 17871 h 19879"/>
                  <a:gd name="connsiteX4" fmla="*/ 3830 w 56503"/>
                  <a:gd name="connsiteY4" fmla="*/ 15681 h 19879"/>
                  <a:gd name="connsiteX5" fmla="*/ 211 w 56503"/>
                  <a:gd name="connsiteY5" fmla="*/ 7489 h 19879"/>
                  <a:gd name="connsiteX6" fmla="*/ 5926 w 56503"/>
                  <a:gd name="connsiteY6" fmla="*/ 1488 h 19879"/>
                  <a:gd name="connsiteX7" fmla="*/ 12307 w 56503"/>
                  <a:gd name="connsiteY7" fmla="*/ 250 h 19879"/>
                  <a:gd name="connsiteX8" fmla="*/ 23642 w 56503"/>
                  <a:gd name="connsiteY8" fmla="*/ 250 h 19879"/>
                  <a:gd name="connsiteX9" fmla="*/ 41930 w 56503"/>
                  <a:gd name="connsiteY9" fmla="*/ 4917 h 19879"/>
                  <a:gd name="connsiteX10" fmla="*/ 56027 w 56503"/>
                  <a:gd name="connsiteY10" fmla="*/ 14442 h 19879"/>
                  <a:gd name="connsiteX11" fmla="*/ 40501 w 56503"/>
                  <a:gd name="connsiteY11" fmla="*/ 8346 h 19879"/>
                  <a:gd name="connsiteX12" fmla="*/ 23261 w 56503"/>
                  <a:gd name="connsiteY12" fmla="*/ 5203 h 19879"/>
                  <a:gd name="connsiteX13" fmla="*/ 12879 w 56503"/>
                  <a:gd name="connsiteY13" fmla="*/ 5203 h 19879"/>
                  <a:gd name="connsiteX14" fmla="*/ 5926 w 56503"/>
                  <a:gd name="connsiteY14" fmla="*/ 8251 h 19879"/>
                  <a:gd name="connsiteX15" fmla="*/ 6878 w 56503"/>
                  <a:gd name="connsiteY15" fmla="*/ 9966 h 19879"/>
                  <a:gd name="connsiteX16" fmla="*/ 11450 w 56503"/>
                  <a:gd name="connsiteY16" fmla="*/ 11489 h 19879"/>
                  <a:gd name="connsiteX17" fmla="*/ 21737 w 56503"/>
                  <a:gd name="connsiteY17" fmla="*/ 13490 h 19879"/>
                  <a:gd name="connsiteX18" fmla="*/ 39454 w 56503"/>
                  <a:gd name="connsiteY18" fmla="*/ 14061 h 19879"/>
                  <a:gd name="connsiteX19" fmla="*/ 56503 w 56503"/>
                  <a:gd name="connsiteY19" fmla="*/ 13395 h 19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6503" h="19879">
                    <a:moveTo>
                      <a:pt x="56503" y="13395"/>
                    </a:moveTo>
                    <a:cubicBezTo>
                      <a:pt x="51674" y="16671"/>
                      <a:pt x="46045" y="18586"/>
                      <a:pt x="40215" y="18919"/>
                    </a:cubicBezTo>
                    <a:cubicBezTo>
                      <a:pt x="33919" y="19910"/>
                      <a:pt x="27519" y="20138"/>
                      <a:pt x="21165" y="19586"/>
                    </a:cubicBezTo>
                    <a:cubicBezTo>
                      <a:pt x="17451" y="19243"/>
                      <a:pt x="13765" y="18671"/>
                      <a:pt x="10117" y="17871"/>
                    </a:cubicBezTo>
                    <a:cubicBezTo>
                      <a:pt x="7926" y="17443"/>
                      <a:pt x="5811" y="16700"/>
                      <a:pt x="3830" y="15681"/>
                    </a:cubicBezTo>
                    <a:cubicBezTo>
                      <a:pt x="906" y="14090"/>
                      <a:pt x="-580" y="10728"/>
                      <a:pt x="211" y="7489"/>
                    </a:cubicBezTo>
                    <a:cubicBezTo>
                      <a:pt x="1096" y="4717"/>
                      <a:pt x="3201" y="2507"/>
                      <a:pt x="5926" y="1488"/>
                    </a:cubicBezTo>
                    <a:cubicBezTo>
                      <a:pt x="7992" y="803"/>
                      <a:pt x="10136" y="383"/>
                      <a:pt x="12307" y="250"/>
                    </a:cubicBezTo>
                    <a:cubicBezTo>
                      <a:pt x="16079" y="-83"/>
                      <a:pt x="19870" y="-83"/>
                      <a:pt x="23642" y="250"/>
                    </a:cubicBezTo>
                    <a:cubicBezTo>
                      <a:pt x="29948" y="803"/>
                      <a:pt x="36129" y="2374"/>
                      <a:pt x="41930" y="4917"/>
                    </a:cubicBezTo>
                    <a:cubicBezTo>
                      <a:pt x="51455" y="9299"/>
                      <a:pt x="56503" y="14442"/>
                      <a:pt x="56027" y="14442"/>
                    </a:cubicBezTo>
                    <a:cubicBezTo>
                      <a:pt x="55551" y="14442"/>
                      <a:pt x="50122" y="11489"/>
                      <a:pt x="40501" y="8346"/>
                    </a:cubicBezTo>
                    <a:cubicBezTo>
                      <a:pt x="34910" y="6584"/>
                      <a:pt x="29119" y="5527"/>
                      <a:pt x="23261" y="5203"/>
                    </a:cubicBezTo>
                    <a:cubicBezTo>
                      <a:pt x="19803" y="4927"/>
                      <a:pt x="16336" y="4927"/>
                      <a:pt x="12879" y="5203"/>
                    </a:cubicBezTo>
                    <a:cubicBezTo>
                      <a:pt x="9164" y="5203"/>
                      <a:pt x="6211" y="6441"/>
                      <a:pt x="5926" y="8251"/>
                    </a:cubicBezTo>
                    <a:cubicBezTo>
                      <a:pt x="5640" y="10061"/>
                      <a:pt x="5926" y="9204"/>
                      <a:pt x="6878" y="9966"/>
                    </a:cubicBezTo>
                    <a:cubicBezTo>
                      <a:pt x="8307" y="10718"/>
                      <a:pt x="9850" y="11233"/>
                      <a:pt x="11450" y="11489"/>
                    </a:cubicBezTo>
                    <a:cubicBezTo>
                      <a:pt x="15003" y="12318"/>
                      <a:pt x="18432" y="12985"/>
                      <a:pt x="21737" y="13490"/>
                    </a:cubicBezTo>
                    <a:cubicBezTo>
                      <a:pt x="27614" y="14233"/>
                      <a:pt x="33539" y="14423"/>
                      <a:pt x="39454" y="14061"/>
                    </a:cubicBezTo>
                    <a:cubicBezTo>
                      <a:pt x="45121" y="13471"/>
                      <a:pt x="50807" y="13242"/>
                      <a:pt x="56503" y="13395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3" name="Полилиния: фигура 452">
                <a:extLst>
                  <a:ext uri="{FF2B5EF4-FFF2-40B4-BE49-F238E27FC236}">
                    <a16:creationId xmlns:a16="http://schemas.microsoft.com/office/drawing/2014/main" id="{88B70EF1-7872-49EB-BC0E-B0B4B586432E}"/>
                  </a:ext>
                </a:extLst>
              </p:cNvPr>
              <p:cNvSpPr/>
              <p:nvPr/>
            </p:nvSpPr>
            <p:spPr>
              <a:xfrm>
                <a:off x="9017074" y="5566905"/>
                <a:ext cx="24781" cy="56121"/>
              </a:xfrm>
              <a:custGeom>
                <a:avLst/>
                <a:gdLst>
                  <a:gd name="connsiteX0" fmla="*/ 13457 w 24781"/>
                  <a:gd name="connsiteY0" fmla="*/ 56122 h 56121"/>
                  <a:gd name="connsiteX1" fmla="*/ 3932 w 24781"/>
                  <a:gd name="connsiteY1" fmla="*/ 41929 h 56121"/>
                  <a:gd name="connsiteX2" fmla="*/ 26 w 24781"/>
                  <a:gd name="connsiteY2" fmla="*/ 23451 h 56121"/>
                  <a:gd name="connsiteX3" fmla="*/ 788 w 24781"/>
                  <a:gd name="connsiteY3" fmla="*/ 12116 h 56121"/>
                  <a:gd name="connsiteX4" fmla="*/ 8313 w 24781"/>
                  <a:gd name="connsiteY4" fmla="*/ 400 h 56121"/>
                  <a:gd name="connsiteX5" fmla="*/ 16695 w 24781"/>
                  <a:gd name="connsiteY5" fmla="*/ 2591 h 56121"/>
                  <a:gd name="connsiteX6" fmla="*/ 20410 w 24781"/>
                  <a:gd name="connsiteY6" fmla="*/ 7925 h 56121"/>
                  <a:gd name="connsiteX7" fmla="*/ 22982 w 24781"/>
                  <a:gd name="connsiteY7" fmla="*/ 38024 h 56121"/>
                  <a:gd name="connsiteX8" fmla="*/ 13457 w 24781"/>
                  <a:gd name="connsiteY8" fmla="*/ 52312 h 56121"/>
                  <a:gd name="connsiteX9" fmla="*/ 19172 w 24781"/>
                  <a:gd name="connsiteY9" fmla="*/ 36976 h 56121"/>
                  <a:gd name="connsiteX10" fmla="*/ 19172 w 24781"/>
                  <a:gd name="connsiteY10" fmla="*/ 19926 h 56121"/>
                  <a:gd name="connsiteX11" fmla="*/ 15647 w 24781"/>
                  <a:gd name="connsiteY11" fmla="*/ 10401 h 56121"/>
                  <a:gd name="connsiteX12" fmla="*/ 10504 w 24781"/>
                  <a:gd name="connsiteY12" fmla="*/ 5544 h 56121"/>
                  <a:gd name="connsiteX13" fmla="*/ 6694 w 24781"/>
                  <a:gd name="connsiteY13" fmla="*/ 12878 h 56121"/>
                  <a:gd name="connsiteX14" fmla="*/ 5741 w 24781"/>
                  <a:gd name="connsiteY14" fmla="*/ 23070 h 56121"/>
                  <a:gd name="connsiteX15" fmla="*/ 8123 w 24781"/>
                  <a:gd name="connsiteY15" fmla="*/ 40310 h 56121"/>
                  <a:gd name="connsiteX16" fmla="*/ 13457 w 24781"/>
                  <a:gd name="connsiteY16" fmla="*/ 56122 h 56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4781" h="56121">
                    <a:moveTo>
                      <a:pt x="13457" y="56122"/>
                    </a:moveTo>
                    <a:cubicBezTo>
                      <a:pt x="12980" y="56122"/>
                      <a:pt x="7932" y="52026"/>
                      <a:pt x="3932" y="41929"/>
                    </a:cubicBezTo>
                    <a:cubicBezTo>
                      <a:pt x="1588" y="36033"/>
                      <a:pt x="274" y="29785"/>
                      <a:pt x="26" y="23451"/>
                    </a:cubicBezTo>
                    <a:cubicBezTo>
                      <a:pt x="-88" y="19660"/>
                      <a:pt x="169" y="15859"/>
                      <a:pt x="788" y="12116"/>
                    </a:cubicBezTo>
                    <a:cubicBezTo>
                      <a:pt x="1036" y="7154"/>
                      <a:pt x="3903" y="2696"/>
                      <a:pt x="8313" y="400"/>
                    </a:cubicBezTo>
                    <a:cubicBezTo>
                      <a:pt x="11295" y="-581"/>
                      <a:pt x="14571" y="276"/>
                      <a:pt x="16695" y="2591"/>
                    </a:cubicBezTo>
                    <a:cubicBezTo>
                      <a:pt x="18162" y="4201"/>
                      <a:pt x="19410" y="5991"/>
                      <a:pt x="20410" y="7925"/>
                    </a:cubicBezTo>
                    <a:cubicBezTo>
                      <a:pt x="25153" y="17240"/>
                      <a:pt x="26077" y="28042"/>
                      <a:pt x="22982" y="38024"/>
                    </a:cubicBezTo>
                    <a:cubicBezTo>
                      <a:pt x="19553" y="48597"/>
                      <a:pt x="13457" y="52788"/>
                      <a:pt x="13457" y="52312"/>
                    </a:cubicBezTo>
                    <a:cubicBezTo>
                      <a:pt x="15686" y="47330"/>
                      <a:pt x="17600" y="42206"/>
                      <a:pt x="19172" y="36976"/>
                    </a:cubicBezTo>
                    <a:cubicBezTo>
                      <a:pt x="20410" y="31356"/>
                      <a:pt x="20410" y="25546"/>
                      <a:pt x="19172" y="19926"/>
                    </a:cubicBezTo>
                    <a:cubicBezTo>
                      <a:pt x="18505" y="16583"/>
                      <a:pt x="17314" y="13373"/>
                      <a:pt x="15647" y="10401"/>
                    </a:cubicBezTo>
                    <a:cubicBezTo>
                      <a:pt x="13933" y="7163"/>
                      <a:pt x="11742" y="4782"/>
                      <a:pt x="10504" y="5544"/>
                    </a:cubicBezTo>
                    <a:cubicBezTo>
                      <a:pt x="9266" y="6306"/>
                      <a:pt x="7075" y="9639"/>
                      <a:pt x="6694" y="12878"/>
                    </a:cubicBezTo>
                    <a:cubicBezTo>
                      <a:pt x="6056" y="16240"/>
                      <a:pt x="5732" y="19650"/>
                      <a:pt x="5741" y="23070"/>
                    </a:cubicBezTo>
                    <a:cubicBezTo>
                      <a:pt x="5751" y="28899"/>
                      <a:pt x="6551" y="34700"/>
                      <a:pt x="8123" y="40310"/>
                    </a:cubicBezTo>
                    <a:cubicBezTo>
                      <a:pt x="10504" y="50311"/>
                      <a:pt x="14695" y="55645"/>
                      <a:pt x="13457" y="5612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4" name="Полилиния: фигура 453">
                <a:extLst>
                  <a:ext uri="{FF2B5EF4-FFF2-40B4-BE49-F238E27FC236}">
                    <a16:creationId xmlns:a16="http://schemas.microsoft.com/office/drawing/2014/main" id="{01D8DED7-9336-487D-A686-86D11A204C9F}"/>
                  </a:ext>
                </a:extLst>
              </p:cNvPr>
              <p:cNvSpPr/>
              <p:nvPr/>
            </p:nvSpPr>
            <p:spPr>
              <a:xfrm>
                <a:off x="7975492" y="3389033"/>
                <a:ext cx="408576" cy="346736"/>
              </a:xfrm>
              <a:custGeom>
                <a:avLst/>
                <a:gdLst>
                  <a:gd name="connsiteX0" fmla="*/ 76535 w 408576"/>
                  <a:gd name="connsiteY0" fmla="*/ 0 h 346736"/>
                  <a:gd name="connsiteX1" fmla="*/ 15480 w 408576"/>
                  <a:gd name="connsiteY1" fmla="*/ 125635 h 346736"/>
                  <a:gd name="connsiteX2" fmla="*/ 40626 w 408576"/>
                  <a:gd name="connsiteY2" fmla="*/ 297085 h 346736"/>
                  <a:gd name="connsiteX3" fmla="*/ 40626 w 408576"/>
                  <a:gd name="connsiteY3" fmla="*/ 297085 h 346736"/>
                  <a:gd name="connsiteX4" fmla="*/ 171214 w 408576"/>
                  <a:gd name="connsiteY4" fmla="*/ 345758 h 346736"/>
                  <a:gd name="connsiteX5" fmla="*/ 408577 w 408576"/>
                  <a:gd name="connsiteY5" fmla="*/ 318707 h 346736"/>
                  <a:gd name="connsiteX6" fmla="*/ 408577 w 408576"/>
                  <a:gd name="connsiteY6" fmla="*/ 177546 h 346736"/>
                  <a:gd name="connsiteX7" fmla="*/ 175024 w 408576"/>
                  <a:gd name="connsiteY7" fmla="*/ 184309 h 346736"/>
                  <a:gd name="connsiteX8" fmla="*/ 233412 w 408576"/>
                  <a:gd name="connsiteY8" fmla="*/ 81534 h 34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8576" h="346736">
                    <a:moveTo>
                      <a:pt x="76535" y="0"/>
                    </a:moveTo>
                    <a:lnTo>
                      <a:pt x="15480" y="125635"/>
                    </a:lnTo>
                    <a:cubicBezTo>
                      <a:pt x="-12161" y="182528"/>
                      <a:pt x="-2189" y="250527"/>
                      <a:pt x="40626" y="297085"/>
                    </a:cubicBezTo>
                    <a:lnTo>
                      <a:pt x="40626" y="297085"/>
                    </a:lnTo>
                    <a:cubicBezTo>
                      <a:pt x="73906" y="333204"/>
                      <a:pt x="122417" y="351282"/>
                      <a:pt x="171214" y="345758"/>
                    </a:cubicBezTo>
                    <a:lnTo>
                      <a:pt x="408577" y="318707"/>
                    </a:lnTo>
                    <a:lnTo>
                      <a:pt x="408577" y="177546"/>
                    </a:lnTo>
                    <a:lnTo>
                      <a:pt x="175024" y="184309"/>
                    </a:lnTo>
                    <a:lnTo>
                      <a:pt x="233412" y="81534"/>
                    </a:ln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5" name="Полилиния: фигура 454">
                <a:extLst>
                  <a:ext uri="{FF2B5EF4-FFF2-40B4-BE49-F238E27FC236}">
                    <a16:creationId xmlns:a16="http://schemas.microsoft.com/office/drawing/2014/main" id="{FA0C4D28-E54B-4C7F-8374-74FE836DBE59}"/>
                  </a:ext>
                </a:extLst>
              </p:cNvPr>
              <p:cNvSpPr/>
              <p:nvPr/>
            </p:nvSpPr>
            <p:spPr>
              <a:xfrm>
                <a:off x="8287357" y="2508375"/>
                <a:ext cx="180626" cy="433840"/>
              </a:xfrm>
              <a:custGeom>
                <a:avLst/>
                <a:gdLst>
                  <a:gd name="connsiteX0" fmla="*/ 65375 w 180626"/>
                  <a:gd name="connsiteY0" fmla="*/ 433840 h 433840"/>
                  <a:gd name="connsiteX1" fmla="*/ 5081 w 180626"/>
                  <a:gd name="connsiteY1" fmla="*/ 203431 h 433840"/>
                  <a:gd name="connsiteX2" fmla="*/ 17464 w 180626"/>
                  <a:gd name="connsiteY2" fmla="*/ 93988 h 433840"/>
                  <a:gd name="connsiteX3" fmla="*/ 78138 w 180626"/>
                  <a:gd name="connsiteY3" fmla="*/ 14359 h 433840"/>
                  <a:gd name="connsiteX4" fmla="*/ 180627 w 180626"/>
                  <a:gd name="connsiteY4" fmla="*/ 15502 h 433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626" h="433840">
                    <a:moveTo>
                      <a:pt x="65375" y="433840"/>
                    </a:moveTo>
                    <a:cubicBezTo>
                      <a:pt x="26227" y="367737"/>
                      <a:pt x="14987" y="279631"/>
                      <a:pt x="5081" y="203431"/>
                    </a:cubicBezTo>
                    <a:cubicBezTo>
                      <a:pt x="414" y="167521"/>
                      <a:pt x="-7778" y="116467"/>
                      <a:pt x="17464" y="93988"/>
                    </a:cubicBezTo>
                    <a:cubicBezTo>
                      <a:pt x="44515" y="69985"/>
                      <a:pt x="47086" y="32933"/>
                      <a:pt x="78138" y="14359"/>
                    </a:cubicBezTo>
                    <a:cubicBezTo>
                      <a:pt x="109189" y="-4214"/>
                      <a:pt x="151290" y="-5738"/>
                      <a:pt x="180627" y="15502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6" name="Полилиния: фигура 455">
                <a:extLst>
                  <a:ext uri="{FF2B5EF4-FFF2-40B4-BE49-F238E27FC236}">
                    <a16:creationId xmlns:a16="http://schemas.microsoft.com/office/drawing/2014/main" id="{BBA018F6-3BD8-459E-910E-53AC99ACD57D}"/>
                  </a:ext>
                </a:extLst>
              </p:cNvPr>
              <p:cNvSpPr/>
              <p:nvPr/>
            </p:nvSpPr>
            <p:spPr>
              <a:xfrm>
                <a:off x="8373591" y="2545235"/>
                <a:ext cx="305184" cy="631623"/>
              </a:xfrm>
              <a:custGeom>
                <a:avLst/>
                <a:gdLst>
                  <a:gd name="connsiteX0" fmla="*/ 87535 w 305184"/>
                  <a:gd name="connsiteY0" fmla="*/ 631295 h 631623"/>
                  <a:gd name="connsiteX1" fmla="*/ 87535 w 305184"/>
                  <a:gd name="connsiteY1" fmla="*/ 631295 h 631623"/>
                  <a:gd name="connsiteX2" fmla="*/ 201597 w 305184"/>
                  <a:gd name="connsiteY2" fmla="*/ 533787 h 631623"/>
                  <a:gd name="connsiteX3" fmla="*/ 201835 w 305184"/>
                  <a:gd name="connsiteY3" fmla="*/ 529854 h 631623"/>
                  <a:gd name="connsiteX4" fmla="*/ 206312 w 305184"/>
                  <a:gd name="connsiteY4" fmla="*/ 413744 h 631623"/>
                  <a:gd name="connsiteX5" fmla="*/ 300514 w 305184"/>
                  <a:gd name="connsiteY5" fmla="*/ 319160 h 631623"/>
                  <a:gd name="connsiteX6" fmla="*/ 304800 w 305184"/>
                  <a:gd name="connsiteY6" fmla="*/ 32458 h 631623"/>
                  <a:gd name="connsiteX7" fmla="*/ 304800 w 305184"/>
                  <a:gd name="connsiteY7" fmla="*/ 32458 h 631623"/>
                  <a:gd name="connsiteX8" fmla="*/ 0 w 305184"/>
                  <a:gd name="connsiteY8" fmla="*/ 51508 h 631623"/>
                  <a:gd name="connsiteX9" fmla="*/ 4572 w 305184"/>
                  <a:gd name="connsiteY9" fmla="*/ 356308 h 631623"/>
                  <a:gd name="connsiteX10" fmla="*/ 4001 w 305184"/>
                  <a:gd name="connsiteY10" fmla="*/ 520424 h 631623"/>
                  <a:gd name="connsiteX11" fmla="*/ 87535 w 305184"/>
                  <a:gd name="connsiteY11" fmla="*/ 631295 h 631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5184" h="631623">
                    <a:moveTo>
                      <a:pt x="87535" y="631295"/>
                    </a:moveTo>
                    <a:lnTo>
                      <a:pt x="87535" y="631295"/>
                    </a:lnTo>
                    <a:cubicBezTo>
                      <a:pt x="145961" y="635867"/>
                      <a:pt x="197025" y="592214"/>
                      <a:pt x="201597" y="533787"/>
                    </a:cubicBezTo>
                    <a:cubicBezTo>
                      <a:pt x="201702" y="532482"/>
                      <a:pt x="201778" y="531168"/>
                      <a:pt x="201835" y="529854"/>
                    </a:cubicBezTo>
                    <a:cubicBezTo>
                      <a:pt x="204216" y="472132"/>
                      <a:pt x="206312" y="413744"/>
                      <a:pt x="206312" y="413744"/>
                    </a:cubicBezTo>
                    <a:cubicBezTo>
                      <a:pt x="206312" y="413744"/>
                      <a:pt x="293942" y="405743"/>
                      <a:pt x="300514" y="319160"/>
                    </a:cubicBezTo>
                    <a:cubicBezTo>
                      <a:pt x="307086" y="232578"/>
                      <a:pt x="304800" y="32458"/>
                      <a:pt x="304800" y="32458"/>
                    </a:cubicBezTo>
                    <a:lnTo>
                      <a:pt x="304800" y="32458"/>
                    </a:lnTo>
                    <a:cubicBezTo>
                      <a:pt x="207245" y="-16853"/>
                      <a:pt x="90659" y="-9566"/>
                      <a:pt x="0" y="51508"/>
                    </a:cubicBezTo>
                    <a:lnTo>
                      <a:pt x="4572" y="356308"/>
                    </a:lnTo>
                    <a:lnTo>
                      <a:pt x="4001" y="520424"/>
                    </a:lnTo>
                    <a:cubicBezTo>
                      <a:pt x="4286" y="575192"/>
                      <a:pt x="32766" y="626532"/>
                      <a:pt x="87535" y="631295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7" name="Полилиния: фигура 456">
                <a:extLst>
                  <a:ext uri="{FF2B5EF4-FFF2-40B4-BE49-F238E27FC236}">
                    <a16:creationId xmlns:a16="http://schemas.microsoft.com/office/drawing/2014/main" id="{39FA9787-FA0B-4B9D-AA71-731152A74869}"/>
                  </a:ext>
                </a:extLst>
              </p:cNvPr>
              <p:cNvSpPr/>
              <p:nvPr/>
            </p:nvSpPr>
            <p:spPr>
              <a:xfrm>
                <a:off x="8327967" y="2471904"/>
                <a:ext cx="423919" cy="498007"/>
              </a:xfrm>
              <a:custGeom>
                <a:avLst/>
                <a:gdLst>
                  <a:gd name="connsiteX0" fmla="*/ 260318 w 423919"/>
                  <a:gd name="connsiteY0" fmla="*/ 286478 h 498007"/>
                  <a:gd name="connsiteX1" fmla="*/ 201167 w 423919"/>
                  <a:gd name="connsiteY1" fmla="*/ 273334 h 498007"/>
                  <a:gd name="connsiteX2" fmla="*/ 184213 w 423919"/>
                  <a:gd name="connsiteY2" fmla="*/ 336294 h 498007"/>
                  <a:gd name="connsiteX3" fmla="*/ 226599 w 423919"/>
                  <a:gd name="connsiteY3" fmla="*/ 368489 h 498007"/>
                  <a:gd name="connsiteX4" fmla="*/ 252507 w 423919"/>
                  <a:gd name="connsiteY4" fmla="*/ 404398 h 498007"/>
                  <a:gd name="connsiteX5" fmla="*/ 197358 w 423919"/>
                  <a:gd name="connsiteY5" fmla="*/ 452023 h 498007"/>
                  <a:gd name="connsiteX6" fmla="*/ 78581 w 423919"/>
                  <a:gd name="connsiteY6" fmla="*/ 495933 h 498007"/>
                  <a:gd name="connsiteX7" fmla="*/ 24765 w 423919"/>
                  <a:gd name="connsiteY7" fmla="*/ 470120 h 498007"/>
                  <a:gd name="connsiteX8" fmla="*/ 3905 w 423919"/>
                  <a:gd name="connsiteY8" fmla="*/ 399730 h 498007"/>
                  <a:gd name="connsiteX9" fmla="*/ 476 w 423919"/>
                  <a:gd name="connsiteY9" fmla="*/ 208087 h 498007"/>
                  <a:gd name="connsiteX10" fmla="*/ 5048 w 423919"/>
                  <a:gd name="connsiteY10" fmla="*/ 139317 h 498007"/>
                  <a:gd name="connsiteX11" fmla="*/ 41433 w 423919"/>
                  <a:gd name="connsiteY11" fmla="*/ 82167 h 498007"/>
                  <a:gd name="connsiteX12" fmla="*/ 113347 w 423919"/>
                  <a:gd name="connsiteY12" fmla="*/ 59593 h 498007"/>
                  <a:gd name="connsiteX13" fmla="*/ 196976 w 423919"/>
                  <a:gd name="connsiteY13" fmla="*/ 15873 h 498007"/>
                  <a:gd name="connsiteX14" fmla="*/ 287750 w 423919"/>
                  <a:gd name="connsiteY14" fmla="*/ 7300 h 498007"/>
                  <a:gd name="connsiteX15" fmla="*/ 341090 w 423919"/>
                  <a:gd name="connsiteY15" fmla="*/ 49020 h 498007"/>
                  <a:gd name="connsiteX16" fmla="*/ 420624 w 423919"/>
                  <a:gd name="connsiteY16" fmla="*/ 102741 h 498007"/>
                  <a:gd name="connsiteX17" fmla="*/ 420052 w 423919"/>
                  <a:gd name="connsiteY17" fmla="*/ 146842 h 498007"/>
                  <a:gd name="connsiteX18" fmla="*/ 281463 w 423919"/>
                  <a:gd name="connsiteY18" fmla="*/ 200848 h 498007"/>
                  <a:gd name="connsiteX19" fmla="*/ 279654 w 423919"/>
                  <a:gd name="connsiteY19" fmla="*/ 261427 h 498007"/>
                  <a:gd name="connsiteX20" fmla="*/ 260604 w 423919"/>
                  <a:gd name="connsiteY20" fmla="*/ 285907 h 49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23919" h="498007">
                    <a:moveTo>
                      <a:pt x="260318" y="286478"/>
                    </a:moveTo>
                    <a:cubicBezTo>
                      <a:pt x="245363" y="267904"/>
                      <a:pt x="221170" y="260380"/>
                      <a:pt x="201167" y="273334"/>
                    </a:cubicBezTo>
                    <a:cubicBezTo>
                      <a:pt x="180870" y="287345"/>
                      <a:pt x="173697" y="313986"/>
                      <a:pt x="184213" y="336294"/>
                    </a:cubicBezTo>
                    <a:cubicBezTo>
                      <a:pt x="193262" y="352448"/>
                      <a:pt x="208616" y="364107"/>
                      <a:pt x="226599" y="368489"/>
                    </a:cubicBezTo>
                    <a:cubicBezTo>
                      <a:pt x="243087" y="372165"/>
                      <a:pt x="254212" y="387596"/>
                      <a:pt x="252507" y="404398"/>
                    </a:cubicBezTo>
                    <a:cubicBezTo>
                      <a:pt x="249936" y="426210"/>
                      <a:pt x="213741" y="434211"/>
                      <a:pt x="197358" y="452023"/>
                    </a:cubicBezTo>
                    <a:cubicBezTo>
                      <a:pt x="171926" y="479931"/>
                      <a:pt x="116109" y="491647"/>
                      <a:pt x="78581" y="495933"/>
                    </a:cubicBezTo>
                    <a:cubicBezTo>
                      <a:pt x="41052" y="500219"/>
                      <a:pt x="46100" y="500505"/>
                      <a:pt x="24765" y="470120"/>
                    </a:cubicBezTo>
                    <a:cubicBezTo>
                      <a:pt x="10363" y="449537"/>
                      <a:pt x="3038" y="424838"/>
                      <a:pt x="3905" y="399730"/>
                    </a:cubicBezTo>
                    <a:lnTo>
                      <a:pt x="476" y="208087"/>
                    </a:lnTo>
                    <a:cubicBezTo>
                      <a:pt x="-877" y="185066"/>
                      <a:pt x="657" y="161958"/>
                      <a:pt x="5048" y="139317"/>
                    </a:cubicBezTo>
                    <a:cubicBezTo>
                      <a:pt x="9524" y="116352"/>
                      <a:pt x="22517" y="95940"/>
                      <a:pt x="41433" y="82167"/>
                    </a:cubicBezTo>
                    <a:cubicBezTo>
                      <a:pt x="62579" y="68356"/>
                      <a:pt x="89058" y="67308"/>
                      <a:pt x="113347" y="59593"/>
                    </a:cubicBezTo>
                    <a:cubicBezTo>
                      <a:pt x="143351" y="50068"/>
                      <a:pt x="168878" y="30160"/>
                      <a:pt x="196976" y="15873"/>
                    </a:cubicBezTo>
                    <a:cubicBezTo>
                      <a:pt x="225075" y="1585"/>
                      <a:pt x="259556" y="-6892"/>
                      <a:pt x="287750" y="7300"/>
                    </a:cubicBezTo>
                    <a:cubicBezTo>
                      <a:pt x="307943" y="17492"/>
                      <a:pt x="321468" y="37780"/>
                      <a:pt x="341090" y="49020"/>
                    </a:cubicBezTo>
                    <a:cubicBezTo>
                      <a:pt x="368998" y="65022"/>
                      <a:pt x="407193" y="61498"/>
                      <a:pt x="420624" y="102741"/>
                    </a:cubicBezTo>
                    <a:cubicBezTo>
                      <a:pt x="425205" y="117114"/>
                      <a:pt x="425005" y="132592"/>
                      <a:pt x="420052" y="146842"/>
                    </a:cubicBezTo>
                    <a:cubicBezTo>
                      <a:pt x="401002" y="202849"/>
                      <a:pt x="331374" y="225232"/>
                      <a:pt x="281463" y="200848"/>
                    </a:cubicBezTo>
                    <a:cubicBezTo>
                      <a:pt x="280511" y="210373"/>
                      <a:pt x="289750" y="231519"/>
                      <a:pt x="279654" y="261427"/>
                    </a:cubicBezTo>
                    <a:cubicBezTo>
                      <a:pt x="276415" y="270952"/>
                      <a:pt x="275272" y="285621"/>
                      <a:pt x="260604" y="285907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8" name="Полилиния: фигура 457">
                <a:extLst>
                  <a:ext uri="{FF2B5EF4-FFF2-40B4-BE49-F238E27FC236}">
                    <a16:creationId xmlns:a16="http://schemas.microsoft.com/office/drawing/2014/main" id="{68E79BFC-8B8C-4AD2-ADE5-BCD99D2ABE25}"/>
                  </a:ext>
                </a:extLst>
              </p:cNvPr>
              <p:cNvSpPr/>
              <p:nvPr/>
            </p:nvSpPr>
            <p:spPr>
              <a:xfrm>
                <a:off x="8539467" y="2770316"/>
                <a:ext cx="33788" cy="50645"/>
              </a:xfrm>
              <a:custGeom>
                <a:avLst/>
                <a:gdLst>
                  <a:gd name="connsiteX0" fmla="*/ 33102 w 33788"/>
                  <a:gd name="connsiteY0" fmla="*/ 42073 h 50645"/>
                  <a:gd name="connsiteX1" fmla="*/ 31959 w 33788"/>
                  <a:gd name="connsiteY1" fmla="*/ 45788 h 50645"/>
                  <a:gd name="connsiteX2" fmla="*/ 22434 w 33788"/>
                  <a:gd name="connsiteY2" fmla="*/ 50645 h 50645"/>
                  <a:gd name="connsiteX3" fmla="*/ 50 w 33788"/>
                  <a:gd name="connsiteY3" fmla="*/ 26642 h 50645"/>
                  <a:gd name="connsiteX4" fmla="*/ 6527 w 33788"/>
                  <a:gd name="connsiteY4" fmla="*/ 8354 h 50645"/>
                  <a:gd name="connsiteX5" fmla="*/ 20052 w 33788"/>
                  <a:gd name="connsiteY5" fmla="*/ 544 h 50645"/>
                  <a:gd name="connsiteX6" fmla="*/ 33768 w 33788"/>
                  <a:gd name="connsiteY6" fmla="*/ 2544 h 50645"/>
                  <a:gd name="connsiteX7" fmla="*/ 21291 w 33788"/>
                  <a:gd name="connsiteY7" fmla="*/ 4735 h 50645"/>
                  <a:gd name="connsiteX8" fmla="*/ 6241 w 33788"/>
                  <a:gd name="connsiteY8" fmla="*/ 26357 h 50645"/>
                  <a:gd name="connsiteX9" fmla="*/ 22529 w 33788"/>
                  <a:gd name="connsiteY9" fmla="*/ 46264 h 50645"/>
                  <a:gd name="connsiteX10" fmla="*/ 33102 w 33788"/>
                  <a:gd name="connsiteY10" fmla="*/ 42073 h 50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788" h="50645">
                    <a:moveTo>
                      <a:pt x="33102" y="42073"/>
                    </a:moveTo>
                    <a:cubicBezTo>
                      <a:pt x="33102" y="42073"/>
                      <a:pt x="33102" y="43692"/>
                      <a:pt x="31959" y="45788"/>
                    </a:cubicBezTo>
                    <a:cubicBezTo>
                      <a:pt x="29635" y="48702"/>
                      <a:pt x="26158" y="50474"/>
                      <a:pt x="22434" y="50645"/>
                    </a:cubicBezTo>
                    <a:cubicBezTo>
                      <a:pt x="9794" y="49836"/>
                      <a:pt x="-26" y="39311"/>
                      <a:pt x="50" y="26642"/>
                    </a:cubicBezTo>
                    <a:cubicBezTo>
                      <a:pt x="-379" y="19918"/>
                      <a:pt x="1964" y="13307"/>
                      <a:pt x="6527" y="8354"/>
                    </a:cubicBezTo>
                    <a:cubicBezTo>
                      <a:pt x="10108" y="4411"/>
                      <a:pt x="14842" y="1677"/>
                      <a:pt x="20052" y="544"/>
                    </a:cubicBezTo>
                    <a:cubicBezTo>
                      <a:pt x="29006" y="-1266"/>
                      <a:pt x="34149" y="1973"/>
                      <a:pt x="33768" y="2544"/>
                    </a:cubicBezTo>
                    <a:cubicBezTo>
                      <a:pt x="33387" y="3116"/>
                      <a:pt x="28434" y="2544"/>
                      <a:pt x="21291" y="4735"/>
                    </a:cubicBezTo>
                    <a:cubicBezTo>
                      <a:pt x="11994" y="7754"/>
                      <a:pt x="5851" y="16594"/>
                      <a:pt x="6241" y="26357"/>
                    </a:cubicBezTo>
                    <a:cubicBezTo>
                      <a:pt x="6270" y="36015"/>
                      <a:pt x="13071" y="44321"/>
                      <a:pt x="22529" y="46264"/>
                    </a:cubicBezTo>
                    <a:cubicBezTo>
                      <a:pt x="29577" y="46645"/>
                      <a:pt x="32530" y="41501"/>
                      <a:pt x="33102" y="42073"/>
                    </a:cubicBezTo>
                    <a:close/>
                  </a:path>
                </a:pathLst>
              </a:custGeom>
              <a:solidFill>
                <a:srgbClr val="7C514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9" name="Полилиния: фигура 458">
                <a:extLst>
                  <a:ext uri="{FF2B5EF4-FFF2-40B4-BE49-F238E27FC236}">
                    <a16:creationId xmlns:a16="http://schemas.microsoft.com/office/drawing/2014/main" id="{200E7B78-8E58-4910-945E-C0EF84129D04}"/>
                  </a:ext>
                </a:extLst>
              </p:cNvPr>
              <p:cNvSpPr/>
              <p:nvPr/>
            </p:nvSpPr>
            <p:spPr>
              <a:xfrm>
                <a:off x="8180312" y="2419288"/>
                <a:ext cx="240131" cy="282887"/>
              </a:xfrm>
              <a:custGeom>
                <a:avLst/>
                <a:gdLst>
                  <a:gd name="connsiteX0" fmla="*/ 179087 w 240131"/>
                  <a:gd name="connsiteY0" fmla="*/ 194505 h 282887"/>
                  <a:gd name="connsiteX1" fmla="*/ 231703 w 240131"/>
                  <a:gd name="connsiteY1" fmla="*/ 61040 h 282887"/>
                  <a:gd name="connsiteX2" fmla="*/ 98239 w 240131"/>
                  <a:gd name="connsiteY2" fmla="*/ 8429 h 282887"/>
                  <a:gd name="connsiteX3" fmla="*/ 40212 w 240131"/>
                  <a:gd name="connsiteY3" fmla="*/ 125925 h 282887"/>
                  <a:gd name="connsiteX4" fmla="*/ 40212 w 240131"/>
                  <a:gd name="connsiteY4" fmla="*/ 143832 h 282887"/>
                  <a:gd name="connsiteX5" fmla="*/ 21162 w 240131"/>
                  <a:gd name="connsiteY5" fmla="*/ 153357 h 282887"/>
                  <a:gd name="connsiteX6" fmla="*/ 11637 w 240131"/>
                  <a:gd name="connsiteY6" fmla="*/ 219079 h 282887"/>
                  <a:gd name="connsiteX7" fmla="*/ 84789 w 240131"/>
                  <a:gd name="connsiteY7" fmla="*/ 234129 h 282887"/>
                  <a:gd name="connsiteX8" fmla="*/ 121556 w 240131"/>
                  <a:gd name="connsiteY8" fmla="*/ 282801 h 282887"/>
                  <a:gd name="connsiteX9" fmla="*/ 179658 w 240131"/>
                  <a:gd name="connsiteY9" fmla="*/ 251940 h 282887"/>
                  <a:gd name="connsiteX10" fmla="*/ 199375 w 240131"/>
                  <a:gd name="connsiteY10" fmla="*/ 186123 h 28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0131" h="282887">
                    <a:moveTo>
                      <a:pt x="179087" y="194505"/>
                    </a:moveTo>
                    <a:cubicBezTo>
                      <a:pt x="230474" y="172178"/>
                      <a:pt x="254030" y="112428"/>
                      <a:pt x="231703" y="61040"/>
                    </a:cubicBezTo>
                    <a:cubicBezTo>
                      <a:pt x="209376" y="9658"/>
                      <a:pt x="149617" y="-13898"/>
                      <a:pt x="98239" y="8429"/>
                    </a:cubicBezTo>
                    <a:cubicBezTo>
                      <a:pt x="52795" y="28171"/>
                      <a:pt x="28268" y="77842"/>
                      <a:pt x="40212" y="125925"/>
                    </a:cubicBezTo>
                    <a:cubicBezTo>
                      <a:pt x="42403" y="131697"/>
                      <a:pt x="42403" y="138060"/>
                      <a:pt x="40212" y="143832"/>
                    </a:cubicBezTo>
                    <a:cubicBezTo>
                      <a:pt x="36498" y="150213"/>
                      <a:pt x="27830" y="151071"/>
                      <a:pt x="21162" y="153357"/>
                    </a:cubicBezTo>
                    <a:cubicBezTo>
                      <a:pt x="-3317" y="162882"/>
                      <a:pt x="-6650" y="199934"/>
                      <a:pt x="11637" y="219079"/>
                    </a:cubicBezTo>
                    <a:cubicBezTo>
                      <a:pt x="29925" y="238224"/>
                      <a:pt x="59262" y="240891"/>
                      <a:pt x="84789" y="234129"/>
                    </a:cubicBezTo>
                    <a:cubicBezTo>
                      <a:pt x="78598" y="256322"/>
                      <a:pt x="98601" y="280134"/>
                      <a:pt x="121556" y="282801"/>
                    </a:cubicBezTo>
                    <a:cubicBezTo>
                      <a:pt x="145130" y="284021"/>
                      <a:pt x="167467" y="272152"/>
                      <a:pt x="179658" y="251940"/>
                    </a:cubicBezTo>
                    <a:cubicBezTo>
                      <a:pt x="191393" y="231890"/>
                      <a:pt x="198156" y="209326"/>
                      <a:pt x="199375" y="186123"/>
                    </a:cubicBezTo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0" name="Полилиния: фигура 459">
                <a:extLst>
                  <a:ext uri="{FF2B5EF4-FFF2-40B4-BE49-F238E27FC236}">
                    <a16:creationId xmlns:a16="http://schemas.microsoft.com/office/drawing/2014/main" id="{00D01B36-A486-43F5-A99C-6E2802F02761}"/>
                  </a:ext>
                </a:extLst>
              </p:cNvPr>
              <p:cNvSpPr/>
              <p:nvPr/>
            </p:nvSpPr>
            <p:spPr>
              <a:xfrm>
                <a:off x="8275102" y="2508446"/>
                <a:ext cx="143415" cy="144506"/>
              </a:xfrm>
              <a:custGeom>
                <a:avLst/>
                <a:gdLst>
                  <a:gd name="connsiteX0" fmla="*/ 143066 w 143415"/>
                  <a:gd name="connsiteY0" fmla="*/ 1 h 144506"/>
                  <a:gd name="connsiteX1" fmla="*/ 143066 w 143415"/>
                  <a:gd name="connsiteY1" fmla="*/ 8764 h 144506"/>
                  <a:gd name="connsiteX2" fmla="*/ 139637 w 143415"/>
                  <a:gd name="connsiteY2" fmla="*/ 32767 h 144506"/>
                  <a:gd name="connsiteX3" fmla="*/ 32766 w 143415"/>
                  <a:gd name="connsiteY3" fmla="*/ 140685 h 144506"/>
                  <a:gd name="connsiteX4" fmla="*/ 8858 w 143415"/>
                  <a:gd name="connsiteY4" fmla="*/ 144114 h 144506"/>
                  <a:gd name="connsiteX5" fmla="*/ 0 w 143415"/>
                  <a:gd name="connsiteY5" fmla="*/ 144114 h 144506"/>
                  <a:gd name="connsiteX6" fmla="*/ 31909 w 143415"/>
                  <a:gd name="connsiteY6" fmla="*/ 137637 h 144506"/>
                  <a:gd name="connsiteX7" fmla="*/ 136684 w 143415"/>
                  <a:gd name="connsiteY7" fmla="*/ 32195 h 144506"/>
                  <a:gd name="connsiteX8" fmla="*/ 143066 w 143415"/>
                  <a:gd name="connsiteY8" fmla="*/ 1 h 144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3415" h="144506">
                    <a:moveTo>
                      <a:pt x="143066" y="1"/>
                    </a:moveTo>
                    <a:cubicBezTo>
                      <a:pt x="143532" y="2906"/>
                      <a:pt x="143532" y="5858"/>
                      <a:pt x="143066" y="8764"/>
                    </a:cubicBezTo>
                    <a:cubicBezTo>
                      <a:pt x="142665" y="16850"/>
                      <a:pt x="141522" y="24889"/>
                      <a:pt x="139637" y="32767"/>
                    </a:cubicBezTo>
                    <a:cubicBezTo>
                      <a:pt x="127140" y="85973"/>
                      <a:pt x="85849" y="127664"/>
                      <a:pt x="32766" y="140685"/>
                    </a:cubicBezTo>
                    <a:cubicBezTo>
                      <a:pt x="24917" y="142561"/>
                      <a:pt x="16916" y="143714"/>
                      <a:pt x="8858" y="144114"/>
                    </a:cubicBezTo>
                    <a:cubicBezTo>
                      <a:pt x="5925" y="144638"/>
                      <a:pt x="2934" y="144638"/>
                      <a:pt x="0" y="144114"/>
                    </a:cubicBezTo>
                    <a:cubicBezTo>
                      <a:pt x="0" y="143257"/>
                      <a:pt x="12573" y="143066"/>
                      <a:pt x="31909" y="137637"/>
                    </a:cubicBezTo>
                    <a:cubicBezTo>
                      <a:pt x="82944" y="123359"/>
                      <a:pt x="122730" y="83325"/>
                      <a:pt x="136684" y="32195"/>
                    </a:cubicBezTo>
                    <a:cubicBezTo>
                      <a:pt x="142018" y="12574"/>
                      <a:pt x="142113" y="-95"/>
                      <a:pt x="143066" y="1"/>
                    </a:cubicBezTo>
                    <a:close/>
                  </a:path>
                </a:pathLst>
              </a:custGeom>
              <a:solidFill>
                <a:srgbClr val="F5F5F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1" name="Полилиния: фигура 460">
                <a:extLst>
                  <a:ext uri="{FF2B5EF4-FFF2-40B4-BE49-F238E27FC236}">
                    <a16:creationId xmlns:a16="http://schemas.microsoft.com/office/drawing/2014/main" id="{90EFD071-80AF-4591-BF21-66303AD8324C}"/>
                  </a:ext>
                </a:extLst>
              </p:cNvPr>
              <p:cNvSpPr/>
              <p:nvPr/>
            </p:nvSpPr>
            <p:spPr>
              <a:xfrm>
                <a:off x="8311841" y="2426324"/>
                <a:ext cx="71973" cy="214139"/>
              </a:xfrm>
              <a:custGeom>
                <a:avLst/>
                <a:gdLst>
                  <a:gd name="connsiteX0" fmla="*/ 10315 w 71973"/>
                  <a:gd name="connsiteY0" fmla="*/ 1827 h 214139"/>
                  <a:gd name="connsiteX1" fmla="*/ 12887 w 71973"/>
                  <a:gd name="connsiteY1" fmla="*/ 874 h 214139"/>
                  <a:gd name="connsiteX2" fmla="*/ 20792 w 71973"/>
                  <a:gd name="connsiteY2" fmla="*/ 17 h 214139"/>
                  <a:gd name="connsiteX3" fmla="*/ 48129 w 71973"/>
                  <a:gd name="connsiteY3" fmla="*/ 10399 h 214139"/>
                  <a:gd name="connsiteX4" fmla="*/ 61750 w 71973"/>
                  <a:gd name="connsiteY4" fmla="*/ 25639 h 214139"/>
                  <a:gd name="connsiteX5" fmla="*/ 70132 w 71973"/>
                  <a:gd name="connsiteY5" fmla="*/ 47547 h 214139"/>
                  <a:gd name="connsiteX6" fmla="*/ 68036 w 71973"/>
                  <a:gd name="connsiteY6" fmla="*/ 100411 h 214139"/>
                  <a:gd name="connsiteX7" fmla="*/ 27364 w 71973"/>
                  <a:gd name="connsiteY7" fmla="*/ 186136 h 214139"/>
                  <a:gd name="connsiteX8" fmla="*/ 8314 w 71973"/>
                  <a:gd name="connsiteY8" fmla="*/ 207472 h 214139"/>
                  <a:gd name="connsiteX9" fmla="*/ 28 w 71973"/>
                  <a:gd name="connsiteY9" fmla="*/ 214139 h 214139"/>
                  <a:gd name="connsiteX10" fmla="*/ 25079 w 71973"/>
                  <a:gd name="connsiteY10" fmla="*/ 184040 h 214139"/>
                  <a:gd name="connsiteX11" fmla="*/ 63655 w 71973"/>
                  <a:gd name="connsiteY11" fmla="*/ 98887 h 214139"/>
                  <a:gd name="connsiteX12" fmla="*/ 66131 w 71973"/>
                  <a:gd name="connsiteY12" fmla="*/ 48023 h 214139"/>
                  <a:gd name="connsiteX13" fmla="*/ 58702 w 71973"/>
                  <a:gd name="connsiteY13" fmla="*/ 27259 h 214139"/>
                  <a:gd name="connsiteX14" fmla="*/ 46414 w 71973"/>
                  <a:gd name="connsiteY14" fmla="*/ 12685 h 214139"/>
                  <a:gd name="connsiteX15" fmla="*/ 20697 w 71973"/>
                  <a:gd name="connsiteY15" fmla="*/ 2494 h 214139"/>
                  <a:gd name="connsiteX16" fmla="*/ 10315 w 71973"/>
                  <a:gd name="connsiteY16" fmla="*/ 1827 h 214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1973" h="214139">
                    <a:moveTo>
                      <a:pt x="10315" y="1827"/>
                    </a:moveTo>
                    <a:cubicBezTo>
                      <a:pt x="10315" y="1827"/>
                      <a:pt x="11172" y="1255"/>
                      <a:pt x="12887" y="874"/>
                    </a:cubicBezTo>
                    <a:cubicBezTo>
                      <a:pt x="15468" y="212"/>
                      <a:pt x="18125" y="-76"/>
                      <a:pt x="20792" y="17"/>
                    </a:cubicBezTo>
                    <a:cubicBezTo>
                      <a:pt x="30784" y="467"/>
                      <a:pt x="40357" y="4105"/>
                      <a:pt x="48129" y="10399"/>
                    </a:cubicBezTo>
                    <a:cubicBezTo>
                      <a:pt x="53520" y="14650"/>
                      <a:pt x="58130" y="19807"/>
                      <a:pt x="61750" y="25639"/>
                    </a:cubicBezTo>
                    <a:cubicBezTo>
                      <a:pt x="65807" y="32393"/>
                      <a:pt x="68646" y="39813"/>
                      <a:pt x="70132" y="47547"/>
                    </a:cubicBezTo>
                    <a:cubicBezTo>
                      <a:pt x="73161" y="65120"/>
                      <a:pt x="72446" y="83132"/>
                      <a:pt x="68036" y="100411"/>
                    </a:cubicBezTo>
                    <a:cubicBezTo>
                      <a:pt x="61045" y="131662"/>
                      <a:pt x="47148" y="160952"/>
                      <a:pt x="27364" y="186136"/>
                    </a:cubicBezTo>
                    <a:cubicBezTo>
                      <a:pt x="21583" y="193737"/>
                      <a:pt x="15220" y="200871"/>
                      <a:pt x="8314" y="207472"/>
                    </a:cubicBezTo>
                    <a:cubicBezTo>
                      <a:pt x="5905" y="210101"/>
                      <a:pt x="3104" y="212348"/>
                      <a:pt x="28" y="214139"/>
                    </a:cubicBezTo>
                    <a:cubicBezTo>
                      <a:pt x="-639" y="213472"/>
                      <a:pt x="10791" y="203471"/>
                      <a:pt x="25079" y="184040"/>
                    </a:cubicBezTo>
                    <a:cubicBezTo>
                      <a:pt x="43624" y="158589"/>
                      <a:pt x="56749" y="129614"/>
                      <a:pt x="63655" y="98887"/>
                    </a:cubicBezTo>
                    <a:cubicBezTo>
                      <a:pt x="67931" y="82275"/>
                      <a:pt x="68779" y="64968"/>
                      <a:pt x="66131" y="48023"/>
                    </a:cubicBezTo>
                    <a:cubicBezTo>
                      <a:pt x="64826" y="40737"/>
                      <a:pt x="62312" y="33717"/>
                      <a:pt x="58702" y="27259"/>
                    </a:cubicBezTo>
                    <a:cubicBezTo>
                      <a:pt x="55454" y="21744"/>
                      <a:pt x="51301" y="16821"/>
                      <a:pt x="46414" y="12685"/>
                    </a:cubicBezTo>
                    <a:cubicBezTo>
                      <a:pt x="39061" y="6788"/>
                      <a:pt x="30098" y="3238"/>
                      <a:pt x="20697" y="2494"/>
                    </a:cubicBezTo>
                    <a:cubicBezTo>
                      <a:pt x="14125" y="1351"/>
                      <a:pt x="10315" y="2494"/>
                      <a:pt x="10315" y="1827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2" name="Полилиния: фигура 461">
                <a:extLst>
                  <a:ext uri="{FF2B5EF4-FFF2-40B4-BE49-F238E27FC236}">
                    <a16:creationId xmlns:a16="http://schemas.microsoft.com/office/drawing/2014/main" id="{6B1ABDC2-E0FD-4E9F-901F-9D9DA06851B2}"/>
                  </a:ext>
                </a:extLst>
              </p:cNvPr>
              <p:cNvSpPr/>
              <p:nvPr/>
            </p:nvSpPr>
            <p:spPr>
              <a:xfrm>
                <a:off x="8216619" y="2513994"/>
                <a:ext cx="156225" cy="52383"/>
              </a:xfrm>
              <a:custGeom>
                <a:avLst/>
                <a:gdLst>
                  <a:gd name="connsiteX0" fmla="*/ 0 w 156225"/>
                  <a:gd name="connsiteY0" fmla="*/ 52365 h 52383"/>
                  <a:gd name="connsiteX1" fmla="*/ 3143 w 156225"/>
                  <a:gd name="connsiteY1" fmla="*/ 45888 h 52383"/>
                  <a:gd name="connsiteX2" fmla="*/ 15240 w 156225"/>
                  <a:gd name="connsiteY2" fmla="*/ 30553 h 52383"/>
                  <a:gd name="connsiteX3" fmla="*/ 134969 w 156225"/>
                  <a:gd name="connsiteY3" fmla="*/ 11503 h 52383"/>
                  <a:gd name="connsiteX4" fmla="*/ 151257 w 156225"/>
                  <a:gd name="connsiteY4" fmla="*/ 22171 h 52383"/>
                  <a:gd name="connsiteX5" fmla="*/ 156210 w 156225"/>
                  <a:gd name="connsiteY5" fmla="*/ 27314 h 52383"/>
                  <a:gd name="connsiteX6" fmla="*/ 133445 w 156225"/>
                  <a:gd name="connsiteY6" fmla="*/ 14646 h 52383"/>
                  <a:gd name="connsiteX7" fmla="*/ 17621 w 156225"/>
                  <a:gd name="connsiteY7" fmla="*/ 33696 h 52383"/>
                  <a:gd name="connsiteX8" fmla="*/ 0 w 156225"/>
                  <a:gd name="connsiteY8" fmla="*/ 52365 h 52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6225" h="52383">
                    <a:moveTo>
                      <a:pt x="0" y="52365"/>
                    </a:moveTo>
                    <a:cubicBezTo>
                      <a:pt x="0" y="52365"/>
                      <a:pt x="762" y="49793"/>
                      <a:pt x="3143" y="45888"/>
                    </a:cubicBezTo>
                    <a:cubicBezTo>
                      <a:pt x="6582" y="40335"/>
                      <a:pt x="10639" y="35191"/>
                      <a:pt x="15240" y="30553"/>
                    </a:cubicBezTo>
                    <a:cubicBezTo>
                      <a:pt x="46606" y="-1451"/>
                      <a:pt x="95212" y="-9186"/>
                      <a:pt x="134969" y="11503"/>
                    </a:cubicBezTo>
                    <a:cubicBezTo>
                      <a:pt x="140770" y="14465"/>
                      <a:pt x="146228" y="18037"/>
                      <a:pt x="151257" y="22171"/>
                    </a:cubicBezTo>
                    <a:cubicBezTo>
                      <a:pt x="154781" y="25123"/>
                      <a:pt x="156400" y="27028"/>
                      <a:pt x="156210" y="27314"/>
                    </a:cubicBezTo>
                    <a:cubicBezTo>
                      <a:pt x="156020" y="27600"/>
                      <a:pt x="148114" y="21218"/>
                      <a:pt x="133445" y="14646"/>
                    </a:cubicBezTo>
                    <a:cubicBezTo>
                      <a:pt x="94574" y="-3252"/>
                      <a:pt x="48711" y="4283"/>
                      <a:pt x="17621" y="33696"/>
                    </a:cubicBezTo>
                    <a:cubicBezTo>
                      <a:pt x="5525" y="43983"/>
                      <a:pt x="762" y="52841"/>
                      <a:pt x="0" y="52365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3" name="Полилиния: фигура 462">
                <a:extLst>
                  <a:ext uri="{FF2B5EF4-FFF2-40B4-BE49-F238E27FC236}">
                    <a16:creationId xmlns:a16="http://schemas.microsoft.com/office/drawing/2014/main" id="{35C05A61-6A0E-47F2-A4E7-A7AAA9751121}"/>
                  </a:ext>
                </a:extLst>
              </p:cNvPr>
              <p:cNvSpPr/>
              <p:nvPr/>
            </p:nvSpPr>
            <p:spPr>
              <a:xfrm>
                <a:off x="8387117" y="2600241"/>
                <a:ext cx="224457" cy="92327"/>
              </a:xfrm>
              <a:custGeom>
                <a:avLst/>
                <a:gdLst>
                  <a:gd name="connsiteX0" fmla="*/ 0 w 224457"/>
                  <a:gd name="connsiteY0" fmla="*/ 26 h 92327"/>
                  <a:gd name="connsiteX1" fmla="*/ 30289 w 224457"/>
                  <a:gd name="connsiteY1" fmla="*/ 20981 h 92327"/>
                  <a:gd name="connsiteX2" fmla="*/ 107918 w 224457"/>
                  <a:gd name="connsiteY2" fmla="*/ 63463 h 92327"/>
                  <a:gd name="connsiteX3" fmla="*/ 153543 w 224457"/>
                  <a:gd name="connsiteY3" fmla="*/ 80512 h 92327"/>
                  <a:gd name="connsiteX4" fmla="*/ 191643 w 224457"/>
                  <a:gd name="connsiteY4" fmla="*/ 88799 h 92327"/>
                  <a:gd name="connsiteX5" fmla="*/ 216694 w 224457"/>
                  <a:gd name="connsiteY5" fmla="*/ 82513 h 92327"/>
                  <a:gd name="connsiteX6" fmla="*/ 224409 w 224457"/>
                  <a:gd name="connsiteY6" fmla="*/ 76607 h 92327"/>
                  <a:gd name="connsiteX7" fmla="*/ 217741 w 224457"/>
                  <a:gd name="connsiteY7" fmla="*/ 84132 h 92327"/>
                  <a:gd name="connsiteX8" fmla="*/ 191643 w 224457"/>
                  <a:gd name="connsiteY8" fmla="*/ 92323 h 92327"/>
                  <a:gd name="connsiteX9" fmla="*/ 151828 w 224457"/>
                  <a:gd name="connsiteY9" fmla="*/ 84799 h 92327"/>
                  <a:gd name="connsiteX10" fmla="*/ 28003 w 224457"/>
                  <a:gd name="connsiteY10" fmla="*/ 23934 h 92327"/>
                  <a:gd name="connsiteX11" fmla="*/ 6763 w 224457"/>
                  <a:gd name="connsiteY11" fmla="*/ 7075 h 92327"/>
                  <a:gd name="connsiteX12" fmla="*/ 0 w 224457"/>
                  <a:gd name="connsiteY12" fmla="*/ 26 h 9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457" h="92327">
                    <a:moveTo>
                      <a:pt x="0" y="26"/>
                    </a:moveTo>
                    <a:cubicBezTo>
                      <a:pt x="476" y="-545"/>
                      <a:pt x="11430" y="8313"/>
                      <a:pt x="30289" y="20981"/>
                    </a:cubicBezTo>
                    <a:cubicBezTo>
                      <a:pt x="54769" y="37555"/>
                      <a:pt x="80762" y="51775"/>
                      <a:pt x="107918" y="63463"/>
                    </a:cubicBezTo>
                    <a:cubicBezTo>
                      <a:pt x="122806" y="69978"/>
                      <a:pt x="138036" y="75674"/>
                      <a:pt x="153543" y="80512"/>
                    </a:cubicBezTo>
                    <a:cubicBezTo>
                      <a:pt x="165821" y="84951"/>
                      <a:pt x="178632" y="87742"/>
                      <a:pt x="191643" y="88799"/>
                    </a:cubicBezTo>
                    <a:cubicBezTo>
                      <a:pt x="200425" y="89180"/>
                      <a:pt x="209131" y="86999"/>
                      <a:pt x="216694" y="82513"/>
                    </a:cubicBezTo>
                    <a:cubicBezTo>
                      <a:pt x="221932" y="79274"/>
                      <a:pt x="224028" y="76321"/>
                      <a:pt x="224409" y="76607"/>
                    </a:cubicBezTo>
                    <a:cubicBezTo>
                      <a:pt x="224790" y="76893"/>
                      <a:pt x="222980" y="80131"/>
                      <a:pt x="217741" y="84132"/>
                    </a:cubicBezTo>
                    <a:cubicBezTo>
                      <a:pt x="210141" y="89580"/>
                      <a:pt x="200996" y="92447"/>
                      <a:pt x="191643" y="92323"/>
                    </a:cubicBezTo>
                    <a:cubicBezTo>
                      <a:pt x="178070" y="91800"/>
                      <a:pt x="164649" y="89266"/>
                      <a:pt x="151828" y="84799"/>
                    </a:cubicBezTo>
                    <a:cubicBezTo>
                      <a:pt x="107404" y="71654"/>
                      <a:pt x="65541" y="51080"/>
                      <a:pt x="28003" y="23934"/>
                    </a:cubicBezTo>
                    <a:cubicBezTo>
                      <a:pt x="18478" y="17171"/>
                      <a:pt x="11620" y="11266"/>
                      <a:pt x="6763" y="7075"/>
                    </a:cubicBezTo>
                    <a:cubicBezTo>
                      <a:pt x="4220" y="5027"/>
                      <a:pt x="1943" y="2655"/>
                      <a:pt x="0" y="26"/>
                    </a:cubicBezTo>
                    <a:close/>
                  </a:path>
                </a:pathLst>
              </a:custGeom>
              <a:solidFill>
                <a:srgbClr val="455A6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4" name="Полилиния: фигура 463">
                <a:extLst>
                  <a:ext uri="{FF2B5EF4-FFF2-40B4-BE49-F238E27FC236}">
                    <a16:creationId xmlns:a16="http://schemas.microsoft.com/office/drawing/2014/main" id="{8D83F3EE-F19E-44AC-9CF2-5D76878B4A40}"/>
                  </a:ext>
                </a:extLst>
              </p:cNvPr>
              <p:cNvSpPr/>
              <p:nvPr/>
            </p:nvSpPr>
            <p:spPr>
              <a:xfrm>
                <a:off x="8359938" y="2404201"/>
                <a:ext cx="115361" cy="153775"/>
              </a:xfrm>
              <a:custGeom>
                <a:avLst/>
                <a:gdLst>
                  <a:gd name="connsiteX0" fmla="*/ 1080 w 115361"/>
                  <a:gd name="connsiteY0" fmla="*/ 86529 h 153775"/>
                  <a:gd name="connsiteX1" fmla="*/ 127 w 115361"/>
                  <a:gd name="connsiteY1" fmla="*/ 74433 h 153775"/>
                  <a:gd name="connsiteX2" fmla="*/ 6128 w 115361"/>
                  <a:gd name="connsiteY2" fmla="*/ 41952 h 153775"/>
                  <a:gd name="connsiteX3" fmla="*/ 38703 w 115361"/>
                  <a:gd name="connsiteY3" fmla="*/ 5567 h 153775"/>
                  <a:gd name="connsiteX4" fmla="*/ 67945 w 115361"/>
                  <a:gd name="connsiteY4" fmla="*/ 328 h 153775"/>
                  <a:gd name="connsiteX5" fmla="*/ 96520 w 115361"/>
                  <a:gd name="connsiteY5" fmla="*/ 14425 h 153775"/>
                  <a:gd name="connsiteX6" fmla="*/ 112713 w 115361"/>
                  <a:gd name="connsiteY6" fmla="*/ 41762 h 153775"/>
                  <a:gd name="connsiteX7" fmla="*/ 114808 w 115361"/>
                  <a:gd name="connsiteY7" fmla="*/ 71099 h 153775"/>
                  <a:gd name="connsiteX8" fmla="*/ 98235 w 115361"/>
                  <a:gd name="connsiteY8" fmla="*/ 117295 h 153775"/>
                  <a:gd name="connsiteX9" fmla="*/ 79185 w 115361"/>
                  <a:gd name="connsiteY9" fmla="*/ 144251 h 153775"/>
                  <a:gd name="connsiteX10" fmla="*/ 71184 w 115361"/>
                  <a:gd name="connsiteY10" fmla="*/ 153776 h 153775"/>
                  <a:gd name="connsiteX11" fmla="*/ 77661 w 115361"/>
                  <a:gd name="connsiteY11" fmla="*/ 143489 h 153775"/>
                  <a:gd name="connsiteX12" fmla="*/ 95091 w 115361"/>
                  <a:gd name="connsiteY12" fmla="*/ 115962 h 153775"/>
                  <a:gd name="connsiteX13" fmla="*/ 110236 w 115361"/>
                  <a:gd name="connsiteY13" fmla="*/ 71004 h 153775"/>
                  <a:gd name="connsiteX14" fmla="*/ 107950 w 115361"/>
                  <a:gd name="connsiteY14" fmla="*/ 43476 h 153775"/>
                  <a:gd name="connsiteX15" fmla="*/ 92996 w 115361"/>
                  <a:gd name="connsiteY15" fmla="*/ 18330 h 153775"/>
                  <a:gd name="connsiteX16" fmla="*/ 67278 w 115361"/>
                  <a:gd name="connsiteY16" fmla="*/ 5472 h 153775"/>
                  <a:gd name="connsiteX17" fmla="*/ 40704 w 115361"/>
                  <a:gd name="connsiteY17" fmla="*/ 10044 h 153775"/>
                  <a:gd name="connsiteX18" fmla="*/ 9366 w 115361"/>
                  <a:gd name="connsiteY18" fmla="*/ 43667 h 153775"/>
                  <a:gd name="connsiteX19" fmla="*/ 2032 w 115361"/>
                  <a:gd name="connsiteY19" fmla="*/ 75004 h 153775"/>
                  <a:gd name="connsiteX20" fmla="*/ 1080 w 115361"/>
                  <a:gd name="connsiteY20" fmla="*/ 86529 h 153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5361" h="153775">
                    <a:moveTo>
                      <a:pt x="1080" y="86529"/>
                    </a:moveTo>
                    <a:cubicBezTo>
                      <a:pt x="118" y="82577"/>
                      <a:pt x="-206" y="78490"/>
                      <a:pt x="127" y="74433"/>
                    </a:cubicBezTo>
                    <a:cubicBezTo>
                      <a:pt x="222" y="63336"/>
                      <a:pt x="2251" y="52344"/>
                      <a:pt x="6128" y="41952"/>
                    </a:cubicBezTo>
                    <a:cubicBezTo>
                      <a:pt x="11871" y="26069"/>
                      <a:pt x="23549" y="13029"/>
                      <a:pt x="38703" y="5567"/>
                    </a:cubicBezTo>
                    <a:cubicBezTo>
                      <a:pt x="47733" y="1015"/>
                      <a:pt x="57896" y="-806"/>
                      <a:pt x="67945" y="328"/>
                    </a:cubicBezTo>
                    <a:cubicBezTo>
                      <a:pt x="78775" y="1703"/>
                      <a:pt x="88833" y="6665"/>
                      <a:pt x="96520" y="14425"/>
                    </a:cubicBezTo>
                    <a:cubicBezTo>
                      <a:pt x="104178" y="21996"/>
                      <a:pt x="109750" y="31410"/>
                      <a:pt x="112713" y="41762"/>
                    </a:cubicBezTo>
                    <a:cubicBezTo>
                      <a:pt x="115275" y="51316"/>
                      <a:pt x="115989" y="61279"/>
                      <a:pt x="114808" y="71099"/>
                    </a:cubicBezTo>
                    <a:cubicBezTo>
                      <a:pt x="112608" y="87491"/>
                      <a:pt x="106960" y="103236"/>
                      <a:pt x="98235" y="117295"/>
                    </a:cubicBezTo>
                    <a:cubicBezTo>
                      <a:pt x="92462" y="126677"/>
                      <a:pt x="86100" y="135678"/>
                      <a:pt x="79185" y="144251"/>
                    </a:cubicBezTo>
                    <a:cubicBezTo>
                      <a:pt x="76889" y="147718"/>
                      <a:pt x="74203" y="150918"/>
                      <a:pt x="71184" y="153776"/>
                    </a:cubicBezTo>
                    <a:cubicBezTo>
                      <a:pt x="73032" y="150156"/>
                      <a:pt x="75194" y="146718"/>
                      <a:pt x="77661" y="143489"/>
                    </a:cubicBezTo>
                    <a:cubicBezTo>
                      <a:pt x="81947" y="137107"/>
                      <a:pt x="88424" y="127963"/>
                      <a:pt x="95091" y="115962"/>
                    </a:cubicBezTo>
                    <a:cubicBezTo>
                      <a:pt x="103092" y="102141"/>
                      <a:pt x="108236" y="86853"/>
                      <a:pt x="110236" y="71004"/>
                    </a:cubicBezTo>
                    <a:cubicBezTo>
                      <a:pt x="111217" y="61764"/>
                      <a:pt x="110436" y="52430"/>
                      <a:pt x="107950" y="43476"/>
                    </a:cubicBezTo>
                    <a:cubicBezTo>
                      <a:pt x="105102" y="33997"/>
                      <a:pt x="99959" y="25363"/>
                      <a:pt x="92996" y="18330"/>
                    </a:cubicBezTo>
                    <a:cubicBezTo>
                      <a:pt x="86043" y="11373"/>
                      <a:pt x="77013" y="6860"/>
                      <a:pt x="67278" y="5472"/>
                    </a:cubicBezTo>
                    <a:cubicBezTo>
                      <a:pt x="58163" y="4441"/>
                      <a:pt x="48952" y="6027"/>
                      <a:pt x="40704" y="10044"/>
                    </a:cubicBezTo>
                    <a:cubicBezTo>
                      <a:pt x="26397" y="16902"/>
                      <a:pt x="15205" y="28911"/>
                      <a:pt x="9366" y="43667"/>
                    </a:cubicBezTo>
                    <a:cubicBezTo>
                      <a:pt x="5337" y="53678"/>
                      <a:pt x="2861" y="64241"/>
                      <a:pt x="2032" y="75004"/>
                    </a:cubicBezTo>
                    <a:cubicBezTo>
                      <a:pt x="1908" y="78862"/>
                      <a:pt x="1594" y="82710"/>
                      <a:pt x="1080" y="8652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5" name="Полилиния: фигура 464">
                <a:extLst>
                  <a:ext uri="{FF2B5EF4-FFF2-40B4-BE49-F238E27FC236}">
                    <a16:creationId xmlns:a16="http://schemas.microsoft.com/office/drawing/2014/main" id="{6676F79D-C0B2-4E1D-92CB-22F68799F7BD}"/>
                  </a:ext>
                </a:extLst>
              </p:cNvPr>
              <p:cNvSpPr/>
              <p:nvPr/>
            </p:nvSpPr>
            <p:spPr>
              <a:xfrm>
                <a:off x="8751638" y="2209683"/>
                <a:ext cx="601409" cy="994183"/>
              </a:xfrm>
              <a:custGeom>
                <a:avLst/>
                <a:gdLst>
                  <a:gd name="connsiteX0" fmla="*/ 597884 w 601409"/>
                  <a:gd name="connsiteY0" fmla="*/ 80546 h 994183"/>
                  <a:gd name="connsiteX1" fmla="*/ 542449 w 601409"/>
                  <a:gd name="connsiteY1" fmla="*/ 128171 h 994183"/>
                  <a:gd name="connsiteX2" fmla="*/ 587788 w 601409"/>
                  <a:gd name="connsiteY2" fmla="*/ 34731 h 994183"/>
                  <a:gd name="connsiteX3" fmla="*/ 523208 w 601409"/>
                  <a:gd name="connsiteY3" fmla="*/ 112169 h 994183"/>
                  <a:gd name="connsiteX4" fmla="*/ 513683 w 601409"/>
                  <a:gd name="connsiteY4" fmla="*/ 107502 h 994183"/>
                  <a:gd name="connsiteX5" fmla="*/ 556927 w 601409"/>
                  <a:gd name="connsiteY5" fmla="*/ 2727 h 994183"/>
                  <a:gd name="connsiteX6" fmla="*/ 539210 w 601409"/>
                  <a:gd name="connsiteY6" fmla="*/ 17681 h 994183"/>
                  <a:gd name="connsiteX7" fmla="*/ 483108 w 601409"/>
                  <a:gd name="connsiteY7" fmla="*/ 98643 h 994183"/>
                  <a:gd name="connsiteX8" fmla="*/ 510064 w 601409"/>
                  <a:gd name="connsiteY8" fmla="*/ 26349 h 994183"/>
                  <a:gd name="connsiteX9" fmla="*/ 505206 w 601409"/>
                  <a:gd name="connsiteY9" fmla="*/ 155 h 994183"/>
                  <a:gd name="connsiteX10" fmla="*/ 456533 w 601409"/>
                  <a:gd name="connsiteY10" fmla="*/ 68163 h 994183"/>
                  <a:gd name="connsiteX11" fmla="*/ 415766 w 601409"/>
                  <a:gd name="connsiteY11" fmla="*/ 98167 h 994183"/>
                  <a:gd name="connsiteX12" fmla="*/ 383667 w 601409"/>
                  <a:gd name="connsiteY12" fmla="*/ 39303 h 994183"/>
                  <a:gd name="connsiteX13" fmla="*/ 371170 w 601409"/>
                  <a:gd name="connsiteY13" fmla="*/ 47512 h 994183"/>
                  <a:gd name="connsiteX14" fmla="*/ 373190 w 601409"/>
                  <a:gd name="connsiteY14" fmla="*/ 56162 h 994183"/>
                  <a:gd name="connsiteX15" fmla="*/ 385572 w 601409"/>
                  <a:gd name="connsiteY15" fmla="*/ 87499 h 994183"/>
                  <a:gd name="connsiteX16" fmla="*/ 388430 w 601409"/>
                  <a:gd name="connsiteY16" fmla="*/ 114455 h 994183"/>
                  <a:gd name="connsiteX17" fmla="*/ 385572 w 601409"/>
                  <a:gd name="connsiteY17" fmla="*/ 141411 h 994183"/>
                  <a:gd name="connsiteX18" fmla="*/ 366998 w 601409"/>
                  <a:gd name="connsiteY18" fmla="*/ 180368 h 994183"/>
                  <a:gd name="connsiteX19" fmla="*/ 209550 w 601409"/>
                  <a:gd name="connsiteY19" fmla="*/ 530793 h 994183"/>
                  <a:gd name="connsiteX20" fmla="*/ 0 w 601409"/>
                  <a:gd name="connsiteY20" fmla="*/ 768156 h 994183"/>
                  <a:gd name="connsiteX21" fmla="*/ 39338 w 601409"/>
                  <a:gd name="connsiteY21" fmla="*/ 994184 h 994183"/>
                  <a:gd name="connsiteX22" fmla="*/ 341757 w 601409"/>
                  <a:gd name="connsiteY22" fmla="*/ 666810 h 994183"/>
                  <a:gd name="connsiteX23" fmla="*/ 501491 w 601409"/>
                  <a:gd name="connsiteY23" fmla="*/ 217230 h 994183"/>
                  <a:gd name="connsiteX24" fmla="*/ 505396 w 601409"/>
                  <a:gd name="connsiteY24" fmla="*/ 206085 h 994183"/>
                  <a:gd name="connsiteX25" fmla="*/ 577025 w 601409"/>
                  <a:gd name="connsiteY25" fmla="*/ 125790 h 994183"/>
                  <a:gd name="connsiteX26" fmla="*/ 597884 w 601409"/>
                  <a:gd name="connsiteY26" fmla="*/ 80546 h 994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01409" h="994183">
                    <a:moveTo>
                      <a:pt x="597884" y="80546"/>
                    </a:moveTo>
                    <a:cubicBezTo>
                      <a:pt x="583787" y="73402"/>
                      <a:pt x="543115" y="149031"/>
                      <a:pt x="542449" y="128171"/>
                    </a:cubicBezTo>
                    <a:cubicBezTo>
                      <a:pt x="541782" y="107311"/>
                      <a:pt x="602837" y="41589"/>
                      <a:pt x="587788" y="34731"/>
                    </a:cubicBezTo>
                    <a:cubicBezTo>
                      <a:pt x="568166" y="25777"/>
                      <a:pt x="527113" y="105692"/>
                      <a:pt x="523208" y="112169"/>
                    </a:cubicBezTo>
                    <a:cubicBezTo>
                      <a:pt x="519303" y="118646"/>
                      <a:pt x="509683" y="113217"/>
                      <a:pt x="513683" y="107502"/>
                    </a:cubicBezTo>
                    <a:cubicBezTo>
                      <a:pt x="519303" y="99310"/>
                      <a:pt x="576072" y="12252"/>
                      <a:pt x="556927" y="2727"/>
                    </a:cubicBezTo>
                    <a:cubicBezTo>
                      <a:pt x="546259" y="-2226"/>
                      <a:pt x="539210" y="17681"/>
                      <a:pt x="539210" y="17681"/>
                    </a:cubicBezTo>
                    <a:cubicBezTo>
                      <a:pt x="539210" y="17681"/>
                      <a:pt x="492062" y="103406"/>
                      <a:pt x="483108" y="98643"/>
                    </a:cubicBezTo>
                    <a:cubicBezTo>
                      <a:pt x="474155" y="93881"/>
                      <a:pt x="500063" y="42922"/>
                      <a:pt x="510064" y="26349"/>
                    </a:cubicBezTo>
                    <a:cubicBezTo>
                      <a:pt x="520065" y="9775"/>
                      <a:pt x="516064" y="-1464"/>
                      <a:pt x="505206" y="155"/>
                    </a:cubicBezTo>
                    <a:cubicBezTo>
                      <a:pt x="497777" y="1298"/>
                      <a:pt x="465963" y="51495"/>
                      <a:pt x="456533" y="68163"/>
                    </a:cubicBezTo>
                    <a:cubicBezTo>
                      <a:pt x="447104" y="84832"/>
                      <a:pt x="421862" y="131028"/>
                      <a:pt x="415766" y="98167"/>
                    </a:cubicBezTo>
                    <a:cubicBezTo>
                      <a:pt x="409670" y="65306"/>
                      <a:pt x="392525" y="42351"/>
                      <a:pt x="383667" y="39303"/>
                    </a:cubicBezTo>
                    <a:cubicBezTo>
                      <a:pt x="377952" y="38119"/>
                      <a:pt x="372351" y="41794"/>
                      <a:pt x="371170" y="47512"/>
                    </a:cubicBezTo>
                    <a:cubicBezTo>
                      <a:pt x="370542" y="50552"/>
                      <a:pt x="371275" y="53715"/>
                      <a:pt x="373190" y="56162"/>
                    </a:cubicBezTo>
                    <a:cubicBezTo>
                      <a:pt x="378762" y="65977"/>
                      <a:pt x="382934" y="76526"/>
                      <a:pt x="385572" y="87499"/>
                    </a:cubicBezTo>
                    <a:cubicBezTo>
                      <a:pt x="388039" y="96258"/>
                      <a:pt x="389011" y="105373"/>
                      <a:pt x="388430" y="114455"/>
                    </a:cubicBezTo>
                    <a:cubicBezTo>
                      <a:pt x="387668" y="124932"/>
                      <a:pt x="386620" y="133505"/>
                      <a:pt x="385572" y="141411"/>
                    </a:cubicBezTo>
                    <a:lnTo>
                      <a:pt x="366998" y="180368"/>
                    </a:lnTo>
                    <a:cubicBezTo>
                      <a:pt x="366998" y="180368"/>
                      <a:pt x="232505" y="486597"/>
                      <a:pt x="209550" y="530793"/>
                    </a:cubicBezTo>
                    <a:cubicBezTo>
                      <a:pt x="186595" y="574989"/>
                      <a:pt x="0" y="768156"/>
                      <a:pt x="0" y="768156"/>
                    </a:cubicBezTo>
                    <a:lnTo>
                      <a:pt x="39338" y="994184"/>
                    </a:lnTo>
                    <a:lnTo>
                      <a:pt x="341757" y="666810"/>
                    </a:lnTo>
                    <a:lnTo>
                      <a:pt x="501491" y="217230"/>
                    </a:lnTo>
                    <a:lnTo>
                      <a:pt x="505396" y="206085"/>
                    </a:lnTo>
                    <a:cubicBezTo>
                      <a:pt x="505396" y="206085"/>
                      <a:pt x="562547" y="145221"/>
                      <a:pt x="577025" y="125790"/>
                    </a:cubicBezTo>
                    <a:cubicBezTo>
                      <a:pt x="606647" y="85785"/>
                      <a:pt x="603123" y="83213"/>
                      <a:pt x="597884" y="80546"/>
                    </a:cubicBezTo>
                    <a:close/>
                  </a:path>
                </a:pathLst>
              </a:custGeom>
              <a:solidFill>
                <a:srgbClr val="FFBE9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6" name="Полилиния: фигура 465">
                <a:extLst>
                  <a:ext uri="{FF2B5EF4-FFF2-40B4-BE49-F238E27FC236}">
                    <a16:creationId xmlns:a16="http://schemas.microsoft.com/office/drawing/2014/main" id="{EC4933AE-E4A0-44E9-A5DD-807357462FC4}"/>
                  </a:ext>
                </a:extLst>
              </p:cNvPr>
              <p:cNvSpPr/>
              <p:nvPr/>
            </p:nvSpPr>
            <p:spPr>
              <a:xfrm>
                <a:off x="8016403" y="3806323"/>
                <a:ext cx="1025080" cy="1845183"/>
              </a:xfrm>
              <a:custGeom>
                <a:avLst/>
                <a:gdLst>
                  <a:gd name="connsiteX0" fmla="*/ 216313 w 1025080"/>
                  <a:gd name="connsiteY0" fmla="*/ 0 h 1845183"/>
                  <a:gd name="connsiteX1" fmla="*/ 100679 w 1025080"/>
                  <a:gd name="connsiteY1" fmla="*/ 428625 h 1845183"/>
                  <a:gd name="connsiteX2" fmla="*/ 0 w 1025080"/>
                  <a:gd name="connsiteY2" fmla="*/ 1797082 h 1845183"/>
                  <a:gd name="connsiteX3" fmla="*/ 335947 w 1025080"/>
                  <a:gd name="connsiteY3" fmla="*/ 1832420 h 1845183"/>
                  <a:gd name="connsiteX4" fmla="*/ 434340 w 1025080"/>
                  <a:gd name="connsiteY4" fmla="*/ 413861 h 1845183"/>
                  <a:gd name="connsiteX5" fmla="*/ 754666 w 1025080"/>
                  <a:gd name="connsiteY5" fmla="*/ 1845183 h 1845183"/>
                  <a:gd name="connsiteX6" fmla="*/ 1025081 w 1025080"/>
                  <a:gd name="connsiteY6" fmla="*/ 1748981 h 1845183"/>
                  <a:gd name="connsiteX7" fmla="*/ 721233 w 1025080"/>
                  <a:gd name="connsiteY7" fmla="*/ 6953 h 1845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25080" h="1845183">
                    <a:moveTo>
                      <a:pt x="216313" y="0"/>
                    </a:moveTo>
                    <a:cubicBezTo>
                      <a:pt x="216313" y="0"/>
                      <a:pt x="121063" y="215265"/>
                      <a:pt x="100679" y="428625"/>
                    </a:cubicBezTo>
                    <a:lnTo>
                      <a:pt x="0" y="1797082"/>
                    </a:lnTo>
                    <a:lnTo>
                      <a:pt x="335947" y="1832420"/>
                    </a:lnTo>
                    <a:lnTo>
                      <a:pt x="434340" y="413861"/>
                    </a:lnTo>
                    <a:cubicBezTo>
                      <a:pt x="434340" y="413861"/>
                      <a:pt x="742569" y="1845183"/>
                      <a:pt x="754666" y="1845183"/>
                    </a:cubicBezTo>
                    <a:cubicBezTo>
                      <a:pt x="766763" y="1845183"/>
                      <a:pt x="1025081" y="1748981"/>
                      <a:pt x="1025081" y="1748981"/>
                    </a:cubicBezTo>
                    <a:lnTo>
                      <a:pt x="721233" y="6953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7" name="Полилиния: фигура 466">
                <a:extLst>
                  <a:ext uri="{FF2B5EF4-FFF2-40B4-BE49-F238E27FC236}">
                    <a16:creationId xmlns:a16="http://schemas.microsoft.com/office/drawing/2014/main" id="{4D7D305A-DE89-485B-8D16-38B75077D8C6}"/>
                  </a:ext>
                </a:extLst>
              </p:cNvPr>
              <p:cNvSpPr/>
              <p:nvPr/>
            </p:nvSpPr>
            <p:spPr>
              <a:xfrm>
                <a:off x="8290626" y="4180987"/>
                <a:ext cx="302992" cy="74177"/>
              </a:xfrm>
              <a:custGeom>
                <a:avLst/>
                <a:gdLst>
                  <a:gd name="connsiteX0" fmla="*/ 302993 w 302992"/>
                  <a:gd name="connsiteY0" fmla="*/ 74059 h 74177"/>
                  <a:gd name="connsiteX1" fmla="*/ 150593 w 302992"/>
                  <a:gd name="connsiteY1" fmla="*/ 40055 h 74177"/>
                  <a:gd name="connsiteX2" fmla="*/ 3 w 302992"/>
                  <a:gd name="connsiteY2" fmla="*/ 145 h 74177"/>
                  <a:gd name="connsiteX3" fmla="*/ 152403 w 302992"/>
                  <a:gd name="connsiteY3" fmla="*/ 34054 h 74177"/>
                  <a:gd name="connsiteX4" fmla="*/ 302993 w 302992"/>
                  <a:gd name="connsiteY4" fmla="*/ 74059 h 74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2992" h="74177">
                    <a:moveTo>
                      <a:pt x="302993" y="74059"/>
                    </a:moveTo>
                    <a:cubicBezTo>
                      <a:pt x="302993" y="75678"/>
                      <a:pt x="234508" y="60438"/>
                      <a:pt x="150593" y="40055"/>
                    </a:cubicBezTo>
                    <a:cubicBezTo>
                      <a:pt x="66678" y="19671"/>
                      <a:pt x="-474" y="1955"/>
                      <a:pt x="3" y="145"/>
                    </a:cubicBezTo>
                    <a:cubicBezTo>
                      <a:pt x="479" y="-1665"/>
                      <a:pt x="68392" y="13671"/>
                      <a:pt x="152403" y="34054"/>
                    </a:cubicBezTo>
                    <a:cubicBezTo>
                      <a:pt x="236413" y="54438"/>
                      <a:pt x="302993" y="72344"/>
                      <a:pt x="302993" y="74059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8" name="Полилиния: фигура 467">
                <a:extLst>
                  <a:ext uri="{FF2B5EF4-FFF2-40B4-BE49-F238E27FC236}">
                    <a16:creationId xmlns:a16="http://schemas.microsoft.com/office/drawing/2014/main" id="{6D49B25A-8B2C-4166-8383-E6B94CD96570}"/>
                  </a:ext>
                </a:extLst>
              </p:cNvPr>
              <p:cNvSpPr/>
              <p:nvPr/>
            </p:nvSpPr>
            <p:spPr>
              <a:xfrm>
                <a:off x="8033548" y="5285462"/>
                <a:ext cx="338423" cy="58787"/>
              </a:xfrm>
              <a:custGeom>
                <a:avLst/>
                <a:gdLst>
                  <a:gd name="connsiteX0" fmla="*/ 338423 w 338423"/>
                  <a:gd name="connsiteY0" fmla="*/ 57053 h 58787"/>
                  <a:gd name="connsiteX1" fmla="*/ 334899 w 338423"/>
                  <a:gd name="connsiteY1" fmla="*/ 57720 h 58787"/>
                  <a:gd name="connsiteX2" fmla="*/ 324707 w 338423"/>
                  <a:gd name="connsiteY2" fmla="*/ 58672 h 58787"/>
                  <a:gd name="connsiteX3" fmla="*/ 287179 w 338423"/>
                  <a:gd name="connsiteY3" fmla="*/ 56386 h 58787"/>
                  <a:gd name="connsiteX4" fmla="*/ 232982 w 338423"/>
                  <a:gd name="connsiteY4" fmla="*/ 43242 h 58787"/>
                  <a:gd name="connsiteX5" fmla="*/ 168592 w 338423"/>
                  <a:gd name="connsiteY5" fmla="*/ 21525 h 58787"/>
                  <a:gd name="connsiteX6" fmla="*/ 102965 w 338423"/>
                  <a:gd name="connsiteY6" fmla="*/ 5808 h 58787"/>
                  <a:gd name="connsiteX7" fmla="*/ 48196 w 338423"/>
                  <a:gd name="connsiteY7" fmla="*/ 5808 h 58787"/>
                  <a:gd name="connsiteX8" fmla="*/ 0 w 338423"/>
                  <a:gd name="connsiteY8" fmla="*/ 21144 h 58787"/>
                  <a:gd name="connsiteX9" fmla="*/ 2858 w 338423"/>
                  <a:gd name="connsiteY9" fmla="*/ 19048 h 58787"/>
                  <a:gd name="connsiteX10" fmla="*/ 11716 w 338423"/>
                  <a:gd name="connsiteY10" fmla="*/ 13905 h 58787"/>
                  <a:gd name="connsiteX11" fmla="*/ 47625 w 338423"/>
                  <a:gd name="connsiteY11" fmla="*/ 2379 h 58787"/>
                  <a:gd name="connsiteX12" fmla="*/ 103537 w 338423"/>
                  <a:gd name="connsiteY12" fmla="*/ 1713 h 58787"/>
                  <a:gd name="connsiteX13" fmla="*/ 170212 w 338423"/>
                  <a:gd name="connsiteY13" fmla="*/ 17334 h 58787"/>
                  <a:gd name="connsiteX14" fmla="*/ 234506 w 338423"/>
                  <a:gd name="connsiteY14" fmla="*/ 39336 h 58787"/>
                  <a:gd name="connsiteX15" fmla="*/ 287846 w 338423"/>
                  <a:gd name="connsiteY15" fmla="*/ 53338 h 58787"/>
                  <a:gd name="connsiteX16" fmla="*/ 338423 w 338423"/>
                  <a:gd name="connsiteY16" fmla="*/ 57053 h 58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38423" h="58787">
                    <a:moveTo>
                      <a:pt x="338423" y="57053"/>
                    </a:moveTo>
                    <a:cubicBezTo>
                      <a:pt x="338423" y="57053"/>
                      <a:pt x="337280" y="57053"/>
                      <a:pt x="334899" y="57720"/>
                    </a:cubicBezTo>
                    <a:cubicBezTo>
                      <a:pt x="331527" y="58234"/>
                      <a:pt x="328117" y="58558"/>
                      <a:pt x="324707" y="58672"/>
                    </a:cubicBezTo>
                    <a:cubicBezTo>
                      <a:pt x="312153" y="59101"/>
                      <a:pt x="299590" y="58339"/>
                      <a:pt x="287179" y="56386"/>
                    </a:cubicBezTo>
                    <a:cubicBezTo>
                      <a:pt x="268805" y="53367"/>
                      <a:pt x="250688" y="48976"/>
                      <a:pt x="232982" y="43242"/>
                    </a:cubicBezTo>
                    <a:cubicBezTo>
                      <a:pt x="212979" y="36955"/>
                      <a:pt x="191357" y="29049"/>
                      <a:pt x="168592" y="21525"/>
                    </a:cubicBezTo>
                    <a:cubicBezTo>
                      <a:pt x="147228" y="14352"/>
                      <a:pt x="125263" y="9094"/>
                      <a:pt x="102965" y="5808"/>
                    </a:cubicBezTo>
                    <a:cubicBezTo>
                      <a:pt x="84792" y="3294"/>
                      <a:pt x="66370" y="3294"/>
                      <a:pt x="48196" y="5808"/>
                    </a:cubicBezTo>
                    <a:cubicBezTo>
                      <a:pt x="31471" y="8552"/>
                      <a:pt x="15230" y="13714"/>
                      <a:pt x="0" y="21144"/>
                    </a:cubicBezTo>
                    <a:cubicBezTo>
                      <a:pt x="848" y="20315"/>
                      <a:pt x="1810" y="19610"/>
                      <a:pt x="2858" y="19048"/>
                    </a:cubicBezTo>
                    <a:cubicBezTo>
                      <a:pt x="5696" y="17143"/>
                      <a:pt x="8658" y="15429"/>
                      <a:pt x="11716" y="13905"/>
                    </a:cubicBezTo>
                    <a:cubicBezTo>
                      <a:pt x="23031" y="8266"/>
                      <a:pt x="35138" y="4380"/>
                      <a:pt x="47625" y="2379"/>
                    </a:cubicBezTo>
                    <a:cubicBezTo>
                      <a:pt x="66132" y="-554"/>
                      <a:pt x="84963" y="-773"/>
                      <a:pt x="103537" y="1713"/>
                    </a:cubicBezTo>
                    <a:cubicBezTo>
                      <a:pt x="126206" y="4789"/>
                      <a:pt x="148533" y="10018"/>
                      <a:pt x="170212" y="17334"/>
                    </a:cubicBezTo>
                    <a:lnTo>
                      <a:pt x="234506" y="39336"/>
                    </a:lnTo>
                    <a:cubicBezTo>
                      <a:pt x="251936" y="45251"/>
                      <a:pt x="269758" y="49928"/>
                      <a:pt x="287846" y="53338"/>
                    </a:cubicBezTo>
                    <a:cubicBezTo>
                      <a:pt x="304581" y="55900"/>
                      <a:pt x="321497" y="57139"/>
                      <a:pt x="338423" y="57053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9" name="Полилиния: фигура 468">
                <a:extLst>
                  <a:ext uri="{FF2B5EF4-FFF2-40B4-BE49-F238E27FC236}">
                    <a16:creationId xmlns:a16="http://schemas.microsoft.com/office/drawing/2014/main" id="{3100D3C6-6A0C-4C6E-A6B0-AB2BFA562EA7}"/>
                  </a:ext>
                </a:extLst>
              </p:cNvPr>
              <p:cNvSpPr/>
              <p:nvPr/>
            </p:nvSpPr>
            <p:spPr>
              <a:xfrm>
                <a:off x="8029739" y="5224149"/>
                <a:ext cx="343566" cy="35255"/>
              </a:xfrm>
              <a:custGeom>
                <a:avLst/>
                <a:gdLst>
                  <a:gd name="connsiteX0" fmla="*/ 343567 w 343566"/>
                  <a:gd name="connsiteY0" fmla="*/ 2923 h 35255"/>
                  <a:gd name="connsiteX1" fmla="*/ 329851 w 343566"/>
                  <a:gd name="connsiteY1" fmla="*/ 2923 h 35255"/>
                  <a:gd name="connsiteX2" fmla="*/ 292608 w 343566"/>
                  <a:gd name="connsiteY2" fmla="*/ 3971 h 35255"/>
                  <a:gd name="connsiteX3" fmla="*/ 171450 w 343566"/>
                  <a:gd name="connsiteY3" fmla="*/ 26259 h 35255"/>
                  <a:gd name="connsiteX4" fmla="*/ 103632 w 343566"/>
                  <a:gd name="connsiteY4" fmla="*/ 34927 h 35255"/>
                  <a:gd name="connsiteX5" fmla="*/ 47911 w 343566"/>
                  <a:gd name="connsiteY5" fmla="*/ 31212 h 35255"/>
                  <a:gd name="connsiteX6" fmla="*/ 12001 w 343566"/>
                  <a:gd name="connsiteY6" fmla="*/ 19782 h 35255"/>
                  <a:gd name="connsiteX7" fmla="*/ 2953 w 343566"/>
                  <a:gd name="connsiteY7" fmla="*/ 15019 h 35255"/>
                  <a:gd name="connsiteX8" fmla="*/ 0 w 343566"/>
                  <a:gd name="connsiteY8" fmla="*/ 13019 h 35255"/>
                  <a:gd name="connsiteX9" fmla="*/ 48577 w 343566"/>
                  <a:gd name="connsiteY9" fmla="*/ 27688 h 35255"/>
                  <a:gd name="connsiteX10" fmla="*/ 170497 w 343566"/>
                  <a:gd name="connsiteY10" fmla="*/ 21401 h 35255"/>
                  <a:gd name="connsiteX11" fmla="*/ 292417 w 343566"/>
                  <a:gd name="connsiteY11" fmla="*/ 541 h 35255"/>
                  <a:gd name="connsiteX12" fmla="*/ 329946 w 343566"/>
                  <a:gd name="connsiteY12" fmla="*/ 1018 h 35255"/>
                  <a:gd name="connsiteX13" fmla="*/ 343567 w 343566"/>
                  <a:gd name="connsiteY13" fmla="*/ 2923 h 35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43566" h="35255">
                    <a:moveTo>
                      <a:pt x="343567" y="2923"/>
                    </a:moveTo>
                    <a:cubicBezTo>
                      <a:pt x="339004" y="3237"/>
                      <a:pt x="334413" y="3237"/>
                      <a:pt x="329851" y="2923"/>
                    </a:cubicBezTo>
                    <a:cubicBezTo>
                      <a:pt x="317430" y="2494"/>
                      <a:pt x="304991" y="2847"/>
                      <a:pt x="292608" y="3971"/>
                    </a:cubicBezTo>
                    <a:cubicBezTo>
                      <a:pt x="261175" y="6257"/>
                      <a:pt x="218789" y="16448"/>
                      <a:pt x="171450" y="26259"/>
                    </a:cubicBezTo>
                    <a:cubicBezTo>
                      <a:pt x="149095" y="30850"/>
                      <a:pt x="126425" y="33755"/>
                      <a:pt x="103632" y="34927"/>
                    </a:cubicBezTo>
                    <a:cubicBezTo>
                      <a:pt x="84972" y="35917"/>
                      <a:pt x="66265" y="34670"/>
                      <a:pt x="47911" y="31212"/>
                    </a:cubicBezTo>
                    <a:cubicBezTo>
                      <a:pt x="35538" y="28802"/>
                      <a:pt x="23489" y="24964"/>
                      <a:pt x="12001" y="19782"/>
                    </a:cubicBezTo>
                    <a:cubicBezTo>
                      <a:pt x="8906" y="18353"/>
                      <a:pt x="5886" y="16763"/>
                      <a:pt x="2953" y="15019"/>
                    </a:cubicBezTo>
                    <a:cubicBezTo>
                      <a:pt x="1867" y="14524"/>
                      <a:pt x="867" y="13848"/>
                      <a:pt x="0" y="13019"/>
                    </a:cubicBezTo>
                    <a:cubicBezTo>
                      <a:pt x="15649" y="19553"/>
                      <a:pt x="31928" y="24468"/>
                      <a:pt x="48577" y="27688"/>
                    </a:cubicBezTo>
                    <a:cubicBezTo>
                      <a:pt x="79438" y="33498"/>
                      <a:pt x="123349" y="31117"/>
                      <a:pt x="170497" y="21401"/>
                    </a:cubicBezTo>
                    <a:cubicBezTo>
                      <a:pt x="217646" y="11686"/>
                      <a:pt x="260509" y="1875"/>
                      <a:pt x="292417" y="541"/>
                    </a:cubicBezTo>
                    <a:cubicBezTo>
                      <a:pt x="304924" y="-316"/>
                      <a:pt x="317468" y="-154"/>
                      <a:pt x="329946" y="1018"/>
                    </a:cubicBezTo>
                    <a:cubicBezTo>
                      <a:pt x="334547" y="1103"/>
                      <a:pt x="339119" y="1742"/>
                      <a:pt x="343567" y="2923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0" name="Полилиния: фигура 469">
                <a:extLst>
                  <a:ext uri="{FF2B5EF4-FFF2-40B4-BE49-F238E27FC236}">
                    <a16:creationId xmlns:a16="http://schemas.microsoft.com/office/drawing/2014/main" id="{36BC8935-3ABD-4767-BCB7-2412A7CA109A}"/>
                  </a:ext>
                </a:extLst>
              </p:cNvPr>
              <p:cNvSpPr/>
              <p:nvPr/>
            </p:nvSpPr>
            <p:spPr>
              <a:xfrm>
                <a:off x="8645435" y="5093422"/>
                <a:ext cx="326897" cy="61069"/>
              </a:xfrm>
              <a:custGeom>
                <a:avLst/>
                <a:gdLst>
                  <a:gd name="connsiteX0" fmla="*/ 326898 w 326897"/>
                  <a:gd name="connsiteY0" fmla="*/ 14 h 61069"/>
                  <a:gd name="connsiteX1" fmla="*/ 325088 w 326897"/>
                  <a:gd name="connsiteY1" fmla="*/ 3062 h 61069"/>
                  <a:gd name="connsiteX2" fmla="*/ 318421 w 326897"/>
                  <a:gd name="connsiteY2" fmla="*/ 10873 h 61069"/>
                  <a:gd name="connsiteX3" fmla="*/ 286036 w 326897"/>
                  <a:gd name="connsiteY3" fmla="*/ 29923 h 61069"/>
                  <a:gd name="connsiteX4" fmla="*/ 230696 w 326897"/>
                  <a:gd name="connsiteY4" fmla="*/ 35733 h 61069"/>
                  <a:gd name="connsiteX5" fmla="*/ 164021 w 326897"/>
                  <a:gd name="connsiteY5" fmla="*/ 25256 h 61069"/>
                  <a:gd name="connsiteX6" fmla="*/ 97346 w 326897"/>
                  <a:gd name="connsiteY6" fmla="*/ 23446 h 61069"/>
                  <a:gd name="connsiteX7" fmla="*/ 44672 w 326897"/>
                  <a:gd name="connsiteY7" fmla="*/ 37448 h 61069"/>
                  <a:gd name="connsiteX8" fmla="*/ 0 w 326897"/>
                  <a:gd name="connsiteY8" fmla="*/ 61070 h 61069"/>
                  <a:gd name="connsiteX9" fmla="*/ 2476 w 326897"/>
                  <a:gd name="connsiteY9" fmla="*/ 58593 h 61069"/>
                  <a:gd name="connsiteX10" fmla="*/ 10573 w 326897"/>
                  <a:gd name="connsiteY10" fmla="*/ 52497 h 61069"/>
                  <a:gd name="connsiteX11" fmla="*/ 43243 w 326897"/>
                  <a:gd name="connsiteY11" fmla="*/ 34209 h 61069"/>
                  <a:gd name="connsiteX12" fmla="*/ 96774 w 326897"/>
                  <a:gd name="connsiteY12" fmla="*/ 18969 h 61069"/>
                  <a:gd name="connsiteX13" fmla="*/ 164783 w 326897"/>
                  <a:gd name="connsiteY13" fmla="*/ 20398 h 61069"/>
                  <a:gd name="connsiteX14" fmla="*/ 231458 w 326897"/>
                  <a:gd name="connsiteY14" fmla="*/ 31161 h 61069"/>
                  <a:gd name="connsiteX15" fmla="*/ 285369 w 326897"/>
                  <a:gd name="connsiteY15" fmla="*/ 26589 h 61069"/>
                  <a:gd name="connsiteX16" fmla="*/ 317468 w 326897"/>
                  <a:gd name="connsiteY16" fmla="*/ 9539 h 61069"/>
                  <a:gd name="connsiteX17" fmla="*/ 326898 w 326897"/>
                  <a:gd name="connsiteY17" fmla="*/ 14 h 61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6897" h="61069">
                    <a:moveTo>
                      <a:pt x="326898" y="14"/>
                    </a:moveTo>
                    <a:cubicBezTo>
                      <a:pt x="326469" y="1129"/>
                      <a:pt x="325860" y="2158"/>
                      <a:pt x="325088" y="3062"/>
                    </a:cubicBezTo>
                    <a:cubicBezTo>
                      <a:pt x="323117" y="5872"/>
                      <a:pt x="320888" y="8482"/>
                      <a:pt x="318421" y="10873"/>
                    </a:cubicBezTo>
                    <a:cubicBezTo>
                      <a:pt x="309191" y="19569"/>
                      <a:pt x="298123" y="26084"/>
                      <a:pt x="286036" y="29923"/>
                    </a:cubicBezTo>
                    <a:cubicBezTo>
                      <a:pt x="268167" y="35552"/>
                      <a:pt x="249345" y="37524"/>
                      <a:pt x="230696" y="35733"/>
                    </a:cubicBezTo>
                    <a:cubicBezTo>
                      <a:pt x="209741" y="34209"/>
                      <a:pt x="187262" y="29161"/>
                      <a:pt x="164021" y="25256"/>
                    </a:cubicBezTo>
                    <a:cubicBezTo>
                      <a:pt x="142008" y="21312"/>
                      <a:pt x="119539" y="20703"/>
                      <a:pt x="97346" y="23446"/>
                    </a:cubicBezTo>
                    <a:cubicBezTo>
                      <a:pt x="79258" y="25827"/>
                      <a:pt x="61550" y="30533"/>
                      <a:pt x="44672" y="37448"/>
                    </a:cubicBezTo>
                    <a:cubicBezTo>
                      <a:pt x="29213" y="44201"/>
                      <a:pt x="14278" y="52097"/>
                      <a:pt x="0" y="61070"/>
                    </a:cubicBezTo>
                    <a:cubicBezTo>
                      <a:pt x="0" y="61070"/>
                      <a:pt x="762" y="60117"/>
                      <a:pt x="2476" y="58593"/>
                    </a:cubicBezTo>
                    <a:cubicBezTo>
                      <a:pt x="4191" y="57069"/>
                      <a:pt x="6953" y="54974"/>
                      <a:pt x="10573" y="52497"/>
                    </a:cubicBezTo>
                    <a:cubicBezTo>
                      <a:pt x="20803" y="45287"/>
                      <a:pt x="31747" y="39162"/>
                      <a:pt x="43243" y="34209"/>
                    </a:cubicBezTo>
                    <a:cubicBezTo>
                      <a:pt x="60293" y="26675"/>
                      <a:pt x="78315" y="21541"/>
                      <a:pt x="96774" y="18969"/>
                    </a:cubicBezTo>
                    <a:cubicBezTo>
                      <a:pt x="119377" y="15854"/>
                      <a:pt x="142332" y="16331"/>
                      <a:pt x="164783" y="20398"/>
                    </a:cubicBezTo>
                    <a:cubicBezTo>
                      <a:pt x="188595" y="24303"/>
                      <a:pt x="210788" y="29447"/>
                      <a:pt x="231458" y="31161"/>
                    </a:cubicBezTo>
                    <a:cubicBezTo>
                      <a:pt x="249555" y="33123"/>
                      <a:pt x="267862" y="31571"/>
                      <a:pt x="285369" y="26589"/>
                    </a:cubicBezTo>
                    <a:cubicBezTo>
                      <a:pt x="297132" y="23189"/>
                      <a:pt x="308067" y="17388"/>
                      <a:pt x="317468" y="9539"/>
                    </a:cubicBezTo>
                    <a:cubicBezTo>
                      <a:pt x="323659" y="3729"/>
                      <a:pt x="326517" y="-271"/>
                      <a:pt x="326898" y="1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1" name="Полилиния: фигура 470">
                <a:extLst>
                  <a:ext uri="{FF2B5EF4-FFF2-40B4-BE49-F238E27FC236}">
                    <a16:creationId xmlns:a16="http://schemas.microsoft.com/office/drawing/2014/main" id="{330686A4-7906-46A9-9D71-C14284BB3A5D}"/>
                  </a:ext>
                </a:extLst>
              </p:cNvPr>
              <p:cNvSpPr/>
              <p:nvPr/>
            </p:nvSpPr>
            <p:spPr>
              <a:xfrm>
                <a:off x="8703727" y="5345631"/>
                <a:ext cx="319373" cy="88794"/>
              </a:xfrm>
              <a:custGeom>
                <a:avLst/>
                <a:gdLst>
                  <a:gd name="connsiteX0" fmla="*/ 319373 w 319373"/>
                  <a:gd name="connsiteY0" fmla="*/ 28 h 88794"/>
                  <a:gd name="connsiteX1" fmla="*/ 310515 w 319373"/>
                  <a:gd name="connsiteY1" fmla="*/ 10505 h 88794"/>
                  <a:gd name="connsiteX2" fmla="*/ 282607 w 319373"/>
                  <a:gd name="connsiteY2" fmla="*/ 35461 h 88794"/>
                  <a:gd name="connsiteX3" fmla="*/ 169926 w 319373"/>
                  <a:gd name="connsiteY3" fmla="*/ 84705 h 88794"/>
                  <a:gd name="connsiteX4" fmla="*/ 47149 w 319373"/>
                  <a:gd name="connsiteY4" fmla="*/ 78038 h 88794"/>
                  <a:gd name="connsiteX5" fmla="*/ 12002 w 319373"/>
                  <a:gd name="connsiteY5" fmla="*/ 64893 h 88794"/>
                  <a:gd name="connsiteX6" fmla="*/ 0 w 319373"/>
                  <a:gd name="connsiteY6" fmla="*/ 58225 h 88794"/>
                  <a:gd name="connsiteX7" fmla="*/ 12763 w 319373"/>
                  <a:gd name="connsiteY7" fmla="*/ 63083 h 88794"/>
                  <a:gd name="connsiteX8" fmla="*/ 48006 w 319373"/>
                  <a:gd name="connsiteY8" fmla="*/ 74704 h 88794"/>
                  <a:gd name="connsiteX9" fmla="*/ 169069 w 319373"/>
                  <a:gd name="connsiteY9" fmla="*/ 79752 h 88794"/>
                  <a:gd name="connsiteX10" fmla="*/ 280511 w 319373"/>
                  <a:gd name="connsiteY10" fmla="*/ 32698 h 88794"/>
                  <a:gd name="connsiteX11" fmla="*/ 319373 w 319373"/>
                  <a:gd name="connsiteY11" fmla="*/ 28 h 88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9373" h="88794">
                    <a:moveTo>
                      <a:pt x="319373" y="28"/>
                    </a:moveTo>
                    <a:cubicBezTo>
                      <a:pt x="316830" y="3847"/>
                      <a:pt x="313858" y="7362"/>
                      <a:pt x="310515" y="10505"/>
                    </a:cubicBezTo>
                    <a:cubicBezTo>
                      <a:pt x="301942" y="19611"/>
                      <a:pt x="292608" y="27955"/>
                      <a:pt x="282607" y="35461"/>
                    </a:cubicBezTo>
                    <a:cubicBezTo>
                      <a:pt x="249422" y="60473"/>
                      <a:pt x="210826" y="77333"/>
                      <a:pt x="169926" y="84705"/>
                    </a:cubicBezTo>
                    <a:cubicBezTo>
                      <a:pt x="129026" y="91877"/>
                      <a:pt x="87030" y="89591"/>
                      <a:pt x="47149" y="78038"/>
                    </a:cubicBezTo>
                    <a:cubicBezTo>
                      <a:pt x="35109" y="74580"/>
                      <a:pt x="23355" y="70179"/>
                      <a:pt x="12002" y="64893"/>
                    </a:cubicBezTo>
                    <a:cubicBezTo>
                      <a:pt x="7763" y="63131"/>
                      <a:pt x="3734" y="60892"/>
                      <a:pt x="0" y="58225"/>
                    </a:cubicBezTo>
                    <a:cubicBezTo>
                      <a:pt x="4363" y="59549"/>
                      <a:pt x="8620" y="61178"/>
                      <a:pt x="12763" y="63083"/>
                    </a:cubicBezTo>
                    <a:cubicBezTo>
                      <a:pt x="24260" y="67684"/>
                      <a:pt x="36033" y="71570"/>
                      <a:pt x="48006" y="74704"/>
                    </a:cubicBezTo>
                    <a:cubicBezTo>
                      <a:pt x="87525" y="85076"/>
                      <a:pt x="128826" y="86800"/>
                      <a:pt x="169069" y="79752"/>
                    </a:cubicBezTo>
                    <a:cubicBezTo>
                      <a:pt x="209226" y="72456"/>
                      <a:pt x="247279" y="56387"/>
                      <a:pt x="280511" y="32698"/>
                    </a:cubicBezTo>
                    <a:cubicBezTo>
                      <a:pt x="305943" y="14315"/>
                      <a:pt x="318516" y="-734"/>
                      <a:pt x="319373" y="28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2" name="Полилиния: фигура 471">
                <a:extLst>
                  <a:ext uri="{FF2B5EF4-FFF2-40B4-BE49-F238E27FC236}">
                    <a16:creationId xmlns:a16="http://schemas.microsoft.com/office/drawing/2014/main" id="{E09F5227-CA01-4D71-BD3D-D67669E6B147}"/>
                  </a:ext>
                </a:extLst>
              </p:cNvPr>
              <p:cNvSpPr/>
              <p:nvPr/>
            </p:nvSpPr>
            <p:spPr>
              <a:xfrm>
                <a:off x="8629718" y="4986651"/>
                <a:ext cx="310038" cy="106906"/>
              </a:xfrm>
              <a:custGeom>
                <a:avLst/>
                <a:gdLst>
                  <a:gd name="connsiteX0" fmla="*/ 310039 w 310038"/>
                  <a:gd name="connsiteY0" fmla="*/ 1724 h 106906"/>
                  <a:gd name="connsiteX1" fmla="*/ 296799 w 310038"/>
                  <a:gd name="connsiteY1" fmla="*/ 1724 h 106906"/>
                  <a:gd name="connsiteX2" fmla="*/ 261938 w 310038"/>
                  <a:gd name="connsiteY2" fmla="*/ 9821 h 106906"/>
                  <a:gd name="connsiteX3" fmla="*/ 216694 w 310038"/>
                  <a:gd name="connsiteY3" fmla="*/ 37919 h 106906"/>
                  <a:gd name="connsiteX4" fmla="*/ 165068 w 310038"/>
                  <a:gd name="connsiteY4" fmla="*/ 79734 h 106906"/>
                  <a:gd name="connsiteX5" fmla="*/ 103442 w 310038"/>
                  <a:gd name="connsiteY5" fmla="*/ 105071 h 106906"/>
                  <a:gd name="connsiteX6" fmla="*/ 49054 w 310038"/>
                  <a:gd name="connsiteY6" fmla="*/ 105071 h 106906"/>
                  <a:gd name="connsiteX7" fmla="*/ 13049 w 310038"/>
                  <a:gd name="connsiteY7" fmla="*/ 98784 h 106906"/>
                  <a:gd name="connsiteX8" fmla="*/ 0 w 310038"/>
                  <a:gd name="connsiteY8" fmla="*/ 95450 h 106906"/>
                  <a:gd name="connsiteX9" fmla="*/ 13335 w 310038"/>
                  <a:gd name="connsiteY9" fmla="*/ 96974 h 106906"/>
                  <a:gd name="connsiteX10" fmla="*/ 49435 w 310038"/>
                  <a:gd name="connsiteY10" fmla="*/ 101546 h 106906"/>
                  <a:gd name="connsiteX11" fmla="*/ 102775 w 310038"/>
                  <a:gd name="connsiteY11" fmla="*/ 100784 h 106906"/>
                  <a:gd name="connsiteX12" fmla="*/ 162306 w 310038"/>
                  <a:gd name="connsiteY12" fmla="*/ 75829 h 106906"/>
                  <a:gd name="connsiteX13" fmla="*/ 213836 w 310038"/>
                  <a:gd name="connsiteY13" fmla="*/ 34586 h 106906"/>
                  <a:gd name="connsiteX14" fmla="*/ 260699 w 310038"/>
                  <a:gd name="connsiteY14" fmla="*/ 6773 h 106906"/>
                  <a:gd name="connsiteX15" fmla="*/ 296799 w 310038"/>
                  <a:gd name="connsiteY15" fmla="*/ 10 h 106906"/>
                  <a:gd name="connsiteX16" fmla="*/ 306324 w 310038"/>
                  <a:gd name="connsiteY16" fmla="*/ 1153 h 106906"/>
                  <a:gd name="connsiteX17" fmla="*/ 310039 w 310038"/>
                  <a:gd name="connsiteY17" fmla="*/ 1724 h 10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10038" h="106906">
                    <a:moveTo>
                      <a:pt x="310039" y="1724"/>
                    </a:moveTo>
                    <a:cubicBezTo>
                      <a:pt x="310039" y="1724"/>
                      <a:pt x="305276" y="1724"/>
                      <a:pt x="296799" y="1724"/>
                    </a:cubicBezTo>
                    <a:cubicBezTo>
                      <a:pt x="284788" y="2305"/>
                      <a:pt x="272977" y="5049"/>
                      <a:pt x="261938" y="9821"/>
                    </a:cubicBezTo>
                    <a:cubicBezTo>
                      <a:pt x="245621" y="17041"/>
                      <a:pt x="230400" y="26499"/>
                      <a:pt x="216694" y="37919"/>
                    </a:cubicBezTo>
                    <a:cubicBezTo>
                      <a:pt x="200882" y="50588"/>
                      <a:pt x="184499" y="66018"/>
                      <a:pt x="165068" y="79734"/>
                    </a:cubicBezTo>
                    <a:cubicBezTo>
                      <a:pt x="146923" y="93117"/>
                      <a:pt x="125759" y="101823"/>
                      <a:pt x="103442" y="105071"/>
                    </a:cubicBezTo>
                    <a:cubicBezTo>
                      <a:pt x="85392" y="107518"/>
                      <a:pt x="67104" y="107518"/>
                      <a:pt x="49054" y="105071"/>
                    </a:cubicBezTo>
                    <a:cubicBezTo>
                      <a:pt x="33719" y="103166"/>
                      <a:pt x="21431" y="100594"/>
                      <a:pt x="13049" y="98784"/>
                    </a:cubicBezTo>
                    <a:cubicBezTo>
                      <a:pt x="8611" y="98070"/>
                      <a:pt x="4239" y="96946"/>
                      <a:pt x="0" y="95450"/>
                    </a:cubicBezTo>
                    <a:cubicBezTo>
                      <a:pt x="4486" y="95479"/>
                      <a:pt x="8954" y="95984"/>
                      <a:pt x="13335" y="96974"/>
                    </a:cubicBezTo>
                    <a:cubicBezTo>
                      <a:pt x="21908" y="98117"/>
                      <a:pt x="34195" y="100117"/>
                      <a:pt x="49435" y="101546"/>
                    </a:cubicBezTo>
                    <a:cubicBezTo>
                      <a:pt x="67170" y="103556"/>
                      <a:pt x="85096" y="103299"/>
                      <a:pt x="102775" y="100784"/>
                    </a:cubicBezTo>
                    <a:cubicBezTo>
                      <a:pt x="124330" y="97355"/>
                      <a:pt x="144751" y="88802"/>
                      <a:pt x="162306" y="75829"/>
                    </a:cubicBezTo>
                    <a:cubicBezTo>
                      <a:pt x="181356" y="62399"/>
                      <a:pt x="197739" y="47254"/>
                      <a:pt x="213836" y="34586"/>
                    </a:cubicBezTo>
                    <a:cubicBezTo>
                      <a:pt x="227981" y="23032"/>
                      <a:pt x="243783" y="13649"/>
                      <a:pt x="260699" y="6773"/>
                    </a:cubicBezTo>
                    <a:cubicBezTo>
                      <a:pt x="272158" y="2134"/>
                      <a:pt x="284436" y="-171"/>
                      <a:pt x="296799" y="10"/>
                    </a:cubicBezTo>
                    <a:cubicBezTo>
                      <a:pt x="299999" y="134"/>
                      <a:pt x="303181" y="524"/>
                      <a:pt x="306324" y="1153"/>
                    </a:cubicBezTo>
                    <a:cubicBezTo>
                      <a:pt x="307591" y="1115"/>
                      <a:pt x="308848" y="1305"/>
                      <a:pt x="310039" y="1724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3" name="Полилиния: фигура 472">
                <a:extLst>
                  <a:ext uri="{FF2B5EF4-FFF2-40B4-BE49-F238E27FC236}">
                    <a16:creationId xmlns:a16="http://schemas.microsoft.com/office/drawing/2014/main" id="{83379DF4-7F4A-4688-BB60-EF67514F539F}"/>
                  </a:ext>
                </a:extLst>
              </p:cNvPr>
              <p:cNvSpPr/>
              <p:nvPr/>
            </p:nvSpPr>
            <p:spPr>
              <a:xfrm>
                <a:off x="8053075" y="4904512"/>
                <a:ext cx="348805" cy="46672"/>
              </a:xfrm>
              <a:custGeom>
                <a:avLst/>
                <a:gdLst>
                  <a:gd name="connsiteX0" fmla="*/ 348805 w 348805"/>
                  <a:gd name="connsiteY0" fmla="*/ 29381 h 46672"/>
                  <a:gd name="connsiteX1" fmla="*/ 345758 w 348805"/>
                  <a:gd name="connsiteY1" fmla="*/ 31476 h 46672"/>
                  <a:gd name="connsiteX2" fmla="*/ 336233 w 348805"/>
                  <a:gd name="connsiteY2" fmla="*/ 36239 h 46672"/>
                  <a:gd name="connsiteX3" fmla="*/ 298704 w 348805"/>
                  <a:gd name="connsiteY3" fmla="*/ 45764 h 46672"/>
                  <a:gd name="connsiteX4" fmla="*/ 241554 w 348805"/>
                  <a:gd name="connsiteY4" fmla="*/ 43192 h 46672"/>
                  <a:gd name="connsiteX5" fmla="*/ 173641 w 348805"/>
                  <a:gd name="connsiteY5" fmla="*/ 25952 h 46672"/>
                  <a:gd name="connsiteX6" fmla="*/ 106489 w 348805"/>
                  <a:gd name="connsiteY6" fmla="*/ 8331 h 46672"/>
                  <a:gd name="connsiteX7" fmla="*/ 50292 w 348805"/>
                  <a:gd name="connsiteY7" fmla="*/ 4426 h 46672"/>
                  <a:gd name="connsiteX8" fmla="*/ 0 w 348805"/>
                  <a:gd name="connsiteY8" fmla="*/ 17094 h 46672"/>
                  <a:gd name="connsiteX9" fmla="*/ 3143 w 348805"/>
                  <a:gd name="connsiteY9" fmla="*/ 15093 h 46672"/>
                  <a:gd name="connsiteX10" fmla="*/ 12668 w 348805"/>
                  <a:gd name="connsiteY10" fmla="*/ 10331 h 46672"/>
                  <a:gd name="connsiteX11" fmla="*/ 50197 w 348805"/>
                  <a:gd name="connsiteY11" fmla="*/ 806 h 46672"/>
                  <a:gd name="connsiteX12" fmla="*/ 107347 w 348805"/>
                  <a:gd name="connsiteY12" fmla="*/ 3663 h 46672"/>
                  <a:gd name="connsiteX13" fmla="*/ 175260 w 348805"/>
                  <a:gd name="connsiteY13" fmla="*/ 20999 h 46672"/>
                  <a:gd name="connsiteX14" fmla="*/ 241935 w 348805"/>
                  <a:gd name="connsiteY14" fmla="*/ 38525 h 46672"/>
                  <a:gd name="connsiteX15" fmla="*/ 298133 w 348805"/>
                  <a:gd name="connsiteY15" fmla="*/ 42144 h 46672"/>
                  <a:gd name="connsiteX16" fmla="*/ 348805 w 348805"/>
                  <a:gd name="connsiteY16" fmla="*/ 29381 h 46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48805" h="46672">
                    <a:moveTo>
                      <a:pt x="348805" y="29381"/>
                    </a:moveTo>
                    <a:cubicBezTo>
                      <a:pt x="348805" y="29381"/>
                      <a:pt x="347853" y="30238"/>
                      <a:pt x="345758" y="31476"/>
                    </a:cubicBezTo>
                    <a:cubicBezTo>
                      <a:pt x="342690" y="33267"/>
                      <a:pt x="339509" y="34867"/>
                      <a:pt x="336233" y="36239"/>
                    </a:cubicBezTo>
                    <a:cubicBezTo>
                      <a:pt x="324298" y="41344"/>
                      <a:pt x="311629" y="44554"/>
                      <a:pt x="298704" y="45764"/>
                    </a:cubicBezTo>
                    <a:cubicBezTo>
                      <a:pt x="279625" y="47555"/>
                      <a:pt x="260394" y="46697"/>
                      <a:pt x="241554" y="43192"/>
                    </a:cubicBezTo>
                    <a:cubicBezTo>
                      <a:pt x="218570" y="38916"/>
                      <a:pt x="195882" y="33153"/>
                      <a:pt x="173641" y="25952"/>
                    </a:cubicBezTo>
                    <a:cubicBezTo>
                      <a:pt x="151610" y="18789"/>
                      <a:pt x="129197" y="12912"/>
                      <a:pt x="106489" y="8331"/>
                    </a:cubicBezTo>
                    <a:cubicBezTo>
                      <a:pt x="88001" y="4635"/>
                      <a:pt x="69113" y="3321"/>
                      <a:pt x="50292" y="4426"/>
                    </a:cubicBezTo>
                    <a:cubicBezTo>
                      <a:pt x="32985" y="6083"/>
                      <a:pt x="16031" y="10359"/>
                      <a:pt x="0" y="17094"/>
                    </a:cubicBezTo>
                    <a:cubicBezTo>
                      <a:pt x="934" y="16256"/>
                      <a:pt x="1991" y="15579"/>
                      <a:pt x="3143" y="15093"/>
                    </a:cubicBezTo>
                    <a:cubicBezTo>
                      <a:pt x="6201" y="13274"/>
                      <a:pt x="9382" y="11684"/>
                      <a:pt x="12668" y="10331"/>
                    </a:cubicBezTo>
                    <a:cubicBezTo>
                      <a:pt x="24622" y="5264"/>
                      <a:pt x="37271" y="2054"/>
                      <a:pt x="50197" y="806"/>
                    </a:cubicBezTo>
                    <a:cubicBezTo>
                      <a:pt x="69285" y="-880"/>
                      <a:pt x="88516" y="82"/>
                      <a:pt x="107347" y="3663"/>
                    </a:cubicBezTo>
                    <a:cubicBezTo>
                      <a:pt x="130321" y="8016"/>
                      <a:pt x="153010" y="13808"/>
                      <a:pt x="175260" y="20999"/>
                    </a:cubicBezTo>
                    <a:cubicBezTo>
                      <a:pt x="197120" y="28143"/>
                      <a:pt x="219389" y="33991"/>
                      <a:pt x="241935" y="38525"/>
                    </a:cubicBezTo>
                    <a:cubicBezTo>
                      <a:pt x="260433" y="42144"/>
                      <a:pt x="279321" y="43364"/>
                      <a:pt x="298133" y="42144"/>
                    </a:cubicBezTo>
                    <a:cubicBezTo>
                      <a:pt x="315592" y="40563"/>
                      <a:pt x="332689" y="36258"/>
                      <a:pt x="348805" y="29381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4" name="Полилиния: фигура 473">
                <a:extLst>
                  <a:ext uri="{FF2B5EF4-FFF2-40B4-BE49-F238E27FC236}">
                    <a16:creationId xmlns:a16="http://schemas.microsoft.com/office/drawing/2014/main" id="{388C5004-C714-419B-A051-268FF11EFC2A}"/>
                  </a:ext>
                </a:extLst>
              </p:cNvPr>
              <p:cNvSpPr/>
              <p:nvPr/>
            </p:nvSpPr>
            <p:spPr>
              <a:xfrm>
                <a:off x="8577712" y="4699673"/>
                <a:ext cx="317087" cy="135350"/>
              </a:xfrm>
              <a:custGeom>
                <a:avLst/>
                <a:gdLst>
                  <a:gd name="connsiteX0" fmla="*/ 317087 w 317087"/>
                  <a:gd name="connsiteY0" fmla="*/ 0 h 135350"/>
                  <a:gd name="connsiteX1" fmla="*/ 316135 w 317087"/>
                  <a:gd name="connsiteY1" fmla="*/ 3620 h 135350"/>
                  <a:gd name="connsiteX2" fmla="*/ 312039 w 317087"/>
                  <a:gd name="connsiteY2" fmla="*/ 13145 h 135350"/>
                  <a:gd name="connsiteX3" fmla="*/ 288036 w 317087"/>
                  <a:gd name="connsiteY3" fmla="*/ 43815 h 135350"/>
                  <a:gd name="connsiteX4" fmla="*/ 238696 w 317087"/>
                  <a:gd name="connsiteY4" fmla="*/ 73723 h 135350"/>
                  <a:gd name="connsiteX5" fmla="*/ 170021 w 317087"/>
                  <a:gd name="connsiteY5" fmla="*/ 89821 h 135350"/>
                  <a:gd name="connsiteX6" fmla="*/ 100393 w 317087"/>
                  <a:gd name="connsiteY6" fmla="*/ 98393 h 135350"/>
                  <a:gd name="connsiteX7" fmla="*/ 44387 w 317087"/>
                  <a:gd name="connsiteY7" fmla="*/ 108395 h 135350"/>
                  <a:gd name="connsiteX8" fmla="*/ 10763 w 317087"/>
                  <a:gd name="connsiteY8" fmla="*/ 125825 h 135350"/>
                  <a:gd name="connsiteX9" fmla="*/ 0 w 317087"/>
                  <a:gd name="connsiteY9" fmla="*/ 135350 h 135350"/>
                  <a:gd name="connsiteX10" fmla="*/ 2191 w 317087"/>
                  <a:gd name="connsiteY10" fmla="*/ 132397 h 135350"/>
                  <a:gd name="connsiteX11" fmla="*/ 9525 w 317087"/>
                  <a:gd name="connsiteY11" fmla="*/ 124778 h 135350"/>
                  <a:gd name="connsiteX12" fmla="*/ 43243 w 317087"/>
                  <a:gd name="connsiteY12" fmla="*/ 105728 h 135350"/>
                  <a:gd name="connsiteX13" fmla="*/ 99727 w 317087"/>
                  <a:gd name="connsiteY13" fmla="*/ 94583 h 135350"/>
                  <a:gd name="connsiteX14" fmla="*/ 169354 w 317087"/>
                  <a:gd name="connsiteY14" fmla="*/ 85058 h 135350"/>
                  <a:gd name="connsiteX15" fmla="*/ 237077 w 317087"/>
                  <a:gd name="connsiteY15" fmla="*/ 69628 h 135350"/>
                  <a:gd name="connsiteX16" fmla="*/ 285750 w 317087"/>
                  <a:gd name="connsiteY16" fmla="*/ 41053 h 135350"/>
                  <a:gd name="connsiteX17" fmla="*/ 317087 w 317087"/>
                  <a:gd name="connsiteY17" fmla="*/ 0 h 135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17087" h="135350">
                    <a:moveTo>
                      <a:pt x="317087" y="0"/>
                    </a:moveTo>
                    <a:cubicBezTo>
                      <a:pt x="317087" y="0"/>
                      <a:pt x="317087" y="1333"/>
                      <a:pt x="316135" y="3620"/>
                    </a:cubicBezTo>
                    <a:cubicBezTo>
                      <a:pt x="315011" y="6896"/>
                      <a:pt x="313639" y="10077"/>
                      <a:pt x="312039" y="13145"/>
                    </a:cubicBezTo>
                    <a:cubicBezTo>
                      <a:pt x="305962" y="24736"/>
                      <a:pt x="297828" y="35128"/>
                      <a:pt x="288036" y="43815"/>
                    </a:cubicBezTo>
                    <a:cubicBezTo>
                      <a:pt x="273529" y="56683"/>
                      <a:pt x="256813" y="66818"/>
                      <a:pt x="238696" y="73723"/>
                    </a:cubicBezTo>
                    <a:cubicBezTo>
                      <a:pt x="216522" y="81772"/>
                      <a:pt x="193462" y="87173"/>
                      <a:pt x="170021" y="89821"/>
                    </a:cubicBezTo>
                    <a:cubicBezTo>
                      <a:pt x="145256" y="93059"/>
                      <a:pt x="121634" y="95155"/>
                      <a:pt x="100393" y="98393"/>
                    </a:cubicBezTo>
                    <a:cubicBezTo>
                      <a:pt x="81534" y="100555"/>
                      <a:pt x="62827" y="103889"/>
                      <a:pt x="44387" y="108395"/>
                    </a:cubicBezTo>
                    <a:cubicBezTo>
                      <a:pt x="32137" y="111919"/>
                      <a:pt x="20707" y="117843"/>
                      <a:pt x="10763" y="125825"/>
                    </a:cubicBezTo>
                    <a:cubicBezTo>
                      <a:pt x="7353" y="129197"/>
                      <a:pt x="3762" y="132369"/>
                      <a:pt x="0" y="135350"/>
                    </a:cubicBezTo>
                    <a:cubicBezTo>
                      <a:pt x="581" y="134264"/>
                      <a:pt x="1324" y="133264"/>
                      <a:pt x="2191" y="132397"/>
                    </a:cubicBezTo>
                    <a:cubicBezTo>
                      <a:pt x="4467" y="129702"/>
                      <a:pt x="6915" y="127159"/>
                      <a:pt x="9525" y="124778"/>
                    </a:cubicBezTo>
                    <a:cubicBezTo>
                      <a:pt x="19269" y="116081"/>
                      <a:pt x="30766" y="109585"/>
                      <a:pt x="43243" y="105728"/>
                    </a:cubicBezTo>
                    <a:cubicBezTo>
                      <a:pt x="61770" y="100622"/>
                      <a:pt x="80648" y="96898"/>
                      <a:pt x="99727" y="94583"/>
                    </a:cubicBezTo>
                    <a:cubicBezTo>
                      <a:pt x="121063" y="90964"/>
                      <a:pt x="144780" y="88868"/>
                      <a:pt x="169354" y="85058"/>
                    </a:cubicBezTo>
                    <a:cubicBezTo>
                      <a:pt x="192434" y="82429"/>
                      <a:pt x="215141" y="77257"/>
                      <a:pt x="237077" y="69628"/>
                    </a:cubicBezTo>
                    <a:cubicBezTo>
                      <a:pt x="254822" y="62970"/>
                      <a:pt x="271291" y="53302"/>
                      <a:pt x="285750" y="41053"/>
                    </a:cubicBezTo>
                    <a:cubicBezTo>
                      <a:pt x="298866" y="29632"/>
                      <a:pt x="309534" y="15669"/>
                      <a:pt x="317087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5" name="Полилиния: фигура 474">
                <a:extLst>
                  <a:ext uri="{FF2B5EF4-FFF2-40B4-BE49-F238E27FC236}">
                    <a16:creationId xmlns:a16="http://schemas.microsoft.com/office/drawing/2014/main" id="{6CEEB297-6063-4322-B073-B5913759EEF4}"/>
                  </a:ext>
                </a:extLst>
              </p:cNvPr>
              <p:cNvSpPr/>
              <p:nvPr/>
            </p:nvSpPr>
            <p:spPr>
              <a:xfrm>
                <a:off x="8073927" y="4628763"/>
                <a:ext cx="340144" cy="75781"/>
              </a:xfrm>
              <a:custGeom>
                <a:avLst/>
                <a:gdLst>
                  <a:gd name="connsiteX0" fmla="*/ 7 w 340144"/>
                  <a:gd name="connsiteY0" fmla="*/ 43382 h 75781"/>
                  <a:gd name="connsiteX1" fmla="*/ 47632 w 340144"/>
                  <a:gd name="connsiteY1" fmla="*/ 65671 h 75781"/>
                  <a:gd name="connsiteX2" fmla="*/ 104211 w 340144"/>
                  <a:gd name="connsiteY2" fmla="*/ 70624 h 75781"/>
                  <a:gd name="connsiteX3" fmla="*/ 169933 w 340144"/>
                  <a:gd name="connsiteY3" fmla="*/ 48050 h 75781"/>
                  <a:gd name="connsiteX4" fmla="*/ 232417 w 340144"/>
                  <a:gd name="connsiteY4" fmla="*/ 14331 h 75781"/>
                  <a:gd name="connsiteX5" fmla="*/ 288900 w 340144"/>
                  <a:gd name="connsiteY5" fmla="*/ 139 h 75781"/>
                  <a:gd name="connsiteX6" fmla="*/ 327667 w 340144"/>
                  <a:gd name="connsiteY6" fmla="*/ 6901 h 75781"/>
                  <a:gd name="connsiteX7" fmla="*/ 337192 w 340144"/>
                  <a:gd name="connsiteY7" fmla="*/ 12235 h 75781"/>
                  <a:gd name="connsiteX8" fmla="*/ 340145 w 340144"/>
                  <a:gd name="connsiteY8" fmla="*/ 14521 h 75781"/>
                  <a:gd name="connsiteX9" fmla="*/ 327191 w 340144"/>
                  <a:gd name="connsiteY9" fmla="*/ 8711 h 75781"/>
                  <a:gd name="connsiteX10" fmla="*/ 289091 w 340144"/>
                  <a:gd name="connsiteY10" fmla="*/ 3568 h 75781"/>
                  <a:gd name="connsiteX11" fmla="*/ 234322 w 340144"/>
                  <a:gd name="connsiteY11" fmla="*/ 18427 h 75781"/>
                  <a:gd name="connsiteX12" fmla="*/ 172219 w 340144"/>
                  <a:gd name="connsiteY12" fmla="*/ 52431 h 75781"/>
                  <a:gd name="connsiteX13" fmla="*/ 104592 w 340144"/>
                  <a:gd name="connsiteY13" fmla="*/ 75101 h 75781"/>
                  <a:gd name="connsiteX14" fmla="*/ 46680 w 340144"/>
                  <a:gd name="connsiteY14" fmla="*/ 69100 h 75781"/>
                  <a:gd name="connsiteX15" fmla="*/ 11151 w 340144"/>
                  <a:gd name="connsiteY15" fmla="*/ 52336 h 75781"/>
                  <a:gd name="connsiteX16" fmla="*/ 2579 w 340144"/>
                  <a:gd name="connsiteY16" fmla="*/ 45954 h 75781"/>
                  <a:gd name="connsiteX17" fmla="*/ 7 w 340144"/>
                  <a:gd name="connsiteY17" fmla="*/ 43382 h 75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40144" h="75781">
                    <a:moveTo>
                      <a:pt x="7" y="43382"/>
                    </a:moveTo>
                    <a:cubicBezTo>
                      <a:pt x="14771" y="52993"/>
                      <a:pt x="30801" y="60489"/>
                      <a:pt x="47632" y="65671"/>
                    </a:cubicBezTo>
                    <a:cubicBezTo>
                      <a:pt x="65996" y="70928"/>
                      <a:pt x="85208" y="72614"/>
                      <a:pt x="104211" y="70624"/>
                    </a:cubicBezTo>
                    <a:cubicBezTo>
                      <a:pt x="127385" y="67480"/>
                      <a:pt x="149721" y="59813"/>
                      <a:pt x="169933" y="48050"/>
                    </a:cubicBezTo>
                    <a:cubicBezTo>
                      <a:pt x="191936" y="36238"/>
                      <a:pt x="212224" y="23285"/>
                      <a:pt x="232417" y="14331"/>
                    </a:cubicBezTo>
                    <a:cubicBezTo>
                      <a:pt x="250153" y="5997"/>
                      <a:pt x="269336" y="1177"/>
                      <a:pt x="288900" y="139"/>
                    </a:cubicBezTo>
                    <a:cubicBezTo>
                      <a:pt x="302169" y="-614"/>
                      <a:pt x="315437" y="1701"/>
                      <a:pt x="327667" y="6901"/>
                    </a:cubicBezTo>
                    <a:cubicBezTo>
                      <a:pt x="331001" y="8368"/>
                      <a:pt x="334192" y="10159"/>
                      <a:pt x="337192" y="12235"/>
                    </a:cubicBezTo>
                    <a:cubicBezTo>
                      <a:pt x="338288" y="12835"/>
                      <a:pt x="339288" y="13607"/>
                      <a:pt x="340145" y="14521"/>
                    </a:cubicBezTo>
                    <a:cubicBezTo>
                      <a:pt x="340145" y="14998"/>
                      <a:pt x="335668" y="12045"/>
                      <a:pt x="327191" y="8711"/>
                    </a:cubicBezTo>
                    <a:cubicBezTo>
                      <a:pt x="315008" y="4291"/>
                      <a:pt x="302016" y="2539"/>
                      <a:pt x="289091" y="3568"/>
                    </a:cubicBezTo>
                    <a:cubicBezTo>
                      <a:pt x="270079" y="5111"/>
                      <a:pt x="251505" y="10150"/>
                      <a:pt x="234322" y="18427"/>
                    </a:cubicBezTo>
                    <a:cubicBezTo>
                      <a:pt x="214701" y="27952"/>
                      <a:pt x="194508" y="40525"/>
                      <a:pt x="172219" y="52431"/>
                    </a:cubicBezTo>
                    <a:cubicBezTo>
                      <a:pt x="151474" y="64547"/>
                      <a:pt x="128452" y="72272"/>
                      <a:pt x="104592" y="75101"/>
                    </a:cubicBezTo>
                    <a:cubicBezTo>
                      <a:pt x="85084" y="76986"/>
                      <a:pt x="65387" y="74948"/>
                      <a:pt x="46680" y="69100"/>
                    </a:cubicBezTo>
                    <a:cubicBezTo>
                      <a:pt x="34088" y="65252"/>
                      <a:pt x="22124" y="59603"/>
                      <a:pt x="11151" y="52336"/>
                    </a:cubicBezTo>
                    <a:cubicBezTo>
                      <a:pt x="8151" y="50412"/>
                      <a:pt x="5284" y="48278"/>
                      <a:pt x="2579" y="45954"/>
                    </a:cubicBezTo>
                    <a:cubicBezTo>
                      <a:pt x="769" y="44335"/>
                      <a:pt x="-88" y="43477"/>
                      <a:pt x="7" y="43382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6" name="Полилиния: фигура 475">
                <a:extLst>
                  <a:ext uri="{FF2B5EF4-FFF2-40B4-BE49-F238E27FC236}">
                    <a16:creationId xmlns:a16="http://schemas.microsoft.com/office/drawing/2014/main" id="{9997629A-EE30-479E-8F16-19D4E41702D0}"/>
                  </a:ext>
                </a:extLst>
              </p:cNvPr>
              <p:cNvSpPr/>
              <p:nvPr/>
            </p:nvSpPr>
            <p:spPr>
              <a:xfrm>
                <a:off x="8521178" y="4421733"/>
                <a:ext cx="319518" cy="116506"/>
              </a:xfrm>
              <a:custGeom>
                <a:avLst/>
                <a:gdLst>
                  <a:gd name="connsiteX0" fmla="*/ 319519 w 319518"/>
                  <a:gd name="connsiteY0" fmla="*/ 0 h 116506"/>
                  <a:gd name="connsiteX1" fmla="*/ 312089 w 319518"/>
                  <a:gd name="connsiteY1" fmla="*/ 12001 h 116506"/>
                  <a:gd name="connsiteX2" fmla="*/ 286372 w 319518"/>
                  <a:gd name="connsiteY2" fmla="*/ 40576 h 116506"/>
                  <a:gd name="connsiteX3" fmla="*/ 172929 w 319518"/>
                  <a:gd name="connsiteY3" fmla="*/ 95250 h 116506"/>
                  <a:gd name="connsiteX4" fmla="*/ 103016 w 319518"/>
                  <a:gd name="connsiteY4" fmla="*/ 95250 h 116506"/>
                  <a:gd name="connsiteX5" fmla="*/ 46818 w 319518"/>
                  <a:gd name="connsiteY5" fmla="*/ 95821 h 116506"/>
                  <a:gd name="connsiteX6" fmla="*/ 11480 w 319518"/>
                  <a:gd name="connsiteY6" fmla="*/ 108394 h 116506"/>
                  <a:gd name="connsiteX7" fmla="*/ 50 w 319518"/>
                  <a:gd name="connsiteY7" fmla="*/ 116491 h 116506"/>
                  <a:gd name="connsiteX8" fmla="*/ 2336 w 319518"/>
                  <a:gd name="connsiteY8" fmla="*/ 113633 h 116506"/>
                  <a:gd name="connsiteX9" fmla="*/ 10433 w 319518"/>
                  <a:gd name="connsiteY9" fmla="*/ 106775 h 116506"/>
                  <a:gd name="connsiteX10" fmla="*/ 46151 w 319518"/>
                  <a:gd name="connsiteY10" fmla="*/ 92392 h 116506"/>
                  <a:gd name="connsiteX11" fmla="*/ 103301 w 319518"/>
                  <a:gd name="connsiteY11" fmla="*/ 90678 h 116506"/>
                  <a:gd name="connsiteX12" fmla="*/ 172167 w 319518"/>
                  <a:gd name="connsiteY12" fmla="*/ 89916 h 116506"/>
                  <a:gd name="connsiteX13" fmla="*/ 284086 w 319518"/>
                  <a:gd name="connsiteY13" fmla="*/ 37529 h 116506"/>
                  <a:gd name="connsiteX14" fmla="*/ 319519 w 319518"/>
                  <a:gd name="connsiteY14" fmla="*/ 0 h 116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9518" h="116506">
                    <a:moveTo>
                      <a:pt x="319519" y="0"/>
                    </a:moveTo>
                    <a:cubicBezTo>
                      <a:pt x="317471" y="4248"/>
                      <a:pt x="314975" y="8268"/>
                      <a:pt x="312089" y="12001"/>
                    </a:cubicBezTo>
                    <a:cubicBezTo>
                      <a:pt x="304403" y="22288"/>
                      <a:pt x="295792" y="31852"/>
                      <a:pt x="286372" y="40576"/>
                    </a:cubicBezTo>
                    <a:cubicBezTo>
                      <a:pt x="254701" y="69485"/>
                      <a:pt x="215268" y="88487"/>
                      <a:pt x="172929" y="95250"/>
                    </a:cubicBezTo>
                    <a:cubicBezTo>
                      <a:pt x="149717" y="98241"/>
                      <a:pt x="126228" y="98241"/>
                      <a:pt x="103016" y="95250"/>
                    </a:cubicBezTo>
                    <a:cubicBezTo>
                      <a:pt x="84328" y="93116"/>
                      <a:pt x="65459" y="93307"/>
                      <a:pt x="46818" y="95821"/>
                    </a:cubicBezTo>
                    <a:cubicBezTo>
                      <a:pt x="34340" y="97688"/>
                      <a:pt x="22339" y="101955"/>
                      <a:pt x="11480" y="108394"/>
                    </a:cubicBezTo>
                    <a:cubicBezTo>
                      <a:pt x="3860" y="113157"/>
                      <a:pt x="336" y="116776"/>
                      <a:pt x="50" y="116491"/>
                    </a:cubicBezTo>
                    <a:cubicBezTo>
                      <a:pt x="-235" y="116205"/>
                      <a:pt x="717" y="115348"/>
                      <a:pt x="2336" y="113633"/>
                    </a:cubicBezTo>
                    <a:cubicBezTo>
                      <a:pt x="4870" y="111157"/>
                      <a:pt x="7575" y="108861"/>
                      <a:pt x="10433" y="106775"/>
                    </a:cubicBezTo>
                    <a:cubicBezTo>
                      <a:pt x="21205" y="99536"/>
                      <a:pt x="33369" y="94640"/>
                      <a:pt x="46151" y="92392"/>
                    </a:cubicBezTo>
                    <a:cubicBezTo>
                      <a:pt x="65040" y="89259"/>
                      <a:pt x="84261" y="88687"/>
                      <a:pt x="103301" y="90678"/>
                    </a:cubicBezTo>
                    <a:cubicBezTo>
                      <a:pt x="126200" y="93221"/>
                      <a:pt x="149326" y="92964"/>
                      <a:pt x="172167" y="89916"/>
                    </a:cubicBezTo>
                    <a:cubicBezTo>
                      <a:pt x="213639" y="83258"/>
                      <a:pt x="252415" y="65113"/>
                      <a:pt x="284086" y="37529"/>
                    </a:cubicBezTo>
                    <a:cubicBezTo>
                      <a:pt x="296802" y="25908"/>
                      <a:pt x="308651" y="13363"/>
                      <a:pt x="319519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7" name="Полилиния: фигура 476">
                <a:extLst>
                  <a:ext uri="{FF2B5EF4-FFF2-40B4-BE49-F238E27FC236}">
                    <a16:creationId xmlns:a16="http://schemas.microsoft.com/office/drawing/2014/main" id="{5CFFFAE8-AEFA-4468-9081-65B130AC3A65}"/>
                  </a:ext>
                </a:extLst>
              </p:cNvPr>
              <p:cNvSpPr/>
              <p:nvPr/>
            </p:nvSpPr>
            <p:spPr>
              <a:xfrm>
                <a:off x="8092413" y="4370288"/>
                <a:ext cx="323284" cy="43987"/>
              </a:xfrm>
              <a:custGeom>
                <a:avLst/>
                <a:gdLst>
                  <a:gd name="connsiteX0" fmla="*/ 323279 w 323284"/>
                  <a:gd name="connsiteY0" fmla="*/ 27537 h 43987"/>
                  <a:gd name="connsiteX1" fmla="*/ 274987 w 323284"/>
                  <a:gd name="connsiteY1" fmla="*/ 18012 h 43987"/>
                  <a:gd name="connsiteX2" fmla="*/ 222790 w 323284"/>
                  <a:gd name="connsiteY2" fmla="*/ 26489 h 43987"/>
                  <a:gd name="connsiteX3" fmla="*/ 193738 w 323284"/>
                  <a:gd name="connsiteY3" fmla="*/ 39348 h 43987"/>
                  <a:gd name="connsiteX4" fmla="*/ 176784 w 323284"/>
                  <a:gd name="connsiteY4" fmla="*/ 43825 h 43987"/>
                  <a:gd name="connsiteX5" fmla="*/ 158686 w 323284"/>
                  <a:gd name="connsiteY5" fmla="*/ 41443 h 43987"/>
                  <a:gd name="connsiteX6" fmla="*/ 128588 w 323284"/>
                  <a:gd name="connsiteY6" fmla="*/ 24203 h 43987"/>
                  <a:gd name="connsiteX7" fmla="*/ 100013 w 323284"/>
                  <a:gd name="connsiteY7" fmla="*/ 10964 h 43987"/>
                  <a:gd name="connsiteX8" fmla="*/ 47625 w 323284"/>
                  <a:gd name="connsiteY8" fmla="*/ 4010 h 43987"/>
                  <a:gd name="connsiteX9" fmla="*/ 0 w 323284"/>
                  <a:gd name="connsiteY9" fmla="*/ 14583 h 43987"/>
                  <a:gd name="connsiteX10" fmla="*/ 2953 w 323284"/>
                  <a:gd name="connsiteY10" fmla="*/ 12773 h 43987"/>
                  <a:gd name="connsiteX11" fmla="*/ 12478 w 323284"/>
                  <a:gd name="connsiteY11" fmla="*/ 8677 h 43987"/>
                  <a:gd name="connsiteX12" fmla="*/ 48196 w 323284"/>
                  <a:gd name="connsiteY12" fmla="*/ 486 h 43987"/>
                  <a:gd name="connsiteX13" fmla="*/ 102203 w 323284"/>
                  <a:gd name="connsiteY13" fmla="*/ 6582 h 43987"/>
                  <a:gd name="connsiteX14" fmla="*/ 131635 w 323284"/>
                  <a:gd name="connsiteY14" fmla="*/ 20108 h 43987"/>
                  <a:gd name="connsiteX15" fmla="*/ 160782 w 323284"/>
                  <a:gd name="connsiteY15" fmla="*/ 36776 h 43987"/>
                  <a:gd name="connsiteX16" fmla="*/ 192405 w 323284"/>
                  <a:gd name="connsiteY16" fmla="*/ 34871 h 43987"/>
                  <a:gd name="connsiteX17" fmla="*/ 221742 w 323284"/>
                  <a:gd name="connsiteY17" fmla="*/ 22203 h 43987"/>
                  <a:gd name="connsiteX18" fmla="*/ 275558 w 323284"/>
                  <a:gd name="connsiteY18" fmla="*/ 14488 h 43987"/>
                  <a:gd name="connsiteX19" fmla="*/ 311563 w 323284"/>
                  <a:gd name="connsiteY19" fmla="*/ 21536 h 43987"/>
                  <a:gd name="connsiteX20" fmla="*/ 321088 w 323284"/>
                  <a:gd name="connsiteY20" fmla="*/ 25346 h 43987"/>
                  <a:gd name="connsiteX21" fmla="*/ 323279 w 323284"/>
                  <a:gd name="connsiteY21" fmla="*/ 27537 h 43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284" h="43987">
                    <a:moveTo>
                      <a:pt x="323279" y="27537"/>
                    </a:moveTo>
                    <a:cubicBezTo>
                      <a:pt x="307667" y="22251"/>
                      <a:pt x="291436" y="19050"/>
                      <a:pt x="274987" y="18012"/>
                    </a:cubicBezTo>
                    <a:cubicBezTo>
                      <a:pt x="257213" y="17564"/>
                      <a:pt x="239506" y="20441"/>
                      <a:pt x="222790" y="26489"/>
                    </a:cubicBezTo>
                    <a:cubicBezTo>
                      <a:pt x="213265" y="29823"/>
                      <a:pt x="203740" y="35157"/>
                      <a:pt x="193738" y="39348"/>
                    </a:cubicBezTo>
                    <a:cubicBezTo>
                      <a:pt x="188328" y="41653"/>
                      <a:pt x="182623" y="43158"/>
                      <a:pt x="176784" y="43825"/>
                    </a:cubicBezTo>
                    <a:cubicBezTo>
                      <a:pt x="170650" y="44368"/>
                      <a:pt x="164468" y="43549"/>
                      <a:pt x="158686" y="41443"/>
                    </a:cubicBezTo>
                    <a:cubicBezTo>
                      <a:pt x="148057" y="36805"/>
                      <a:pt x="137970" y="31023"/>
                      <a:pt x="128588" y="24203"/>
                    </a:cubicBezTo>
                    <a:cubicBezTo>
                      <a:pt x="119634" y="18660"/>
                      <a:pt x="110033" y="14212"/>
                      <a:pt x="100013" y="10964"/>
                    </a:cubicBezTo>
                    <a:cubicBezTo>
                      <a:pt x="83153" y="5344"/>
                      <a:pt x="65370" y="2982"/>
                      <a:pt x="47625" y="4010"/>
                    </a:cubicBezTo>
                    <a:cubicBezTo>
                      <a:pt x="31356" y="5449"/>
                      <a:pt x="15345" y="9001"/>
                      <a:pt x="0" y="14583"/>
                    </a:cubicBezTo>
                    <a:cubicBezTo>
                      <a:pt x="0" y="14583"/>
                      <a:pt x="952" y="13821"/>
                      <a:pt x="2953" y="12773"/>
                    </a:cubicBezTo>
                    <a:cubicBezTo>
                      <a:pt x="6020" y="11173"/>
                      <a:pt x="9201" y="9802"/>
                      <a:pt x="12478" y="8677"/>
                    </a:cubicBezTo>
                    <a:cubicBezTo>
                      <a:pt x="23946" y="4296"/>
                      <a:pt x="35966" y="1534"/>
                      <a:pt x="48196" y="486"/>
                    </a:cubicBezTo>
                    <a:cubicBezTo>
                      <a:pt x="66427" y="-1038"/>
                      <a:pt x="84772" y="1029"/>
                      <a:pt x="102203" y="6582"/>
                    </a:cubicBezTo>
                    <a:cubicBezTo>
                      <a:pt x="112538" y="9859"/>
                      <a:pt x="122415" y="14402"/>
                      <a:pt x="131635" y="20108"/>
                    </a:cubicBezTo>
                    <a:cubicBezTo>
                      <a:pt x="140770" y="26632"/>
                      <a:pt x="150533" y="32214"/>
                      <a:pt x="160782" y="36776"/>
                    </a:cubicBezTo>
                    <a:cubicBezTo>
                      <a:pt x="171174" y="40224"/>
                      <a:pt x="182499" y="39539"/>
                      <a:pt x="192405" y="34871"/>
                    </a:cubicBezTo>
                    <a:cubicBezTo>
                      <a:pt x="202406" y="30871"/>
                      <a:pt x="211455" y="25346"/>
                      <a:pt x="221742" y="22203"/>
                    </a:cubicBezTo>
                    <a:cubicBezTo>
                      <a:pt x="239011" y="16145"/>
                      <a:pt x="257289" y="13526"/>
                      <a:pt x="275558" y="14488"/>
                    </a:cubicBezTo>
                    <a:cubicBezTo>
                      <a:pt x="287826" y="15136"/>
                      <a:pt x="299952" y="17507"/>
                      <a:pt x="311563" y="21536"/>
                    </a:cubicBezTo>
                    <a:cubicBezTo>
                      <a:pt x="314820" y="22603"/>
                      <a:pt x="318002" y="23870"/>
                      <a:pt x="321088" y="25346"/>
                    </a:cubicBezTo>
                    <a:cubicBezTo>
                      <a:pt x="322326" y="26775"/>
                      <a:pt x="323374" y="27347"/>
                      <a:pt x="323279" y="27537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8" name="Полилиния: фигура 477">
                <a:extLst>
                  <a:ext uri="{FF2B5EF4-FFF2-40B4-BE49-F238E27FC236}">
                    <a16:creationId xmlns:a16="http://schemas.microsoft.com/office/drawing/2014/main" id="{5C2BA5DA-B7D3-42C4-921C-5F1111324BFD}"/>
                  </a:ext>
                </a:extLst>
              </p:cNvPr>
              <p:cNvSpPr/>
              <p:nvPr/>
            </p:nvSpPr>
            <p:spPr>
              <a:xfrm>
                <a:off x="8497416" y="4363631"/>
                <a:ext cx="343281" cy="99917"/>
              </a:xfrm>
              <a:custGeom>
                <a:avLst/>
                <a:gdLst>
                  <a:gd name="connsiteX0" fmla="*/ 343281 w 343281"/>
                  <a:gd name="connsiteY0" fmla="*/ 0 h 99917"/>
                  <a:gd name="connsiteX1" fmla="*/ 332994 w 343281"/>
                  <a:gd name="connsiteY1" fmla="*/ 10382 h 99917"/>
                  <a:gd name="connsiteX2" fmla="*/ 302324 w 343281"/>
                  <a:gd name="connsiteY2" fmla="*/ 35909 h 99917"/>
                  <a:gd name="connsiteX3" fmla="*/ 279464 w 343281"/>
                  <a:gd name="connsiteY3" fmla="*/ 51340 h 99917"/>
                  <a:gd name="connsiteX4" fmla="*/ 266319 w 343281"/>
                  <a:gd name="connsiteY4" fmla="*/ 59341 h 99917"/>
                  <a:gd name="connsiteX5" fmla="*/ 251841 w 343281"/>
                  <a:gd name="connsiteY5" fmla="*/ 66865 h 99917"/>
                  <a:gd name="connsiteX6" fmla="*/ 183547 w 343281"/>
                  <a:gd name="connsiteY6" fmla="*/ 91726 h 99917"/>
                  <a:gd name="connsiteX7" fmla="*/ 111347 w 343281"/>
                  <a:gd name="connsiteY7" fmla="*/ 99917 h 99917"/>
                  <a:gd name="connsiteX8" fmla="*/ 95060 w 343281"/>
                  <a:gd name="connsiteY8" fmla="*/ 99441 h 99917"/>
                  <a:gd name="connsiteX9" fmla="*/ 79724 w 343281"/>
                  <a:gd name="connsiteY9" fmla="*/ 98107 h 99917"/>
                  <a:gd name="connsiteX10" fmla="*/ 52388 w 343281"/>
                  <a:gd name="connsiteY10" fmla="*/ 94107 h 99917"/>
                  <a:gd name="connsiteX11" fmla="*/ 13716 w 343281"/>
                  <a:gd name="connsiteY11" fmla="*/ 84582 h 99917"/>
                  <a:gd name="connsiteX12" fmla="*/ 0 w 343281"/>
                  <a:gd name="connsiteY12" fmla="*/ 79438 h 99917"/>
                  <a:gd name="connsiteX13" fmla="*/ 52959 w 343281"/>
                  <a:gd name="connsiteY13" fmla="*/ 91059 h 99917"/>
                  <a:gd name="connsiteX14" fmla="*/ 80105 w 343281"/>
                  <a:gd name="connsiteY14" fmla="*/ 94393 h 99917"/>
                  <a:gd name="connsiteX15" fmla="*/ 95250 w 343281"/>
                  <a:gd name="connsiteY15" fmla="*/ 95440 h 99917"/>
                  <a:gd name="connsiteX16" fmla="*/ 111347 w 343281"/>
                  <a:gd name="connsiteY16" fmla="*/ 95440 h 99917"/>
                  <a:gd name="connsiteX17" fmla="*/ 182404 w 343281"/>
                  <a:gd name="connsiteY17" fmla="*/ 87058 h 99917"/>
                  <a:gd name="connsiteX18" fmla="*/ 249746 w 343281"/>
                  <a:gd name="connsiteY18" fmla="*/ 62865 h 99917"/>
                  <a:gd name="connsiteX19" fmla="*/ 264128 w 343281"/>
                  <a:gd name="connsiteY19" fmla="*/ 55626 h 99917"/>
                  <a:gd name="connsiteX20" fmla="*/ 277368 w 343281"/>
                  <a:gd name="connsiteY20" fmla="*/ 47911 h 99917"/>
                  <a:gd name="connsiteX21" fmla="*/ 300323 w 343281"/>
                  <a:gd name="connsiteY21" fmla="*/ 33147 h 99917"/>
                  <a:gd name="connsiteX22" fmla="*/ 331756 w 343281"/>
                  <a:gd name="connsiteY22" fmla="*/ 9049 h 99917"/>
                  <a:gd name="connsiteX23" fmla="*/ 343281 w 343281"/>
                  <a:gd name="connsiteY23" fmla="*/ 0 h 99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43281" h="99917">
                    <a:moveTo>
                      <a:pt x="343281" y="0"/>
                    </a:moveTo>
                    <a:cubicBezTo>
                      <a:pt x="340195" y="3781"/>
                      <a:pt x="336747" y="7258"/>
                      <a:pt x="332994" y="10382"/>
                    </a:cubicBezTo>
                    <a:cubicBezTo>
                      <a:pt x="323355" y="19564"/>
                      <a:pt x="313106" y="28099"/>
                      <a:pt x="302324" y="35909"/>
                    </a:cubicBezTo>
                    <a:cubicBezTo>
                      <a:pt x="295466" y="40767"/>
                      <a:pt x="288036" y="46387"/>
                      <a:pt x="279464" y="51340"/>
                    </a:cubicBezTo>
                    <a:cubicBezTo>
                      <a:pt x="275177" y="53912"/>
                      <a:pt x="270891" y="56769"/>
                      <a:pt x="266319" y="59341"/>
                    </a:cubicBezTo>
                    <a:lnTo>
                      <a:pt x="251841" y="66865"/>
                    </a:lnTo>
                    <a:cubicBezTo>
                      <a:pt x="230057" y="77629"/>
                      <a:pt x="207150" y="85963"/>
                      <a:pt x="183547" y="91726"/>
                    </a:cubicBezTo>
                    <a:cubicBezTo>
                      <a:pt x="159868" y="97164"/>
                      <a:pt x="135646" y="99908"/>
                      <a:pt x="111347" y="99917"/>
                    </a:cubicBezTo>
                    <a:lnTo>
                      <a:pt x="95060" y="99441"/>
                    </a:lnTo>
                    <a:cubicBezTo>
                      <a:pt x="89726" y="99441"/>
                      <a:pt x="84677" y="98488"/>
                      <a:pt x="79724" y="98107"/>
                    </a:cubicBezTo>
                    <a:cubicBezTo>
                      <a:pt x="69723" y="97441"/>
                      <a:pt x="60674" y="95440"/>
                      <a:pt x="52388" y="94107"/>
                    </a:cubicBezTo>
                    <a:cubicBezTo>
                      <a:pt x="39300" y="91792"/>
                      <a:pt x="26384" y="88611"/>
                      <a:pt x="13716" y="84582"/>
                    </a:cubicBezTo>
                    <a:cubicBezTo>
                      <a:pt x="9020" y="83230"/>
                      <a:pt x="4429" y="81515"/>
                      <a:pt x="0" y="79438"/>
                    </a:cubicBezTo>
                    <a:cubicBezTo>
                      <a:pt x="0" y="78391"/>
                      <a:pt x="20003" y="85439"/>
                      <a:pt x="52959" y="91059"/>
                    </a:cubicBezTo>
                    <a:cubicBezTo>
                      <a:pt x="61246" y="92202"/>
                      <a:pt x="70295" y="93916"/>
                      <a:pt x="80105" y="94393"/>
                    </a:cubicBezTo>
                    <a:cubicBezTo>
                      <a:pt x="84963" y="94393"/>
                      <a:pt x="89630" y="95345"/>
                      <a:pt x="95250" y="95440"/>
                    </a:cubicBezTo>
                    <a:lnTo>
                      <a:pt x="111347" y="95440"/>
                    </a:lnTo>
                    <a:cubicBezTo>
                      <a:pt x="135265" y="95174"/>
                      <a:pt x="159087" y="92364"/>
                      <a:pt x="182404" y="87058"/>
                    </a:cubicBezTo>
                    <a:cubicBezTo>
                      <a:pt x="205626" y="81324"/>
                      <a:pt x="228190" y="73218"/>
                      <a:pt x="249746" y="62865"/>
                    </a:cubicBezTo>
                    <a:lnTo>
                      <a:pt x="264128" y="55626"/>
                    </a:lnTo>
                    <a:cubicBezTo>
                      <a:pt x="268796" y="53149"/>
                      <a:pt x="273082" y="50387"/>
                      <a:pt x="277368" y="47911"/>
                    </a:cubicBezTo>
                    <a:cubicBezTo>
                      <a:pt x="285941" y="43244"/>
                      <a:pt x="293275" y="37719"/>
                      <a:pt x="300323" y="33147"/>
                    </a:cubicBezTo>
                    <a:cubicBezTo>
                      <a:pt x="313944" y="23622"/>
                      <a:pt x="324707" y="15240"/>
                      <a:pt x="331756" y="9049"/>
                    </a:cubicBezTo>
                    <a:cubicBezTo>
                      <a:pt x="335328" y="5705"/>
                      <a:pt x="339185" y="2677"/>
                      <a:pt x="343281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9" name="Полилиния: фигура 478">
                <a:extLst>
                  <a:ext uri="{FF2B5EF4-FFF2-40B4-BE49-F238E27FC236}">
                    <a16:creationId xmlns:a16="http://schemas.microsoft.com/office/drawing/2014/main" id="{BF196F8D-6A2E-4408-9585-08CC90F7CD6B}"/>
                  </a:ext>
                </a:extLst>
              </p:cNvPr>
              <p:cNvSpPr/>
              <p:nvPr/>
            </p:nvSpPr>
            <p:spPr>
              <a:xfrm>
                <a:off x="8101938" y="4086343"/>
                <a:ext cx="680942" cy="82898"/>
              </a:xfrm>
              <a:custGeom>
                <a:avLst/>
                <a:gdLst>
                  <a:gd name="connsiteX0" fmla="*/ 680942 w 680942"/>
                  <a:gd name="connsiteY0" fmla="*/ 4683 h 82898"/>
                  <a:gd name="connsiteX1" fmla="*/ 674751 w 680942"/>
                  <a:gd name="connsiteY1" fmla="*/ 8493 h 82898"/>
                  <a:gd name="connsiteX2" fmla="*/ 656463 w 680942"/>
                  <a:gd name="connsiteY2" fmla="*/ 18018 h 82898"/>
                  <a:gd name="connsiteX3" fmla="*/ 587502 w 680942"/>
                  <a:gd name="connsiteY3" fmla="*/ 50974 h 82898"/>
                  <a:gd name="connsiteX4" fmla="*/ 478250 w 680942"/>
                  <a:gd name="connsiteY4" fmla="*/ 81263 h 82898"/>
                  <a:gd name="connsiteX5" fmla="*/ 411004 w 680942"/>
                  <a:gd name="connsiteY5" fmla="*/ 80120 h 82898"/>
                  <a:gd name="connsiteX6" fmla="*/ 341376 w 680942"/>
                  <a:gd name="connsiteY6" fmla="*/ 61070 h 82898"/>
                  <a:gd name="connsiteX7" fmla="*/ 211360 w 680942"/>
                  <a:gd name="connsiteY7" fmla="*/ 13445 h 82898"/>
                  <a:gd name="connsiteX8" fmla="*/ 99917 w 680942"/>
                  <a:gd name="connsiteY8" fmla="*/ 4683 h 82898"/>
                  <a:gd name="connsiteX9" fmla="*/ 25908 w 680942"/>
                  <a:gd name="connsiteY9" fmla="*/ 21066 h 82898"/>
                  <a:gd name="connsiteX10" fmla="*/ 6858 w 680942"/>
                  <a:gd name="connsiteY10" fmla="*/ 28400 h 82898"/>
                  <a:gd name="connsiteX11" fmla="*/ 0 w 680942"/>
                  <a:gd name="connsiteY11" fmla="*/ 30971 h 82898"/>
                  <a:gd name="connsiteX12" fmla="*/ 5905 w 680942"/>
                  <a:gd name="connsiteY12" fmla="*/ 28400 h 82898"/>
                  <a:gd name="connsiteX13" fmla="*/ 24955 w 680942"/>
                  <a:gd name="connsiteY13" fmla="*/ 20113 h 82898"/>
                  <a:gd name="connsiteX14" fmla="*/ 99250 w 680942"/>
                  <a:gd name="connsiteY14" fmla="*/ 2016 h 82898"/>
                  <a:gd name="connsiteX15" fmla="*/ 212312 w 680942"/>
                  <a:gd name="connsiteY15" fmla="*/ 9826 h 82898"/>
                  <a:gd name="connsiteX16" fmla="*/ 342709 w 680942"/>
                  <a:gd name="connsiteY16" fmla="*/ 57451 h 82898"/>
                  <a:gd name="connsiteX17" fmla="*/ 411480 w 680942"/>
                  <a:gd name="connsiteY17" fmla="*/ 76025 h 82898"/>
                  <a:gd name="connsiteX18" fmla="*/ 477488 w 680942"/>
                  <a:gd name="connsiteY18" fmla="*/ 77549 h 82898"/>
                  <a:gd name="connsiteX19" fmla="*/ 585883 w 680942"/>
                  <a:gd name="connsiteY19" fmla="*/ 48497 h 82898"/>
                  <a:gd name="connsiteX20" fmla="*/ 655320 w 680942"/>
                  <a:gd name="connsiteY20" fmla="*/ 17065 h 82898"/>
                  <a:gd name="connsiteX21" fmla="*/ 674370 w 680942"/>
                  <a:gd name="connsiteY21" fmla="*/ 8016 h 82898"/>
                  <a:gd name="connsiteX22" fmla="*/ 680942 w 680942"/>
                  <a:gd name="connsiteY22" fmla="*/ 4683 h 82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0942" h="82898">
                    <a:moveTo>
                      <a:pt x="680942" y="4683"/>
                    </a:moveTo>
                    <a:cubicBezTo>
                      <a:pt x="679018" y="6159"/>
                      <a:pt x="676942" y="7445"/>
                      <a:pt x="674751" y="8493"/>
                    </a:cubicBezTo>
                    <a:lnTo>
                      <a:pt x="656463" y="18018"/>
                    </a:lnTo>
                    <a:cubicBezTo>
                      <a:pt x="640461" y="26304"/>
                      <a:pt x="617315" y="38401"/>
                      <a:pt x="587502" y="50974"/>
                    </a:cubicBezTo>
                    <a:cubicBezTo>
                      <a:pt x="552707" y="66214"/>
                      <a:pt x="515922" y="76415"/>
                      <a:pt x="478250" y="81263"/>
                    </a:cubicBezTo>
                    <a:cubicBezTo>
                      <a:pt x="455876" y="83778"/>
                      <a:pt x="433273" y="83388"/>
                      <a:pt x="411004" y="80120"/>
                    </a:cubicBezTo>
                    <a:cubicBezTo>
                      <a:pt x="387248" y="75958"/>
                      <a:pt x="363941" y="69586"/>
                      <a:pt x="341376" y="61070"/>
                    </a:cubicBezTo>
                    <a:cubicBezTo>
                      <a:pt x="294989" y="44211"/>
                      <a:pt x="252508" y="24113"/>
                      <a:pt x="211360" y="13445"/>
                    </a:cubicBezTo>
                    <a:cubicBezTo>
                      <a:pt x="175050" y="3825"/>
                      <a:pt x="137293" y="853"/>
                      <a:pt x="99917" y="4683"/>
                    </a:cubicBezTo>
                    <a:cubicBezTo>
                      <a:pt x="74685" y="7216"/>
                      <a:pt x="49854" y="12722"/>
                      <a:pt x="25908" y="21066"/>
                    </a:cubicBezTo>
                    <a:cubicBezTo>
                      <a:pt x="17431" y="24113"/>
                      <a:pt x="10954" y="26590"/>
                      <a:pt x="6858" y="28400"/>
                    </a:cubicBezTo>
                    <a:cubicBezTo>
                      <a:pt x="4639" y="29428"/>
                      <a:pt x="2343" y="30286"/>
                      <a:pt x="0" y="30971"/>
                    </a:cubicBezTo>
                    <a:cubicBezTo>
                      <a:pt x="1905" y="29971"/>
                      <a:pt x="3877" y="29105"/>
                      <a:pt x="5905" y="28400"/>
                    </a:cubicBezTo>
                    <a:cubicBezTo>
                      <a:pt x="10096" y="26209"/>
                      <a:pt x="16573" y="23447"/>
                      <a:pt x="24955" y="20113"/>
                    </a:cubicBezTo>
                    <a:cubicBezTo>
                      <a:pt x="48854" y="10969"/>
                      <a:pt x="73819" y="4883"/>
                      <a:pt x="99250" y="2016"/>
                    </a:cubicBezTo>
                    <a:cubicBezTo>
                      <a:pt x="137103" y="-2309"/>
                      <a:pt x="175422" y="339"/>
                      <a:pt x="212312" y="9826"/>
                    </a:cubicBezTo>
                    <a:cubicBezTo>
                      <a:pt x="253936" y="20399"/>
                      <a:pt x="296704" y="40401"/>
                      <a:pt x="342709" y="57451"/>
                    </a:cubicBezTo>
                    <a:cubicBezTo>
                      <a:pt x="365017" y="65728"/>
                      <a:pt x="388039" y="71939"/>
                      <a:pt x="411480" y="76025"/>
                    </a:cubicBezTo>
                    <a:cubicBezTo>
                      <a:pt x="433330" y="79368"/>
                      <a:pt x="455514" y="79882"/>
                      <a:pt x="477488" y="77549"/>
                    </a:cubicBezTo>
                    <a:cubicBezTo>
                      <a:pt x="514788" y="72901"/>
                      <a:pt x="551259" y="63128"/>
                      <a:pt x="585883" y="48497"/>
                    </a:cubicBezTo>
                    <a:cubicBezTo>
                      <a:pt x="615696" y="36401"/>
                      <a:pt x="639032" y="24876"/>
                      <a:pt x="655320" y="17065"/>
                    </a:cubicBezTo>
                    <a:lnTo>
                      <a:pt x="674370" y="8016"/>
                    </a:lnTo>
                    <a:cubicBezTo>
                      <a:pt x="676475" y="6740"/>
                      <a:pt x="678675" y="5626"/>
                      <a:pt x="680942" y="4683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0" name="Полилиния: фигура 479">
                <a:extLst>
                  <a:ext uri="{FF2B5EF4-FFF2-40B4-BE49-F238E27FC236}">
                    <a16:creationId xmlns:a16="http://schemas.microsoft.com/office/drawing/2014/main" id="{8BBE94AA-CA45-48A8-A757-7EC6E19CC1AA}"/>
                  </a:ext>
                </a:extLst>
              </p:cNvPr>
              <p:cNvSpPr/>
              <p:nvPr/>
            </p:nvSpPr>
            <p:spPr>
              <a:xfrm>
                <a:off x="8163946" y="3912127"/>
                <a:ext cx="599122" cy="88407"/>
              </a:xfrm>
              <a:custGeom>
                <a:avLst/>
                <a:gdLst>
                  <a:gd name="connsiteX0" fmla="*/ 599122 w 599122"/>
                  <a:gd name="connsiteY0" fmla="*/ 36881 h 88407"/>
                  <a:gd name="connsiteX1" fmla="*/ 581216 w 599122"/>
                  <a:gd name="connsiteY1" fmla="*/ 20212 h 88407"/>
                  <a:gd name="connsiteX2" fmla="*/ 517398 w 599122"/>
                  <a:gd name="connsiteY2" fmla="*/ 3448 h 88407"/>
                  <a:gd name="connsiteX3" fmla="*/ 472250 w 599122"/>
                  <a:gd name="connsiteY3" fmla="*/ 11354 h 88407"/>
                  <a:gd name="connsiteX4" fmla="*/ 423005 w 599122"/>
                  <a:gd name="connsiteY4" fmla="*/ 31927 h 88407"/>
                  <a:gd name="connsiteX5" fmla="*/ 307848 w 599122"/>
                  <a:gd name="connsiteY5" fmla="*/ 75552 h 88407"/>
                  <a:gd name="connsiteX6" fmla="*/ 22098 w 599122"/>
                  <a:gd name="connsiteY6" fmla="*/ 49549 h 88407"/>
                  <a:gd name="connsiteX7" fmla="*/ 5525 w 599122"/>
                  <a:gd name="connsiteY7" fmla="*/ 41357 h 88407"/>
                  <a:gd name="connsiteX8" fmla="*/ 0 w 599122"/>
                  <a:gd name="connsiteY8" fmla="*/ 38119 h 88407"/>
                  <a:gd name="connsiteX9" fmla="*/ 6001 w 599122"/>
                  <a:gd name="connsiteY9" fmla="*/ 40405 h 88407"/>
                  <a:gd name="connsiteX10" fmla="*/ 22860 w 599122"/>
                  <a:gd name="connsiteY10" fmla="*/ 47834 h 88407"/>
                  <a:gd name="connsiteX11" fmla="*/ 86773 w 599122"/>
                  <a:gd name="connsiteY11" fmla="*/ 69266 h 88407"/>
                  <a:gd name="connsiteX12" fmla="*/ 185547 w 599122"/>
                  <a:gd name="connsiteY12" fmla="*/ 83172 h 88407"/>
                  <a:gd name="connsiteX13" fmla="*/ 306800 w 599122"/>
                  <a:gd name="connsiteY13" fmla="*/ 70790 h 88407"/>
                  <a:gd name="connsiteX14" fmla="*/ 421100 w 599122"/>
                  <a:gd name="connsiteY14" fmla="*/ 27927 h 88407"/>
                  <a:gd name="connsiteX15" fmla="*/ 470916 w 599122"/>
                  <a:gd name="connsiteY15" fmla="*/ 7639 h 88407"/>
                  <a:gd name="connsiteX16" fmla="*/ 517398 w 599122"/>
                  <a:gd name="connsiteY16" fmla="*/ 19 h 88407"/>
                  <a:gd name="connsiteX17" fmla="*/ 582263 w 599122"/>
                  <a:gd name="connsiteY17" fmla="*/ 19069 h 88407"/>
                  <a:gd name="connsiteX18" fmla="*/ 595598 w 599122"/>
                  <a:gd name="connsiteY18" fmla="*/ 31927 h 88407"/>
                  <a:gd name="connsiteX19" fmla="*/ 599122 w 599122"/>
                  <a:gd name="connsiteY19" fmla="*/ 36881 h 8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99122" h="88407">
                    <a:moveTo>
                      <a:pt x="599122" y="36881"/>
                    </a:moveTo>
                    <a:cubicBezTo>
                      <a:pt x="593884" y="30594"/>
                      <a:pt x="587864" y="24993"/>
                      <a:pt x="581216" y="20212"/>
                    </a:cubicBezTo>
                    <a:cubicBezTo>
                      <a:pt x="562042" y="8506"/>
                      <a:pt x="539848" y="2676"/>
                      <a:pt x="517398" y="3448"/>
                    </a:cubicBezTo>
                    <a:cubicBezTo>
                      <a:pt x="502006" y="3467"/>
                      <a:pt x="486737" y="6143"/>
                      <a:pt x="472250" y="11354"/>
                    </a:cubicBezTo>
                    <a:cubicBezTo>
                      <a:pt x="456533" y="16973"/>
                      <a:pt x="440150" y="24117"/>
                      <a:pt x="423005" y="31927"/>
                    </a:cubicBezTo>
                    <a:cubicBezTo>
                      <a:pt x="386267" y="50492"/>
                      <a:pt x="347663" y="65113"/>
                      <a:pt x="307848" y="75552"/>
                    </a:cubicBezTo>
                    <a:cubicBezTo>
                      <a:pt x="212379" y="99203"/>
                      <a:pt x="111728" y="90040"/>
                      <a:pt x="22098" y="49549"/>
                    </a:cubicBezTo>
                    <a:cubicBezTo>
                      <a:pt x="14764" y="46120"/>
                      <a:pt x="9334" y="43262"/>
                      <a:pt x="5525" y="41357"/>
                    </a:cubicBezTo>
                    <a:cubicBezTo>
                      <a:pt x="3572" y="40491"/>
                      <a:pt x="1715" y="39405"/>
                      <a:pt x="0" y="38119"/>
                    </a:cubicBezTo>
                    <a:cubicBezTo>
                      <a:pt x="2076" y="38671"/>
                      <a:pt x="4086" y="39443"/>
                      <a:pt x="6001" y="40405"/>
                    </a:cubicBezTo>
                    <a:lnTo>
                      <a:pt x="22860" y="47834"/>
                    </a:lnTo>
                    <a:cubicBezTo>
                      <a:pt x="43672" y="56369"/>
                      <a:pt x="65018" y="63532"/>
                      <a:pt x="86773" y="69266"/>
                    </a:cubicBezTo>
                    <a:cubicBezTo>
                      <a:pt x="119091" y="77495"/>
                      <a:pt x="152209" y="82162"/>
                      <a:pt x="185547" y="83172"/>
                    </a:cubicBezTo>
                    <a:cubicBezTo>
                      <a:pt x="226343" y="84582"/>
                      <a:pt x="267138" y="80419"/>
                      <a:pt x="306800" y="70790"/>
                    </a:cubicBezTo>
                    <a:cubicBezTo>
                      <a:pt x="346262" y="60426"/>
                      <a:pt x="384553" y="46063"/>
                      <a:pt x="421100" y="27927"/>
                    </a:cubicBezTo>
                    <a:cubicBezTo>
                      <a:pt x="438341" y="20212"/>
                      <a:pt x="454914" y="13068"/>
                      <a:pt x="470916" y="7639"/>
                    </a:cubicBezTo>
                    <a:cubicBezTo>
                      <a:pt x="485823" y="2333"/>
                      <a:pt x="501568" y="-248"/>
                      <a:pt x="517398" y="19"/>
                    </a:cubicBezTo>
                    <a:cubicBezTo>
                      <a:pt x="540449" y="-315"/>
                      <a:pt x="563061" y="6324"/>
                      <a:pt x="582263" y="19069"/>
                    </a:cubicBezTo>
                    <a:cubicBezTo>
                      <a:pt x="587283" y="22717"/>
                      <a:pt x="591769" y="27041"/>
                      <a:pt x="595598" y="31927"/>
                    </a:cubicBezTo>
                    <a:cubicBezTo>
                      <a:pt x="596913" y="33480"/>
                      <a:pt x="598084" y="35137"/>
                      <a:pt x="599122" y="36881"/>
                    </a:cubicBezTo>
                    <a:close/>
                  </a:path>
                </a:pathLst>
              </a:custGeom>
              <a:solidFill>
                <a:srgbClr val="FAFAF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1" name="Полилиния: фигура 480">
                <a:extLst>
                  <a:ext uri="{FF2B5EF4-FFF2-40B4-BE49-F238E27FC236}">
                    <a16:creationId xmlns:a16="http://schemas.microsoft.com/office/drawing/2014/main" id="{5E230DE3-00CB-4F9B-AC80-ACF00F41972B}"/>
                  </a:ext>
                </a:extLst>
              </p:cNvPr>
              <p:cNvSpPr/>
              <p:nvPr/>
            </p:nvSpPr>
            <p:spPr>
              <a:xfrm>
                <a:off x="8015546" y="2888684"/>
                <a:ext cx="939355" cy="944689"/>
              </a:xfrm>
              <a:custGeom>
                <a:avLst/>
                <a:gdLst>
                  <a:gd name="connsiteX0" fmla="*/ 939355 w 939355"/>
                  <a:gd name="connsiteY0" fmla="*/ 176022 h 944689"/>
                  <a:gd name="connsiteX1" fmla="*/ 805434 w 939355"/>
                  <a:gd name="connsiteY1" fmla="*/ 0 h 944689"/>
                  <a:gd name="connsiteX2" fmla="*/ 799529 w 939355"/>
                  <a:gd name="connsiteY2" fmla="*/ 4286 h 944689"/>
                  <a:gd name="connsiteX3" fmla="*/ 585883 w 939355"/>
                  <a:gd name="connsiteY3" fmla="*/ 138779 h 944689"/>
                  <a:gd name="connsiteX4" fmla="*/ 357854 w 939355"/>
                  <a:gd name="connsiteY4" fmla="*/ 146685 h 944689"/>
                  <a:gd name="connsiteX5" fmla="*/ 137922 w 939355"/>
                  <a:gd name="connsiteY5" fmla="*/ 272701 h 944689"/>
                  <a:gd name="connsiteX6" fmla="*/ 0 w 939355"/>
                  <a:gd name="connsiteY6" fmla="*/ 548926 h 944689"/>
                  <a:gd name="connsiteX7" fmla="*/ 202787 w 939355"/>
                  <a:gd name="connsiteY7" fmla="*/ 623316 h 944689"/>
                  <a:gd name="connsiteX8" fmla="*/ 235649 w 939355"/>
                  <a:gd name="connsiteY8" fmla="*/ 529590 h 944689"/>
                  <a:gd name="connsiteX9" fmla="*/ 277559 w 939355"/>
                  <a:gd name="connsiteY9" fmla="*/ 742188 h 944689"/>
                  <a:gd name="connsiteX10" fmla="*/ 217170 w 939355"/>
                  <a:gd name="connsiteY10" fmla="*/ 917448 h 944689"/>
                  <a:gd name="connsiteX11" fmla="*/ 725424 w 939355"/>
                  <a:gd name="connsiteY11" fmla="*/ 944690 h 944689"/>
                  <a:gd name="connsiteX12" fmla="*/ 682847 w 939355"/>
                  <a:gd name="connsiteY12" fmla="*/ 690182 h 944689"/>
                  <a:gd name="connsiteX13" fmla="*/ 720947 w 939355"/>
                  <a:gd name="connsiteY13" fmla="*/ 385382 h 944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39355" h="944689">
                    <a:moveTo>
                      <a:pt x="939355" y="176022"/>
                    </a:moveTo>
                    <a:lnTo>
                      <a:pt x="805434" y="0"/>
                    </a:lnTo>
                    <a:lnTo>
                      <a:pt x="799529" y="4286"/>
                    </a:lnTo>
                    <a:lnTo>
                      <a:pt x="585883" y="138779"/>
                    </a:lnTo>
                    <a:lnTo>
                      <a:pt x="357854" y="146685"/>
                    </a:lnTo>
                    <a:cubicBezTo>
                      <a:pt x="357854" y="146685"/>
                      <a:pt x="197929" y="146685"/>
                      <a:pt x="137922" y="272701"/>
                    </a:cubicBezTo>
                    <a:cubicBezTo>
                      <a:pt x="131350" y="286512"/>
                      <a:pt x="0" y="548926"/>
                      <a:pt x="0" y="548926"/>
                    </a:cubicBezTo>
                    <a:lnTo>
                      <a:pt x="202787" y="623316"/>
                    </a:lnTo>
                    <a:lnTo>
                      <a:pt x="235649" y="529590"/>
                    </a:lnTo>
                    <a:lnTo>
                      <a:pt x="277559" y="742188"/>
                    </a:lnTo>
                    <a:lnTo>
                      <a:pt x="217170" y="917448"/>
                    </a:lnTo>
                    <a:lnTo>
                      <a:pt x="725424" y="944690"/>
                    </a:lnTo>
                    <a:lnTo>
                      <a:pt x="682847" y="690182"/>
                    </a:lnTo>
                    <a:lnTo>
                      <a:pt x="720947" y="385382"/>
                    </a:lnTo>
                    <a:close/>
                  </a:path>
                </a:pathLst>
              </a:custGeom>
              <a:solidFill>
                <a:srgbClr val="56B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2" name="Полилиния: фигура 481">
                <a:extLst>
                  <a:ext uri="{FF2B5EF4-FFF2-40B4-BE49-F238E27FC236}">
                    <a16:creationId xmlns:a16="http://schemas.microsoft.com/office/drawing/2014/main" id="{44356718-6674-41D2-9EFC-FB4E8DAA8602}"/>
                  </a:ext>
                </a:extLst>
              </p:cNvPr>
              <p:cNvSpPr/>
              <p:nvPr/>
            </p:nvSpPr>
            <p:spPr>
              <a:xfrm>
                <a:off x="8320251" y="3475139"/>
                <a:ext cx="281297" cy="174880"/>
              </a:xfrm>
              <a:custGeom>
                <a:avLst/>
                <a:gdLst>
                  <a:gd name="connsiteX0" fmla="*/ 280797 w 281297"/>
                  <a:gd name="connsiteY0" fmla="*/ 0 h 174880"/>
                  <a:gd name="connsiteX1" fmla="*/ 280797 w 281297"/>
                  <a:gd name="connsiteY1" fmla="*/ 14668 h 174880"/>
                  <a:gd name="connsiteX2" fmla="*/ 271272 w 281297"/>
                  <a:gd name="connsiteY2" fmla="*/ 53530 h 174880"/>
                  <a:gd name="connsiteX3" fmla="*/ 182309 w 281297"/>
                  <a:gd name="connsiteY3" fmla="*/ 148780 h 174880"/>
                  <a:gd name="connsiteX4" fmla="*/ 53912 w 281297"/>
                  <a:gd name="connsiteY4" fmla="*/ 174498 h 174880"/>
                  <a:gd name="connsiteX5" fmla="*/ 14192 w 281297"/>
                  <a:gd name="connsiteY5" fmla="*/ 170402 h 174880"/>
                  <a:gd name="connsiteX6" fmla="*/ 0 w 281297"/>
                  <a:gd name="connsiteY6" fmla="*/ 167068 h 174880"/>
                  <a:gd name="connsiteX7" fmla="*/ 54007 w 281297"/>
                  <a:gd name="connsiteY7" fmla="*/ 170117 h 174880"/>
                  <a:gd name="connsiteX8" fmla="*/ 179451 w 281297"/>
                  <a:gd name="connsiteY8" fmla="*/ 143256 h 174880"/>
                  <a:gd name="connsiteX9" fmla="*/ 267271 w 281297"/>
                  <a:gd name="connsiteY9" fmla="*/ 52102 h 174880"/>
                  <a:gd name="connsiteX10" fmla="*/ 280797 w 281297"/>
                  <a:gd name="connsiteY10" fmla="*/ 0 h 174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1297" h="174880">
                    <a:moveTo>
                      <a:pt x="280797" y="0"/>
                    </a:moveTo>
                    <a:cubicBezTo>
                      <a:pt x="281464" y="4867"/>
                      <a:pt x="281464" y="9801"/>
                      <a:pt x="280797" y="14668"/>
                    </a:cubicBezTo>
                    <a:cubicBezTo>
                      <a:pt x="279511" y="28013"/>
                      <a:pt x="276301" y="41100"/>
                      <a:pt x="271272" y="53530"/>
                    </a:cubicBezTo>
                    <a:cubicBezTo>
                      <a:pt x="253832" y="94812"/>
                      <a:pt x="222304" y="128568"/>
                      <a:pt x="182309" y="148780"/>
                    </a:cubicBezTo>
                    <a:cubicBezTo>
                      <a:pt x="142361" y="168040"/>
                      <a:pt x="98193" y="176889"/>
                      <a:pt x="53912" y="174498"/>
                    </a:cubicBezTo>
                    <a:cubicBezTo>
                      <a:pt x="40595" y="174060"/>
                      <a:pt x="27318" y="172688"/>
                      <a:pt x="14192" y="170402"/>
                    </a:cubicBezTo>
                    <a:cubicBezTo>
                      <a:pt x="9344" y="169888"/>
                      <a:pt x="4572" y="168764"/>
                      <a:pt x="0" y="167068"/>
                    </a:cubicBezTo>
                    <a:cubicBezTo>
                      <a:pt x="0" y="165925"/>
                      <a:pt x="20669" y="169831"/>
                      <a:pt x="54007" y="170117"/>
                    </a:cubicBezTo>
                    <a:cubicBezTo>
                      <a:pt x="97355" y="171193"/>
                      <a:pt x="140341" y="161992"/>
                      <a:pt x="179451" y="143256"/>
                    </a:cubicBezTo>
                    <a:cubicBezTo>
                      <a:pt x="218199" y="123682"/>
                      <a:pt x="249155" y="91545"/>
                      <a:pt x="267271" y="52102"/>
                    </a:cubicBezTo>
                    <a:cubicBezTo>
                      <a:pt x="273844" y="35338"/>
                      <a:pt x="278387" y="17840"/>
                      <a:pt x="28079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3" name="Полилиния: фигура 482">
                <a:extLst>
                  <a:ext uri="{FF2B5EF4-FFF2-40B4-BE49-F238E27FC236}">
                    <a16:creationId xmlns:a16="http://schemas.microsoft.com/office/drawing/2014/main" id="{9A2A0FF2-3D81-4F37-A5B1-4F9441861467}"/>
                  </a:ext>
                </a:extLst>
              </p:cNvPr>
              <p:cNvSpPr/>
              <p:nvPr/>
            </p:nvSpPr>
            <p:spPr>
              <a:xfrm>
                <a:off x="8192140" y="3146622"/>
                <a:ext cx="103060" cy="494061"/>
              </a:xfrm>
              <a:custGeom>
                <a:avLst/>
                <a:gdLst>
                  <a:gd name="connsiteX0" fmla="*/ 102965 w 103060"/>
                  <a:gd name="connsiteY0" fmla="*/ 494062 h 494061"/>
                  <a:gd name="connsiteX1" fmla="*/ 48482 w 103060"/>
                  <a:gd name="connsiteY1" fmla="*/ 247650 h 494061"/>
                  <a:gd name="connsiteX2" fmla="*/ 95 w 103060"/>
                  <a:gd name="connsiteY2" fmla="*/ 0 h 494061"/>
                  <a:gd name="connsiteX3" fmla="*/ 54578 w 103060"/>
                  <a:gd name="connsiteY3" fmla="*/ 246412 h 494061"/>
                  <a:gd name="connsiteX4" fmla="*/ 102965 w 103060"/>
                  <a:gd name="connsiteY4" fmla="*/ 494062 h 494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060" h="494061">
                    <a:moveTo>
                      <a:pt x="102965" y="494062"/>
                    </a:moveTo>
                    <a:cubicBezTo>
                      <a:pt x="101250" y="494062"/>
                      <a:pt x="76866" y="384048"/>
                      <a:pt x="48482" y="247650"/>
                    </a:cubicBezTo>
                    <a:cubicBezTo>
                      <a:pt x="20097" y="111252"/>
                      <a:pt x="-1620" y="0"/>
                      <a:pt x="95" y="0"/>
                    </a:cubicBezTo>
                    <a:cubicBezTo>
                      <a:pt x="1809" y="0"/>
                      <a:pt x="26098" y="110014"/>
                      <a:pt x="54578" y="246412"/>
                    </a:cubicBezTo>
                    <a:cubicBezTo>
                      <a:pt x="83058" y="382810"/>
                      <a:pt x="104679" y="493681"/>
                      <a:pt x="102965" y="494062"/>
                    </a:cubicBezTo>
                    <a:close/>
                  </a:path>
                </a:pathLst>
              </a:custGeom>
              <a:solidFill>
                <a:srgbClr val="26323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4" name="Полилиния: фигура 483">
                <a:extLst>
                  <a:ext uri="{FF2B5EF4-FFF2-40B4-BE49-F238E27FC236}">
                    <a16:creationId xmlns:a16="http://schemas.microsoft.com/office/drawing/2014/main" id="{C04C958C-398A-4130-A7DA-132CA8094E47}"/>
                  </a:ext>
                </a:extLst>
              </p:cNvPr>
              <p:cNvSpPr/>
              <p:nvPr/>
            </p:nvSpPr>
            <p:spPr>
              <a:xfrm>
                <a:off x="8356652" y="3510381"/>
                <a:ext cx="213244" cy="140713"/>
              </a:xfrm>
              <a:custGeom>
                <a:avLst/>
                <a:gdLst>
                  <a:gd name="connsiteX0" fmla="*/ 1127 w 213244"/>
                  <a:gd name="connsiteY0" fmla="*/ 139065 h 140713"/>
                  <a:gd name="connsiteX1" fmla="*/ 29702 w 213244"/>
                  <a:gd name="connsiteY1" fmla="*/ 89630 h 140713"/>
                  <a:gd name="connsiteX2" fmla="*/ 89995 w 213244"/>
                  <a:gd name="connsiteY2" fmla="*/ 74771 h 140713"/>
                  <a:gd name="connsiteX3" fmla="*/ 188008 w 213244"/>
                  <a:gd name="connsiteY3" fmla="*/ 9525 h 140713"/>
                  <a:gd name="connsiteX4" fmla="*/ 200390 w 213244"/>
                  <a:gd name="connsiteY4" fmla="*/ 0 h 140713"/>
                  <a:gd name="connsiteX5" fmla="*/ 211534 w 213244"/>
                  <a:gd name="connsiteY5" fmla="*/ 9525 h 140713"/>
                  <a:gd name="connsiteX6" fmla="*/ 212487 w 213244"/>
                  <a:gd name="connsiteY6" fmla="*/ 28575 h 140713"/>
                  <a:gd name="connsiteX7" fmla="*/ 123333 w 213244"/>
                  <a:gd name="connsiteY7" fmla="*/ 119348 h 140713"/>
                  <a:gd name="connsiteX8" fmla="*/ 841 w 213244"/>
                  <a:gd name="connsiteY8" fmla="*/ 139065 h 140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3244" h="140713">
                    <a:moveTo>
                      <a:pt x="1127" y="139065"/>
                    </a:moveTo>
                    <a:cubicBezTo>
                      <a:pt x="-4397" y="119063"/>
                      <a:pt x="11224" y="98584"/>
                      <a:pt x="29702" y="89630"/>
                    </a:cubicBezTo>
                    <a:cubicBezTo>
                      <a:pt x="48181" y="80677"/>
                      <a:pt x="69802" y="79534"/>
                      <a:pt x="89995" y="74771"/>
                    </a:cubicBezTo>
                    <a:cubicBezTo>
                      <a:pt x="129419" y="65446"/>
                      <a:pt x="164195" y="42300"/>
                      <a:pt x="188008" y="9525"/>
                    </a:cubicBezTo>
                    <a:cubicBezTo>
                      <a:pt x="191151" y="5048"/>
                      <a:pt x="194961" y="0"/>
                      <a:pt x="200390" y="0"/>
                    </a:cubicBezTo>
                    <a:cubicBezTo>
                      <a:pt x="205867" y="210"/>
                      <a:pt x="210477" y="4153"/>
                      <a:pt x="211534" y="9525"/>
                    </a:cubicBezTo>
                    <a:cubicBezTo>
                      <a:pt x="213430" y="15697"/>
                      <a:pt x="213754" y="22241"/>
                      <a:pt x="212487" y="28575"/>
                    </a:cubicBezTo>
                    <a:cubicBezTo>
                      <a:pt x="202962" y="77343"/>
                      <a:pt x="163624" y="97726"/>
                      <a:pt x="123333" y="119348"/>
                    </a:cubicBezTo>
                    <a:cubicBezTo>
                      <a:pt x="83042" y="140970"/>
                      <a:pt x="50752" y="143066"/>
                      <a:pt x="841" y="139065"/>
                    </a:cubicBezTo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7797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лаг россии кистью картинки, стоковые фото Флаг россии кистью |  Depositphotos">
            <a:extLst>
              <a:ext uri="{FF2B5EF4-FFF2-40B4-BE49-F238E27FC236}">
                <a16:creationId xmlns:a16="http://schemas.microsoft.com/office/drawing/2014/main" id="{62E685B5-F2EA-D046-B5CB-6ADCFA699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9000"/>
                    </a14:imgEffect>
                    <a14:imgEffect>
                      <a14:brightnessContrast bright="5000" contras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459"/>
          <a:stretch/>
        </p:blipFill>
        <p:spPr bwMode="auto">
          <a:xfrm>
            <a:off x="7554207" y="4679438"/>
            <a:ext cx="4148007" cy="2476105"/>
          </a:xfrm>
          <a:prstGeom prst="rect">
            <a:avLst/>
          </a:prstGeom>
          <a:ln>
            <a:noFill/>
          </a:ln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35CCDA3-FFAB-9140-A595-E59C28B13A9F}"/>
              </a:ext>
            </a:extLst>
          </p:cNvPr>
          <p:cNvSpPr/>
          <p:nvPr/>
        </p:nvSpPr>
        <p:spPr>
          <a:xfrm>
            <a:off x="7655114" y="4962084"/>
            <a:ext cx="4047100" cy="2041283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E23283D7-D644-9148-80D0-82344E02B34F}"/>
              </a:ext>
            </a:extLst>
          </p:cNvPr>
          <p:cNvSpPr/>
          <p:nvPr/>
        </p:nvSpPr>
        <p:spPr>
          <a:xfrm>
            <a:off x="433568" y="700723"/>
            <a:ext cx="6330090" cy="477053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84932"/>
              </a:solidFill>
            </a:endParaRPr>
          </a:p>
        </p:txBody>
      </p:sp>
      <p:sp>
        <p:nvSpPr>
          <p:cNvPr id="1048611" name="TextBox 22"/>
          <p:cNvSpPr txBox="1"/>
          <p:nvPr/>
        </p:nvSpPr>
        <p:spPr>
          <a:xfrm>
            <a:off x="436075" y="259776"/>
            <a:ext cx="11266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Обеспечение клиентоцентричности в работе СЗН –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государственный приоритет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CBDA30F6-929F-2F42-9A2F-14A3FEE2BE35}"/>
              </a:ext>
            </a:extLst>
          </p:cNvPr>
          <p:cNvSpPr/>
          <p:nvPr/>
        </p:nvSpPr>
        <p:spPr>
          <a:xfrm>
            <a:off x="585812" y="1538093"/>
            <a:ext cx="3172390" cy="4842846"/>
          </a:xfrm>
          <a:prstGeom prst="roundRect">
            <a:avLst>
              <a:gd name="adj" fmla="val 4747"/>
            </a:avLst>
          </a:prstGeom>
          <a:gradFill>
            <a:gsLst>
              <a:gs pos="0">
                <a:srgbClr val="070093"/>
              </a:gs>
              <a:gs pos="100000">
                <a:srgbClr val="56B7E7"/>
              </a:gs>
            </a:gsLst>
            <a:lin ang="18600000" scaled="0"/>
          </a:gradFill>
          <a:ln>
            <a:noFill/>
          </a:ln>
          <a:effectLst>
            <a:outerShdw blurRad="190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599" name="Rectangle 56"/>
          <p:cNvSpPr/>
          <p:nvPr/>
        </p:nvSpPr>
        <p:spPr>
          <a:xfrm>
            <a:off x="926861" y="2141745"/>
            <a:ext cx="9942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rPr>
              <a:t>5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charset="0"/>
              <a:ea typeface="+mn-ea"/>
              <a:cs typeface="+mn-cs"/>
            </a:endParaRPr>
          </a:p>
        </p:txBody>
      </p:sp>
      <p:sp>
        <p:nvSpPr>
          <p:cNvPr id="1048610" name="Rectangle 81"/>
          <p:cNvSpPr/>
          <p:nvPr/>
        </p:nvSpPr>
        <p:spPr>
          <a:xfrm>
            <a:off x="8033636" y="5874285"/>
            <a:ext cx="38130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* Председатель Правительства России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М.В.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Мишустин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(22.07.2020) </a:t>
            </a:r>
          </a:p>
        </p:txBody>
      </p:sp>
      <p:sp>
        <p:nvSpPr>
          <p:cNvPr id="16" name="Номер слайда 7">
            <a:extLst>
              <a:ext uri="{FF2B5EF4-FFF2-40B4-BE49-F238E27FC236}">
                <a16:creationId xmlns:a16="http://schemas.microsoft.com/office/drawing/2014/main" id="{CA9624F5-3AF9-47BB-A776-BC0EBBE3E325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2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4F6979B-3D04-8B46-8953-8DB0480ED18D}"/>
              </a:ext>
            </a:extLst>
          </p:cNvPr>
          <p:cNvSpPr txBox="1"/>
          <p:nvPr/>
        </p:nvSpPr>
        <p:spPr>
          <a:xfrm>
            <a:off x="902477" y="4021566"/>
            <a:ext cx="2564484" cy="131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rPr>
              <a:t>БАЗОВЫХ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rPr>
              <a:t>ЦЕННОСТЕЙ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rPr>
              <a:t>ПРАВИТЕЛЬСТВА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charset="0"/>
                <a:ea typeface="+mn-ea"/>
                <a:cs typeface="+mn-cs"/>
              </a:rPr>
              <a:t>РОССИИ*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276469A-2DF8-C44C-98F1-E143577AA23C}"/>
              </a:ext>
            </a:extLst>
          </p:cNvPr>
          <p:cNvGrpSpPr/>
          <p:nvPr/>
        </p:nvGrpSpPr>
        <p:grpSpPr>
          <a:xfrm>
            <a:off x="4291378" y="1538092"/>
            <a:ext cx="277091" cy="1399309"/>
            <a:chOff x="4239491" y="1842655"/>
            <a:chExt cx="277091" cy="1399309"/>
          </a:xfrm>
        </p:grpSpPr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47C0EE41-1F04-1A40-9192-01636C6AD9F0}"/>
                </a:ext>
              </a:extLst>
            </p:cNvPr>
            <p:cNvCxnSpPr>
              <a:cxnSpLocks/>
            </p:cNvCxnSpPr>
            <p:nvPr/>
          </p:nvCxnSpPr>
          <p:spPr>
            <a:xfrm>
              <a:off x="4378036" y="1842655"/>
              <a:ext cx="0" cy="13993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3F3F414D-DB21-C143-9983-65B70BD5AF59}"/>
                </a:ext>
              </a:extLst>
            </p:cNvPr>
            <p:cNvSpPr/>
            <p:nvPr/>
          </p:nvSpPr>
          <p:spPr>
            <a:xfrm>
              <a:off x="4239491" y="2382982"/>
              <a:ext cx="277091" cy="277091"/>
            </a:xfrm>
            <a:prstGeom prst="ellipse">
              <a:avLst/>
            </a:prstGeom>
            <a:solidFill>
              <a:srgbClr val="56B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56B7E7"/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B687CF1-1046-AC4D-AE51-185AA2052920}"/>
              </a:ext>
            </a:extLst>
          </p:cNvPr>
          <p:cNvSpPr txBox="1"/>
          <p:nvPr/>
        </p:nvSpPr>
        <p:spPr>
          <a:xfrm>
            <a:off x="4663095" y="1574955"/>
            <a:ext cx="707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E84932"/>
                </a:solidFill>
                <a:latin typeface="Montserrat" panose="00000500000000000000" pitchFamily="2" charset="-52"/>
              </a:rPr>
              <a:t>01</a:t>
            </a:r>
            <a:endParaRPr lang="ru-RU" sz="2400" dirty="0">
              <a:solidFill>
                <a:srgbClr val="E84932"/>
              </a:solidFill>
            </a:endParaRP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133AE9A4-4D5B-364F-AFCF-7FF7B0141B4D}"/>
              </a:ext>
            </a:extLst>
          </p:cNvPr>
          <p:cNvSpPr txBox="1"/>
          <p:nvPr/>
        </p:nvSpPr>
        <p:spPr>
          <a:xfrm>
            <a:off x="4663095" y="2150266"/>
            <a:ext cx="26579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cs typeface="Times New Roman" panose="02020603050405020304" pitchFamily="18" charset="0"/>
              </a:rPr>
              <a:t>Выстраивать все сервисы государства вокруг потребностей людей</a:t>
            </a:r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D1D8C9E0-E34A-B949-A39F-58F038FE9562}"/>
              </a:ext>
            </a:extLst>
          </p:cNvPr>
          <p:cNvGrpSpPr/>
          <p:nvPr/>
        </p:nvGrpSpPr>
        <p:grpSpPr>
          <a:xfrm>
            <a:off x="7896263" y="1538092"/>
            <a:ext cx="277091" cy="1399309"/>
            <a:chOff x="4239491" y="1842655"/>
            <a:chExt cx="277091" cy="1399309"/>
          </a:xfrm>
        </p:grpSpPr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0421CC89-4733-5845-9429-976FA76DC5F5}"/>
                </a:ext>
              </a:extLst>
            </p:cNvPr>
            <p:cNvCxnSpPr>
              <a:cxnSpLocks/>
            </p:cNvCxnSpPr>
            <p:nvPr/>
          </p:nvCxnSpPr>
          <p:spPr>
            <a:xfrm>
              <a:off x="4378036" y="1842655"/>
              <a:ext cx="0" cy="13993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195F53DB-D6CC-8D41-89EB-9A8DC8B98AC2}"/>
                </a:ext>
              </a:extLst>
            </p:cNvPr>
            <p:cNvSpPr/>
            <p:nvPr/>
          </p:nvSpPr>
          <p:spPr>
            <a:xfrm>
              <a:off x="4239491" y="2382982"/>
              <a:ext cx="277091" cy="277091"/>
            </a:xfrm>
            <a:prstGeom prst="ellipse">
              <a:avLst/>
            </a:prstGeom>
            <a:solidFill>
              <a:srgbClr val="56B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56B7E7"/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63D6FF4-CF6F-3440-A828-7DCD75394206}"/>
              </a:ext>
            </a:extLst>
          </p:cNvPr>
          <p:cNvSpPr txBox="1"/>
          <p:nvPr/>
        </p:nvSpPr>
        <p:spPr>
          <a:xfrm>
            <a:off x="8267980" y="1574955"/>
            <a:ext cx="707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E84932"/>
                </a:solidFill>
                <a:latin typeface="Montserrat" panose="00000500000000000000" pitchFamily="2" charset="-52"/>
              </a:rPr>
              <a:t>02</a:t>
            </a:r>
            <a:endParaRPr lang="ru-RU" sz="2400" dirty="0">
              <a:solidFill>
                <a:srgbClr val="E84932"/>
              </a:solidFill>
            </a:endParaRPr>
          </a:p>
        </p:txBody>
      </p:sp>
      <p:sp>
        <p:nvSpPr>
          <p:cNvPr id="35" name="TextBox 9">
            <a:extLst>
              <a:ext uri="{FF2B5EF4-FFF2-40B4-BE49-F238E27FC236}">
                <a16:creationId xmlns:a16="http://schemas.microsoft.com/office/drawing/2014/main" id="{39231D25-C219-8047-B1DE-412B492F504A}"/>
              </a:ext>
            </a:extLst>
          </p:cNvPr>
          <p:cNvSpPr txBox="1"/>
          <p:nvPr/>
        </p:nvSpPr>
        <p:spPr>
          <a:xfrm>
            <a:off x="8267980" y="2150266"/>
            <a:ext cx="318313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0"/>
                <a:cs typeface="Times New Roman" panose="02020603050405020304" pitchFamily="18" charset="0"/>
              </a:rPr>
              <a:t>Действовать открыто, </a:t>
            </a:r>
          </a:p>
          <a:p>
            <a:pPr defTabSz="457200"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0"/>
                <a:cs typeface="Times New Roman" panose="02020603050405020304" pitchFamily="18" charset="0"/>
              </a:rPr>
              <a:t>вести диалог на основе взаимного уважения и доверия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2D4B27E7-B754-D049-AB94-EC35CAD9AB01}"/>
              </a:ext>
            </a:extLst>
          </p:cNvPr>
          <p:cNvGrpSpPr/>
          <p:nvPr/>
        </p:nvGrpSpPr>
        <p:grpSpPr>
          <a:xfrm>
            <a:off x="4291378" y="3280130"/>
            <a:ext cx="277091" cy="1399309"/>
            <a:chOff x="4239491" y="1842655"/>
            <a:chExt cx="277091" cy="1399309"/>
          </a:xfrm>
        </p:grpSpPr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69A29817-A3E2-954B-AF82-6358D94E370B}"/>
                </a:ext>
              </a:extLst>
            </p:cNvPr>
            <p:cNvCxnSpPr>
              <a:cxnSpLocks/>
            </p:cNvCxnSpPr>
            <p:nvPr/>
          </p:nvCxnSpPr>
          <p:spPr>
            <a:xfrm>
              <a:off x="4378036" y="1842655"/>
              <a:ext cx="0" cy="13993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4B593AC5-C37D-DD4F-928F-3E67AAA60F44}"/>
                </a:ext>
              </a:extLst>
            </p:cNvPr>
            <p:cNvSpPr/>
            <p:nvPr/>
          </p:nvSpPr>
          <p:spPr>
            <a:xfrm>
              <a:off x="4239491" y="2382982"/>
              <a:ext cx="277091" cy="277091"/>
            </a:xfrm>
            <a:prstGeom prst="ellipse">
              <a:avLst/>
            </a:prstGeom>
            <a:solidFill>
              <a:srgbClr val="56B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56B7E7"/>
                </a:solidFill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A85BF38-C118-BB4C-AA6D-322883FE9A70}"/>
              </a:ext>
            </a:extLst>
          </p:cNvPr>
          <p:cNvSpPr txBox="1"/>
          <p:nvPr/>
        </p:nvSpPr>
        <p:spPr>
          <a:xfrm>
            <a:off x="4663095" y="3316993"/>
            <a:ext cx="707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E84932"/>
                </a:solidFill>
                <a:latin typeface="Montserrat" panose="00000500000000000000" pitchFamily="2" charset="-52"/>
              </a:rPr>
              <a:t>03</a:t>
            </a:r>
            <a:endParaRPr lang="ru-RU" sz="2400" dirty="0">
              <a:solidFill>
                <a:srgbClr val="E84932"/>
              </a:solidFill>
            </a:endParaRPr>
          </a:p>
        </p:txBody>
      </p:sp>
      <p:sp>
        <p:nvSpPr>
          <p:cNvPr id="45" name="TextBox 9">
            <a:extLst>
              <a:ext uri="{FF2B5EF4-FFF2-40B4-BE49-F238E27FC236}">
                <a16:creationId xmlns:a16="http://schemas.microsoft.com/office/drawing/2014/main" id="{BD41E803-6DF1-5547-8856-ECCB6D511F33}"/>
              </a:ext>
            </a:extLst>
          </p:cNvPr>
          <p:cNvSpPr txBox="1"/>
          <p:nvPr/>
        </p:nvSpPr>
        <p:spPr>
          <a:xfrm>
            <a:off x="4663095" y="3892304"/>
            <a:ext cx="26579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0"/>
                <a:cs typeface="Times New Roman" panose="02020603050405020304" pitchFamily="18" charset="0"/>
              </a:rPr>
              <a:t>Подавать пример этичного поведения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9A01F926-03BD-1D49-934E-9A7FECC46E2E}"/>
              </a:ext>
            </a:extLst>
          </p:cNvPr>
          <p:cNvGrpSpPr/>
          <p:nvPr/>
        </p:nvGrpSpPr>
        <p:grpSpPr>
          <a:xfrm>
            <a:off x="7895091" y="3280130"/>
            <a:ext cx="277091" cy="1399309"/>
            <a:chOff x="4239491" y="1842655"/>
            <a:chExt cx="277091" cy="1399309"/>
          </a:xfrm>
        </p:grpSpPr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id="{5849C89B-4DDD-0246-A5D8-2D31734E160C}"/>
                </a:ext>
              </a:extLst>
            </p:cNvPr>
            <p:cNvCxnSpPr>
              <a:cxnSpLocks/>
            </p:cNvCxnSpPr>
            <p:nvPr/>
          </p:nvCxnSpPr>
          <p:spPr>
            <a:xfrm>
              <a:off x="4378036" y="1842655"/>
              <a:ext cx="0" cy="13993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id="{FC2BFD1C-817D-7B4B-A690-2F9C9F443F14}"/>
                </a:ext>
              </a:extLst>
            </p:cNvPr>
            <p:cNvSpPr/>
            <p:nvPr/>
          </p:nvSpPr>
          <p:spPr>
            <a:xfrm>
              <a:off x="4239491" y="2382982"/>
              <a:ext cx="277091" cy="277091"/>
            </a:xfrm>
            <a:prstGeom prst="ellipse">
              <a:avLst/>
            </a:prstGeom>
            <a:solidFill>
              <a:srgbClr val="56B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56B7E7"/>
                </a:solidFill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BA4A80C0-BD15-5840-AAC3-F699E97E5C69}"/>
              </a:ext>
            </a:extLst>
          </p:cNvPr>
          <p:cNvSpPr txBox="1"/>
          <p:nvPr/>
        </p:nvSpPr>
        <p:spPr>
          <a:xfrm>
            <a:off x="8266808" y="3316993"/>
            <a:ext cx="8555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E84932"/>
                </a:solidFill>
                <a:latin typeface="Montserrat" panose="00000500000000000000" pitchFamily="2" charset="-52"/>
              </a:rPr>
              <a:t>04</a:t>
            </a:r>
            <a:endParaRPr lang="ru-RU" sz="2400" dirty="0">
              <a:solidFill>
                <a:srgbClr val="E84932"/>
              </a:solidFill>
            </a:endParaRPr>
          </a:p>
        </p:txBody>
      </p:sp>
      <p:sp>
        <p:nvSpPr>
          <p:cNvPr id="50" name="TextBox 9">
            <a:extLst>
              <a:ext uri="{FF2B5EF4-FFF2-40B4-BE49-F238E27FC236}">
                <a16:creationId xmlns:a16="http://schemas.microsoft.com/office/drawing/2014/main" id="{A2BD315E-B55E-AF44-9CD8-A505235ADA8D}"/>
              </a:ext>
            </a:extLst>
          </p:cNvPr>
          <p:cNvSpPr txBox="1"/>
          <p:nvPr/>
        </p:nvSpPr>
        <p:spPr>
          <a:xfrm>
            <a:off x="8266808" y="3892304"/>
            <a:ext cx="26579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0"/>
                <a:cs typeface="Times New Roman" panose="02020603050405020304" pitchFamily="18" charset="0"/>
              </a:rPr>
              <a:t>Результат должен быть важнее формальных процедур и регламентов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2F6444B6-2815-6C4B-8FA0-CCC1E215E471}"/>
              </a:ext>
            </a:extLst>
          </p:cNvPr>
          <p:cNvGrpSpPr/>
          <p:nvPr/>
        </p:nvGrpSpPr>
        <p:grpSpPr>
          <a:xfrm>
            <a:off x="4291378" y="4981630"/>
            <a:ext cx="277091" cy="1399309"/>
            <a:chOff x="4239491" y="1842655"/>
            <a:chExt cx="277091" cy="1399309"/>
          </a:xfrm>
        </p:grpSpPr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F8E32882-1F18-1944-A564-67BF412E61C2}"/>
                </a:ext>
              </a:extLst>
            </p:cNvPr>
            <p:cNvCxnSpPr>
              <a:cxnSpLocks/>
            </p:cNvCxnSpPr>
            <p:nvPr/>
          </p:nvCxnSpPr>
          <p:spPr>
            <a:xfrm>
              <a:off x="4378036" y="1842655"/>
              <a:ext cx="0" cy="13993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03C26C2B-9494-3A4D-8B72-BA241B274B14}"/>
                </a:ext>
              </a:extLst>
            </p:cNvPr>
            <p:cNvSpPr/>
            <p:nvPr/>
          </p:nvSpPr>
          <p:spPr>
            <a:xfrm>
              <a:off x="4239491" y="2382982"/>
              <a:ext cx="277091" cy="277091"/>
            </a:xfrm>
            <a:prstGeom prst="ellipse">
              <a:avLst/>
            </a:prstGeom>
            <a:solidFill>
              <a:srgbClr val="56B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56B7E7"/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4654659D-F21B-F44F-8FA4-6689784F1DDA}"/>
              </a:ext>
            </a:extLst>
          </p:cNvPr>
          <p:cNvSpPr txBox="1"/>
          <p:nvPr/>
        </p:nvSpPr>
        <p:spPr>
          <a:xfrm>
            <a:off x="4663095" y="5018493"/>
            <a:ext cx="7070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E84932"/>
                </a:solidFill>
                <a:latin typeface="Montserrat" panose="00000500000000000000" pitchFamily="2" charset="-52"/>
              </a:rPr>
              <a:t>05</a:t>
            </a:r>
            <a:endParaRPr lang="ru-RU" sz="2400" dirty="0">
              <a:solidFill>
                <a:srgbClr val="E84932"/>
              </a:solidFill>
            </a:endParaRPr>
          </a:p>
        </p:txBody>
      </p:sp>
      <p:sp>
        <p:nvSpPr>
          <p:cNvPr id="55" name="TextBox 9">
            <a:extLst>
              <a:ext uri="{FF2B5EF4-FFF2-40B4-BE49-F238E27FC236}">
                <a16:creationId xmlns:a16="http://schemas.microsoft.com/office/drawing/2014/main" id="{EA709EF6-190A-9E4D-866B-6CFDCAEAC55A}"/>
              </a:ext>
            </a:extLst>
          </p:cNvPr>
          <p:cNvSpPr txBox="1"/>
          <p:nvPr/>
        </p:nvSpPr>
        <p:spPr>
          <a:xfrm>
            <a:off x="4663095" y="5593804"/>
            <a:ext cx="265794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0"/>
                <a:cs typeface="Times New Roman" panose="02020603050405020304" pitchFamily="18" charset="0"/>
              </a:rPr>
              <a:t>Работать, невзирая на ведомственные границы, командой</a:t>
            </a:r>
          </a:p>
        </p:txBody>
      </p:sp>
    </p:spTree>
    <p:extLst>
      <p:ext uri="{BB962C8B-B14F-4D97-AF65-F5344CB8AC3E}">
        <p14:creationId xmlns:p14="http://schemas.microsoft.com/office/powerpoint/2010/main" val="314326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5D4B2D17-DA16-E246-A935-1B5A7C53E3BF}"/>
              </a:ext>
            </a:extLst>
          </p:cNvPr>
          <p:cNvSpPr/>
          <p:nvPr/>
        </p:nvSpPr>
        <p:spPr>
          <a:xfrm>
            <a:off x="515939" y="1246458"/>
            <a:ext cx="10146896" cy="477053"/>
          </a:xfrm>
          <a:prstGeom prst="roundRect">
            <a:avLst/>
          </a:prstGeom>
          <a:solidFill>
            <a:srgbClr val="E84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8493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31C128-D6B8-419C-8C3D-403F5151EB5A}"/>
              </a:ext>
            </a:extLst>
          </p:cNvPr>
          <p:cNvSpPr txBox="1"/>
          <p:nvPr/>
        </p:nvSpPr>
        <p:spPr>
          <a:xfrm>
            <a:off x="498584" y="769060"/>
            <a:ext cx="116446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E84A32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Цель Инициативы «Клиентоцентричность» –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новая культура взаимодействия граждан и власти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B1FBD6-95EB-4D54-9FB5-898DEA21AEBA}"/>
              </a:ext>
            </a:extLst>
          </p:cNvPr>
          <p:cNvSpPr txBox="1"/>
          <p:nvPr/>
        </p:nvSpPr>
        <p:spPr>
          <a:xfrm>
            <a:off x="475990" y="299480"/>
            <a:ext cx="119418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Инициативы социально-экономического развития Правительства России</a:t>
            </a:r>
          </a:p>
        </p:txBody>
      </p:sp>
      <p:pic>
        <p:nvPicPr>
          <p:cNvPr id="9" name="Рисунок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3E367AA-12DC-4A0F-86B5-0B9F5CA36A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1983936"/>
            <a:ext cx="4426772" cy="44267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2F09FD-72B5-41FD-813B-4A2CA9B1D5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168" y="1983936"/>
            <a:ext cx="2520000" cy="252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CEFA4EB-56BC-43BC-A80B-18A43BAB5E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886" y="3890708"/>
            <a:ext cx="2520000" cy="2520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B796C8F-530D-427B-9520-BBE4BEFFBE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559" y="1983936"/>
            <a:ext cx="2520000" cy="2520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9688F46-97DC-48A2-A488-732DA3A679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559" y="3892093"/>
            <a:ext cx="2520000" cy="2520000"/>
          </a:xfrm>
          <a:prstGeom prst="rect">
            <a:avLst/>
          </a:prstGeom>
        </p:spPr>
      </p:pic>
      <p:sp>
        <p:nvSpPr>
          <p:cNvPr id="12" name="Номер слайда 7">
            <a:extLst>
              <a:ext uri="{FF2B5EF4-FFF2-40B4-BE49-F238E27FC236}">
                <a16:creationId xmlns:a16="http://schemas.microsoft.com/office/drawing/2014/main" id="{04C5D73C-1DA8-4001-8C7B-C108AF540CD1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3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7809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6">
            <a:extLst>
              <a:ext uri="{FF2B5EF4-FFF2-40B4-BE49-F238E27FC236}">
                <a16:creationId xmlns:a16="http://schemas.microsoft.com/office/drawing/2014/main" id="{98281DB0-63B3-2147-9957-91F89A3A07A8}"/>
              </a:ext>
            </a:extLst>
          </p:cNvPr>
          <p:cNvSpPr/>
          <p:nvPr/>
        </p:nvSpPr>
        <p:spPr>
          <a:xfrm>
            <a:off x="6576399" y="368300"/>
            <a:ext cx="5063748" cy="6121400"/>
          </a:xfrm>
          <a:prstGeom prst="roundRect">
            <a:avLst>
              <a:gd name="adj" fmla="val 3826"/>
            </a:avLst>
          </a:prstGeom>
          <a:solidFill>
            <a:schemeClr val="bg1">
              <a:alpha val="12157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07B87470-4FEC-5948-8DE3-440B6554728F}"/>
              </a:ext>
            </a:extLst>
          </p:cNvPr>
          <p:cNvSpPr/>
          <p:nvPr/>
        </p:nvSpPr>
        <p:spPr>
          <a:xfrm>
            <a:off x="6825172" y="4354426"/>
            <a:ext cx="705264" cy="70526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04DCE9BB-94F9-2245-837F-77A14214A1BA}"/>
              </a:ext>
            </a:extLst>
          </p:cNvPr>
          <p:cNvSpPr/>
          <p:nvPr/>
        </p:nvSpPr>
        <p:spPr>
          <a:xfrm>
            <a:off x="6825172" y="5649693"/>
            <a:ext cx="705264" cy="70526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889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FDDB4BD1-F197-A949-A2F8-580DEE0D0718}"/>
              </a:ext>
            </a:extLst>
          </p:cNvPr>
          <p:cNvSpPr/>
          <p:nvPr/>
        </p:nvSpPr>
        <p:spPr>
          <a:xfrm>
            <a:off x="515938" y="368300"/>
            <a:ext cx="5758961" cy="2880000"/>
          </a:xfrm>
          <a:prstGeom prst="roundRect">
            <a:avLst>
              <a:gd name="adj" fmla="val 4278"/>
            </a:avLst>
          </a:prstGeom>
          <a:solidFill>
            <a:srgbClr val="E84932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88B3C2FC-6C4A-3942-AE4D-967F9C7697BB}"/>
              </a:ext>
            </a:extLst>
          </p:cNvPr>
          <p:cNvSpPr/>
          <p:nvPr/>
        </p:nvSpPr>
        <p:spPr>
          <a:xfrm>
            <a:off x="551849" y="3609700"/>
            <a:ext cx="5758961" cy="2880000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8626" name="Rectangle 2"/>
          <p:cNvSpPr/>
          <p:nvPr/>
        </p:nvSpPr>
        <p:spPr>
          <a:xfrm>
            <a:off x="6762439" y="715724"/>
            <a:ext cx="27438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6B7E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ЦЕЛИ ПОСТРОЕНИЯ СИСТЕМЫ УПРАВЛЕНИЯ КЛИЕНТСКИМ ОПЫТОМ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6B7E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6B7E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Times New Roman" panose="02020603050405020304" pitchFamily="18" charset="0"/>
              </a:rPr>
              <a:t>В СЗН</a:t>
            </a:r>
          </a:p>
        </p:txBody>
      </p:sp>
      <p:grpSp>
        <p:nvGrpSpPr>
          <p:cNvPr id="58" name="Группа 1"/>
          <p:cNvGrpSpPr/>
          <p:nvPr/>
        </p:nvGrpSpPr>
        <p:grpSpPr>
          <a:xfrm>
            <a:off x="7020816" y="4511840"/>
            <a:ext cx="504139" cy="439761"/>
            <a:chOff x="10525926" y="3313015"/>
            <a:chExt cx="671269" cy="687449"/>
          </a:xfrm>
        </p:grpSpPr>
        <p:cxnSp>
          <p:nvCxnSpPr>
            <p:cNvPr id="3145728" name="Прямая со стрелкой 16"/>
            <p:cNvCxnSpPr>
              <a:cxnSpLocks/>
            </p:cNvCxnSpPr>
            <p:nvPr/>
          </p:nvCxnSpPr>
          <p:spPr>
            <a:xfrm>
              <a:off x="10525926" y="3313015"/>
              <a:ext cx="0" cy="687449"/>
            </a:xfrm>
            <a:prstGeom prst="straightConnector1">
              <a:avLst/>
            </a:prstGeom>
            <a:ln w="57150">
              <a:solidFill>
                <a:srgbClr val="E84A3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97166" name="Рисунок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25926" y="3329195"/>
              <a:ext cx="671269" cy="671269"/>
            </a:xfrm>
            <a:prstGeom prst="rect">
              <a:avLst/>
            </a:prstGeom>
          </p:spPr>
        </p:pic>
      </p:grpSp>
      <p:pic>
        <p:nvPicPr>
          <p:cNvPr id="2097167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6494" y="5750255"/>
            <a:ext cx="504139" cy="5041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2DCEE6-7965-4B3D-99FA-D3CBF67482CC}"/>
              </a:ext>
            </a:extLst>
          </p:cNvPr>
          <p:cNvSpPr txBox="1"/>
          <p:nvPr/>
        </p:nvSpPr>
        <p:spPr>
          <a:xfrm>
            <a:off x="602889" y="1814138"/>
            <a:ext cx="53822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это принцип построения сервисов и оперативного внесения улучшений в работу СЗН на основе анализа мнений клиентов</a:t>
            </a:r>
          </a:p>
        </p:txBody>
      </p:sp>
      <p:sp>
        <p:nvSpPr>
          <p:cNvPr id="11" name="Номер слайда 7">
            <a:extLst>
              <a:ext uri="{FF2B5EF4-FFF2-40B4-BE49-F238E27FC236}">
                <a16:creationId xmlns:a16="http://schemas.microsoft.com/office/drawing/2014/main" id="{2942CC60-4FF6-40EA-A01D-6F647EE83DF2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B0ED24-547D-DA44-94BA-0818F7B5945F}"/>
              </a:ext>
            </a:extLst>
          </p:cNvPr>
          <p:cNvSpPr txBox="1"/>
          <p:nvPr/>
        </p:nvSpPr>
        <p:spPr>
          <a:xfrm>
            <a:off x="602889" y="5102675"/>
            <a:ext cx="5493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dirty="0">
                <a:solidFill>
                  <a:srgbClr val="223DAF"/>
                </a:solidFill>
                <a:latin typeface="Montserrat" panose="00000500000000000000" pitchFamily="2" charset="-52"/>
              </a:rPr>
              <a:t>технология построения сервисов для клиентов и оперативного внесения улучшений в работу СЗН на основе анализа мнений клиентов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12D2FA-A12E-BB43-A8B6-975652FDFD2D}"/>
              </a:ext>
            </a:extLst>
          </p:cNvPr>
          <p:cNvSpPr txBox="1"/>
          <p:nvPr/>
        </p:nvSpPr>
        <p:spPr>
          <a:xfrm>
            <a:off x="602889" y="676256"/>
            <a:ext cx="50637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КЛИЕНТОЦЕНТРИЧНОСТЬ </a:t>
            </a:r>
            <a:b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</a:b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В РАБОТЕ СЗН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–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430849-F56C-9D4F-83F7-9509C2F0E602}"/>
              </a:ext>
            </a:extLst>
          </p:cNvPr>
          <p:cNvSpPr txBox="1"/>
          <p:nvPr/>
        </p:nvSpPr>
        <p:spPr>
          <a:xfrm>
            <a:off x="602889" y="4057886"/>
            <a:ext cx="56720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E84932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СИСТЕМА УПРАВЛЕНИЯ КЛИЕНТСКИМ ОПЫТОМ в СЗН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E84932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–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40A5C9-6AE6-0A40-AB54-36506C77B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93176" y="430354"/>
            <a:ext cx="2546970" cy="2546970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6D824C97-BC89-6D46-8A76-8584B2258F6B}"/>
              </a:ext>
            </a:extLst>
          </p:cNvPr>
          <p:cNvGrpSpPr/>
          <p:nvPr/>
        </p:nvGrpSpPr>
        <p:grpSpPr>
          <a:xfrm>
            <a:off x="6825172" y="3072778"/>
            <a:ext cx="705264" cy="705264"/>
            <a:chOff x="6825172" y="3264722"/>
            <a:chExt cx="705264" cy="705264"/>
          </a:xfrm>
        </p:grpSpPr>
        <p:sp>
          <p:nvSpPr>
            <p:cNvPr id="5" name="Скругленный прямоугольник 4">
              <a:extLst>
                <a:ext uri="{FF2B5EF4-FFF2-40B4-BE49-F238E27FC236}">
                  <a16:creationId xmlns:a16="http://schemas.microsoft.com/office/drawing/2014/main" id="{FF1B040C-C2F7-754D-B5F7-13C7F550A793}"/>
                </a:ext>
              </a:extLst>
            </p:cNvPr>
            <p:cNvSpPr/>
            <p:nvPr/>
          </p:nvSpPr>
          <p:spPr>
            <a:xfrm>
              <a:off x="6825172" y="3264722"/>
              <a:ext cx="705264" cy="70526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88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97168" name="Рисунок 7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936195" y="3389090"/>
              <a:ext cx="483218" cy="483218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8E91062-A03D-BF45-BB6F-AF0F154533BB}"/>
              </a:ext>
            </a:extLst>
          </p:cNvPr>
          <p:cNvSpPr txBox="1"/>
          <p:nvPr/>
        </p:nvSpPr>
        <p:spPr>
          <a:xfrm>
            <a:off x="7770968" y="3039378"/>
            <a:ext cx="381814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ru-RU" sz="1300" dirty="0">
                <a:solidFill>
                  <a:srgbClr val="0033A0"/>
                </a:solidFill>
                <a:latin typeface="Montserrat" panose="00000500000000000000" pitchFamily="2" charset="-52"/>
              </a:rPr>
              <a:t>повышение уровня доверия, лояльности и удовлетворенности работой СЗН со стороны граждан</a:t>
            </a:r>
            <a:endParaRPr lang="en-US" sz="1300" dirty="0">
              <a:solidFill>
                <a:srgbClr val="0033A0"/>
              </a:solidFill>
              <a:latin typeface="Montserrat" panose="00000500000000000000" pitchFamily="2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A7F1E8-7886-5B48-8739-7180B13562ED}"/>
              </a:ext>
            </a:extLst>
          </p:cNvPr>
          <p:cNvSpPr txBox="1"/>
          <p:nvPr/>
        </p:nvSpPr>
        <p:spPr>
          <a:xfrm>
            <a:off x="7770968" y="4110810"/>
            <a:ext cx="3818142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ru-RU" sz="1300" b="1" dirty="0">
                <a:solidFill>
                  <a:srgbClr val="0033A0"/>
                </a:solidFill>
                <a:latin typeface="Montserrat" panose="00000500000000000000" pitchFamily="2" charset="-52"/>
              </a:rPr>
              <a:t>улучшение администрирования и экономии ресурсов за счет возможности направлять ресурсы на решение наиболее значимых для граждан задач</a:t>
            </a:r>
            <a:endParaRPr lang="en-US" sz="1300" b="1" dirty="0">
              <a:solidFill>
                <a:srgbClr val="0033A0"/>
              </a:solidFill>
              <a:latin typeface="Montserrat" panose="00000500000000000000" pitchFamily="2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75AC787-B2CF-0B44-995F-94E8D79B7813}"/>
              </a:ext>
            </a:extLst>
          </p:cNvPr>
          <p:cNvSpPr txBox="1"/>
          <p:nvPr/>
        </p:nvSpPr>
        <p:spPr>
          <a:xfrm>
            <a:off x="7770967" y="5519885"/>
            <a:ext cx="386917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rgbClr val="0033A0"/>
                </a:solidFill>
                <a:latin typeface="Montserrat" panose="00000500000000000000" pitchFamily="2" charset="-52"/>
              </a:rPr>
              <a:t>укрепление корпоративного духа сотрудников, снижение текучести кадров, повышение</a:t>
            </a:r>
            <a:r>
              <a:rPr lang="en-US" sz="1300" dirty="0">
                <a:solidFill>
                  <a:srgbClr val="0033A0"/>
                </a:solidFill>
                <a:latin typeface="Montserrat" panose="00000500000000000000" pitchFamily="2" charset="-52"/>
              </a:rPr>
              <a:t> </a:t>
            </a:r>
            <a:r>
              <a:rPr lang="ru-RU" sz="1300" dirty="0">
                <a:solidFill>
                  <a:srgbClr val="0033A0"/>
                </a:solidFill>
                <a:latin typeface="Montserrat" panose="00000500000000000000" pitchFamily="2" charset="-52"/>
              </a:rPr>
              <a:t>производительности сотрудников</a:t>
            </a:r>
            <a:endParaRPr lang="en-US" sz="1300" dirty="0">
              <a:solidFill>
                <a:srgbClr val="0033A0"/>
              </a:solidFill>
              <a:latin typeface="Montserrat" panose="00000500000000000000" pitchFamily="2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E2C6B13-E315-AC42-BDBD-8D5B0EAF215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b="20629"/>
          <a:stretch/>
        </p:blipFill>
        <p:spPr>
          <a:xfrm>
            <a:off x="5310772" y="3642388"/>
            <a:ext cx="844337" cy="83099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E465F9C-53C5-0842-9204-C643D3BFB1B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b="21239"/>
          <a:stretch/>
        </p:blipFill>
        <p:spPr>
          <a:xfrm>
            <a:off x="5328854" y="406217"/>
            <a:ext cx="849467" cy="83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58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Заголовок 2"/>
          <p:cNvSpPr txBox="1"/>
          <p:nvPr/>
        </p:nvSpPr>
        <p:spPr>
          <a:xfrm>
            <a:off x="529292" y="330873"/>
            <a:ext cx="5967544" cy="186512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+mj-lt"/>
                <a:ea typeface="+mj-ea"/>
                <a:cs typeface="Gotham Pro Bold" panose="02000503040000020004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Times New Roman" panose="02020603050405020304" pitchFamily="18" charset="0"/>
              </a:rPr>
              <a:t>СЗН СЕГОДНЯ: </a:t>
            </a: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E7491D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n-cs"/>
              </a:rPr>
              <a:t>клиентоцентричность регламентированная </a:t>
            </a:r>
            <a:b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E7491D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n-cs"/>
              </a:rPr>
            </a:b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E7491D"/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n-cs"/>
              </a:rPr>
              <a:t>и формальная </a:t>
            </a: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B47B3C54-0CA5-3D4F-B646-2133CF7BBA83}"/>
              </a:ext>
            </a:extLst>
          </p:cNvPr>
          <p:cNvGrpSpPr/>
          <p:nvPr/>
        </p:nvGrpSpPr>
        <p:grpSpPr>
          <a:xfrm>
            <a:off x="7315207" y="404778"/>
            <a:ext cx="4436083" cy="6087903"/>
            <a:chOff x="7315207" y="404778"/>
            <a:chExt cx="4436083" cy="6087903"/>
          </a:xfrm>
        </p:grpSpPr>
        <p:sp>
          <p:nvSpPr>
            <p:cNvPr id="38" name="Скругленный прямоугольник 37">
              <a:extLst>
                <a:ext uri="{FF2B5EF4-FFF2-40B4-BE49-F238E27FC236}">
                  <a16:creationId xmlns:a16="http://schemas.microsoft.com/office/drawing/2014/main" id="{AF05EC8A-A9B6-9948-8A5D-35538DA4709E}"/>
                </a:ext>
              </a:extLst>
            </p:cNvPr>
            <p:cNvSpPr/>
            <p:nvPr/>
          </p:nvSpPr>
          <p:spPr>
            <a:xfrm>
              <a:off x="7315207" y="404778"/>
              <a:ext cx="4436083" cy="6087903"/>
            </a:xfrm>
            <a:prstGeom prst="roundRect">
              <a:avLst>
                <a:gd name="adj" fmla="val 4278"/>
              </a:avLst>
            </a:prstGeom>
            <a:solidFill>
              <a:schemeClr val="bg1"/>
            </a:solidFill>
            <a:ln>
              <a:noFill/>
            </a:ln>
            <a:effectLst>
              <a:outerShdw blurRad="2159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aphicFrame>
          <p:nvGraphicFramePr>
            <p:cNvPr id="7" name="Объект 1">
              <a:extLst>
                <a:ext uri="{FF2B5EF4-FFF2-40B4-BE49-F238E27FC236}">
                  <a16:creationId xmlns:a16="http://schemas.microsoft.com/office/drawing/2014/main" id="{BC6D71DB-F64A-D641-8133-46F80CB2D5D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10695445"/>
                </p:ext>
              </p:extLst>
            </p:nvPr>
          </p:nvGraphicFramePr>
          <p:xfrm>
            <a:off x="7399027" y="500781"/>
            <a:ext cx="4206921" cy="59524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" name="Acrobat Document" r:id="rId4" imgW="4533723" imgH="6415694" progId="AcroExch.Document.DC">
                    <p:embed/>
                  </p:oleObj>
                </mc:Choice>
                <mc:Fallback>
                  <p:oleObj name="Acrobat Document" r:id="rId4" imgW="4533723" imgH="6415694" progId="AcroExch.Document.DC">
                    <p:embed/>
                    <p:pic>
                      <p:nvPicPr>
                        <p:cNvPr id="7" name="Объект 1">
                          <a:extLst>
                            <a:ext uri="{FF2B5EF4-FFF2-40B4-BE49-F238E27FC236}">
                              <a16:creationId xmlns:a16="http://schemas.microsoft.com/office/drawing/2014/main" id="{BC6D71DB-F64A-D641-8133-46F80CB2D5D3}"/>
                            </a:ext>
                          </a:extLst>
                        </p:cNvPr>
                        <p:cNvPicPr>
                          <a:picLocks/>
                        </p:cNvPicPr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399027" y="500781"/>
                          <a:ext cx="4206921" cy="5952441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Номер слайда 7">
            <a:extLst>
              <a:ext uri="{FF2B5EF4-FFF2-40B4-BE49-F238E27FC236}">
                <a16:creationId xmlns:a16="http://schemas.microsoft.com/office/drawing/2014/main" id="{90496EA7-C9C7-4B14-A7F7-B9F125C98B9F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5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6459EC-59A3-8948-B2A8-AFD9BCD48750}"/>
              </a:ext>
            </a:extLst>
          </p:cNvPr>
          <p:cNvSpPr txBox="1"/>
          <p:nvPr/>
        </p:nvSpPr>
        <p:spPr>
          <a:xfrm>
            <a:off x="799241" y="2346530"/>
            <a:ext cx="49092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100" b="0" dirty="0">
                <a:latin typeface="Montserrat" panose="00000500000000000000" pitchFamily="2" charset="-52"/>
              </a:rPr>
              <a:t>Ограниченное количество продуктов (сервисов и услуг)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1582D6-4AEB-4943-94EE-CCEBA264781E}"/>
              </a:ext>
            </a:extLst>
          </p:cNvPr>
          <p:cNvSpPr txBox="1"/>
          <p:nvPr/>
        </p:nvSpPr>
        <p:spPr>
          <a:xfrm>
            <a:off x="799241" y="2748682"/>
            <a:ext cx="61009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" sz="1100" b="0" dirty="0">
                <a:latin typeface="Montserrat" panose="00000500000000000000" pitchFamily="2" charset="-52"/>
                <a:sym typeface="Calibri"/>
              </a:rPr>
              <a:t>Среднее время поиска работы в РФ — 20 недель</a:t>
            </a:r>
            <a:endParaRPr lang="ru-RU" sz="1100" b="0" dirty="0">
              <a:latin typeface="Montserrat" panose="00000500000000000000" pitchFamily="2" charset="-5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FB852B-431E-804B-9102-45CB09E60B32}"/>
              </a:ext>
            </a:extLst>
          </p:cNvPr>
          <p:cNvSpPr txBox="1"/>
          <p:nvPr/>
        </p:nvSpPr>
        <p:spPr>
          <a:xfrm>
            <a:off x="799241" y="3150834"/>
            <a:ext cx="61009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Montserrat" panose="00000500000000000000" pitchFamily="2" charset="-52"/>
              </a:rPr>
              <a:t>2/3 времени на приеме  специалистов занимают формальности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44E039-E027-A84A-83E5-84E53627F6CD}"/>
              </a:ext>
            </a:extLst>
          </p:cNvPr>
          <p:cNvSpPr txBox="1"/>
          <p:nvPr/>
        </p:nvSpPr>
        <p:spPr>
          <a:xfrm>
            <a:off x="799241" y="3562235"/>
            <a:ext cx="54276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Montserrat" panose="00000500000000000000" pitchFamily="2" charset="-52"/>
              </a:rPr>
              <a:t>100% услуг требуют бумажных заявлений и ведения бумажного личного дела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BE1EEF-28B9-1F47-8D39-A3E57BAAB56F}"/>
              </a:ext>
            </a:extLst>
          </p:cNvPr>
          <p:cNvSpPr txBox="1"/>
          <p:nvPr/>
        </p:nvSpPr>
        <p:spPr>
          <a:xfrm>
            <a:off x="799241" y="4106043"/>
            <a:ext cx="61009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Montserrat" panose="00000500000000000000" pitchFamily="2" charset="-52"/>
              </a:rPr>
              <a:t>Низкая заинтересованность работодателей в сотрудничестве с СЗН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8391AA-21EF-DC44-9C25-43795286C906}"/>
              </a:ext>
            </a:extLst>
          </p:cNvPr>
          <p:cNvSpPr txBox="1"/>
          <p:nvPr/>
        </p:nvSpPr>
        <p:spPr>
          <a:xfrm>
            <a:off x="799241" y="4511900"/>
            <a:ext cx="61009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Montserrat" panose="00000500000000000000" pitchFamily="2" charset="-52"/>
              </a:rPr>
              <a:t>Узкий охват экономически активного населения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0BEBF9-DF06-6747-817B-C763A140437D}"/>
              </a:ext>
            </a:extLst>
          </p:cNvPr>
          <p:cNvSpPr txBox="1"/>
          <p:nvPr/>
        </p:nvSpPr>
        <p:spPr>
          <a:xfrm>
            <a:off x="799241" y="4916755"/>
            <a:ext cx="60982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Montserrat" panose="00000500000000000000" pitchFamily="2" charset="-52"/>
              </a:rPr>
              <a:t>Отсутствие комплексных решений по жизненным ситуациям, модель «ожидания клиентов»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AAE2E21-D5C8-7349-A04F-D0968A21F381}"/>
              </a:ext>
            </a:extLst>
          </p:cNvPr>
          <p:cNvCxnSpPr>
            <a:cxnSpLocks/>
          </p:cNvCxnSpPr>
          <p:nvPr/>
        </p:nvCxnSpPr>
        <p:spPr>
          <a:xfrm>
            <a:off x="634349" y="2200275"/>
            <a:ext cx="0" cy="3521899"/>
          </a:xfrm>
          <a:prstGeom prst="line">
            <a:avLst/>
          </a:prstGeom>
          <a:ln>
            <a:solidFill>
              <a:srgbClr val="56B7E7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>
            <a:extLst>
              <a:ext uri="{FF2B5EF4-FFF2-40B4-BE49-F238E27FC236}">
                <a16:creationId xmlns:a16="http://schemas.microsoft.com/office/drawing/2014/main" id="{F4750BCA-7122-C144-B6ED-064032D413EF}"/>
              </a:ext>
            </a:extLst>
          </p:cNvPr>
          <p:cNvSpPr/>
          <p:nvPr/>
        </p:nvSpPr>
        <p:spPr>
          <a:xfrm>
            <a:off x="550527" y="2387875"/>
            <a:ext cx="167643" cy="167643"/>
          </a:xfrm>
          <a:prstGeom prst="ellipse">
            <a:avLst/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E72D4A48-8F97-E543-AB8C-2B813AE68332}"/>
              </a:ext>
            </a:extLst>
          </p:cNvPr>
          <p:cNvSpPr/>
          <p:nvPr/>
        </p:nvSpPr>
        <p:spPr>
          <a:xfrm>
            <a:off x="550527" y="2795666"/>
            <a:ext cx="167643" cy="167643"/>
          </a:xfrm>
          <a:prstGeom prst="ellipse">
            <a:avLst/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73F8EAAA-E4BF-CB46-8DF4-F88441357192}"/>
              </a:ext>
            </a:extLst>
          </p:cNvPr>
          <p:cNvSpPr/>
          <p:nvPr/>
        </p:nvSpPr>
        <p:spPr>
          <a:xfrm>
            <a:off x="550527" y="3203457"/>
            <a:ext cx="167643" cy="167643"/>
          </a:xfrm>
          <a:prstGeom prst="ellipse">
            <a:avLst/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8CC6C0FF-E170-334F-9CEE-F104B7D8A470}"/>
              </a:ext>
            </a:extLst>
          </p:cNvPr>
          <p:cNvSpPr/>
          <p:nvPr/>
        </p:nvSpPr>
        <p:spPr>
          <a:xfrm>
            <a:off x="550527" y="3611248"/>
            <a:ext cx="167643" cy="167643"/>
          </a:xfrm>
          <a:prstGeom prst="ellipse">
            <a:avLst/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F2B248B4-321C-364E-A1A2-2B0A21685B06}"/>
              </a:ext>
            </a:extLst>
          </p:cNvPr>
          <p:cNvSpPr/>
          <p:nvPr/>
        </p:nvSpPr>
        <p:spPr>
          <a:xfrm>
            <a:off x="550527" y="4151093"/>
            <a:ext cx="167643" cy="167643"/>
          </a:xfrm>
          <a:prstGeom prst="ellipse">
            <a:avLst/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85BBD802-6578-C94D-8866-820DAC1D8A00}"/>
              </a:ext>
            </a:extLst>
          </p:cNvPr>
          <p:cNvSpPr/>
          <p:nvPr/>
        </p:nvSpPr>
        <p:spPr>
          <a:xfrm>
            <a:off x="550527" y="4558884"/>
            <a:ext cx="167643" cy="167643"/>
          </a:xfrm>
          <a:prstGeom prst="ellipse">
            <a:avLst/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04ABEE28-0709-EA4B-8134-EDC09D485544}"/>
              </a:ext>
            </a:extLst>
          </p:cNvPr>
          <p:cNvSpPr/>
          <p:nvPr/>
        </p:nvSpPr>
        <p:spPr>
          <a:xfrm>
            <a:off x="550527" y="4966674"/>
            <a:ext cx="167643" cy="167643"/>
          </a:xfrm>
          <a:prstGeom prst="ellipse">
            <a:avLst/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D136ADD-C134-EF4A-BFD4-DEB01277D680}"/>
              </a:ext>
            </a:extLst>
          </p:cNvPr>
          <p:cNvSpPr/>
          <p:nvPr/>
        </p:nvSpPr>
        <p:spPr>
          <a:xfrm>
            <a:off x="634348" y="5722173"/>
            <a:ext cx="6265879" cy="770509"/>
          </a:xfrm>
          <a:prstGeom prst="rect">
            <a:avLst/>
          </a:prstGeom>
          <a:solidFill>
            <a:schemeClr val="bg1"/>
          </a:solidFill>
          <a:ln>
            <a:solidFill>
              <a:srgbClr val="56B7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457200">
              <a:defRPr/>
            </a:pPr>
            <a:r>
              <a:rPr lang="ru-RU" sz="1100" b="1" i="1" dirty="0">
                <a:solidFill>
                  <a:srgbClr val="E84932"/>
                </a:solidFill>
                <a:latin typeface="Montserrat" panose="00000500000000000000" pitchFamily="2" charset="-52"/>
                <a:sym typeface="Arial"/>
              </a:rPr>
              <a:t>Только 20% ищущих работу обращаются в ЦЗН, работодателей – 5%</a:t>
            </a:r>
          </a:p>
          <a:p>
            <a:pPr lvl="0" defTabSz="457200">
              <a:defRPr/>
            </a:pPr>
            <a:endParaRPr lang="ru-RU" sz="1100" b="1" i="1" dirty="0">
              <a:solidFill>
                <a:srgbClr val="E84932"/>
              </a:solidFill>
              <a:latin typeface="Montserrat" panose="00000500000000000000" pitchFamily="2" charset="-52"/>
            </a:endParaRPr>
          </a:p>
          <a:p>
            <a:pPr lvl="0" defTabSz="457200">
              <a:defRPr/>
            </a:pPr>
            <a:r>
              <a:rPr lang="ru-RU" sz="1100" b="1" i="1" dirty="0">
                <a:solidFill>
                  <a:srgbClr val="E84932"/>
                </a:solidFill>
                <a:latin typeface="Montserrat" panose="00000500000000000000" pitchFamily="2" charset="-52"/>
              </a:rPr>
              <a:t>90% граждан приходят в СЗН за получением пособия, а не работы</a:t>
            </a:r>
          </a:p>
        </p:txBody>
      </p:sp>
    </p:spTree>
    <p:extLst>
      <p:ext uri="{BB962C8B-B14F-4D97-AF65-F5344CB8AC3E}">
        <p14:creationId xmlns:p14="http://schemas.microsoft.com/office/powerpoint/2010/main" val="71177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2C4ED1-1432-884C-A2C1-2E8A11E1818D}"/>
              </a:ext>
            </a:extLst>
          </p:cNvPr>
          <p:cNvSpPr txBox="1"/>
          <p:nvPr/>
        </p:nvSpPr>
        <p:spPr>
          <a:xfrm>
            <a:off x="411125" y="260154"/>
            <a:ext cx="112926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33A0"/>
                </a:solidFill>
                <a:latin typeface="Montserrat" panose="00000500000000000000" pitchFamily="2" charset="-52"/>
              </a:rPr>
              <a:t>Пилотная апробация элементов системы управления клиентским опытом в ЦЗН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A49514D5-4790-1A43-BF38-720326F6DF8F}"/>
              </a:ext>
            </a:extLst>
          </p:cNvPr>
          <p:cNvSpPr/>
          <p:nvPr/>
        </p:nvSpPr>
        <p:spPr>
          <a:xfrm>
            <a:off x="531169" y="5766255"/>
            <a:ext cx="184470" cy="184470"/>
          </a:xfrm>
          <a:prstGeom prst="ellipse">
            <a:avLst/>
          </a:prstGeom>
          <a:solidFill>
            <a:srgbClr val="E849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2E26D9E-1885-D04D-BA82-8CB1C9828AC8}"/>
              </a:ext>
            </a:extLst>
          </p:cNvPr>
          <p:cNvSpPr/>
          <p:nvPr/>
        </p:nvSpPr>
        <p:spPr>
          <a:xfrm>
            <a:off x="531169" y="6011417"/>
            <a:ext cx="184470" cy="18447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CC0BEE22-E9A1-6440-9608-4AC3D2063432}"/>
              </a:ext>
            </a:extLst>
          </p:cNvPr>
          <p:cNvSpPr/>
          <p:nvPr/>
        </p:nvSpPr>
        <p:spPr>
          <a:xfrm>
            <a:off x="531169" y="6271731"/>
            <a:ext cx="184470" cy="18447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3C4C62-DB09-5E48-81F5-D4872973AAF1}"/>
              </a:ext>
            </a:extLst>
          </p:cNvPr>
          <p:cNvSpPr txBox="1"/>
          <p:nvPr/>
        </p:nvSpPr>
        <p:spPr>
          <a:xfrm>
            <a:off x="726714" y="5719991"/>
            <a:ext cx="16409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Montserrat" pitchFamily="2" charset="0"/>
              </a:rPr>
              <a:t>Два направления</a:t>
            </a:r>
            <a:endParaRPr lang="ru-RU" sz="1200" dirty="0">
              <a:latin typeface="Montserrat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113C9E-60D3-0545-A414-139709839F59}"/>
              </a:ext>
            </a:extLst>
          </p:cNvPr>
          <p:cNvSpPr txBox="1"/>
          <p:nvPr/>
        </p:nvSpPr>
        <p:spPr>
          <a:xfrm>
            <a:off x="726714" y="5968201"/>
            <a:ext cx="35453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Montserrat" pitchFamily="2" charset="0"/>
              </a:rPr>
              <a:t>Совершенствование пу</a:t>
            </a:r>
            <a:r>
              <a:rPr lang="ru-RU" sz="1200" dirty="0">
                <a:latin typeface="Montserrat" pitchFamily="2" charset="0"/>
              </a:rPr>
              <a:t>ти клиента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145B14-F460-1849-9101-40EE7B6D30D9}"/>
              </a:ext>
            </a:extLst>
          </p:cNvPr>
          <p:cNvSpPr txBox="1"/>
          <p:nvPr/>
        </p:nvSpPr>
        <p:spPr>
          <a:xfrm>
            <a:off x="726714" y="6215047"/>
            <a:ext cx="69773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Montserrat" pitchFamily="2" charset="0"/>
              </a:rPr>
              <a:t>Формирование корпоративной культуры внимания к интересам клиента</a:t>
            </a:r>
            <a:endParaRPr lang="ru-RU" sz="1200" dirty="0">
              <a:latin typeface="Montserrat" pitchFamily="2" charset="0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946A2652-53D9-4443-8FF9-47EEF5EC6B42}"/>
              </a:ext>
            </a:extLst>
          </p:cNvPr>
          <p:cNvGrpSpPr/>
          <p:nvPr/>
        </p:nvGrpSpPr>
        <p:grpSpPr>
          <a:xfrm>
            <a:off x="726714" y="941437"/>
            <a:ext cx="8068944" cy="4873896"/>
            <a:chOff x="348290" y="763855"/>
            <a:chExt cx="8068944" cy="4873896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1B2CF0AA-7F99-4646-9F06-459C382CB148}"/>
                </a:ext>
              </a:extLst>
            </p:cNvPr>
            <p:cNvGrpSpPr/>
            <p:nvPr/>
          </p:nvGrpSpPr>
          <p:grpSpPr>
            <a:xfrm>
              <a:off x="348290" y="763855"/>
              <a:ext cx="8068944" cy="4873896"/>
              <a:chOff x="383416" y="1252042"/>
              <a:chExt cx="8068944" cy="4873896"/>
            </a:xfrm>
          </p:grpSpPr>
          <p:pic>
            <p:nvPicPr>
              <p:cNvPr id="9220" name="Picture 4" descr="Категория:Регионы России — Справочник наблюдателя">
                <a:extLst>
                  <a:ext uri="{FF2B5EF4-FFF2-40B4-BE49-F238E27FC236}">
                    <a16:creationId xmlns:a16="http://schemas.microsoft.com/office/drawing/2014/main" id="{752BE408-C9CF-654A-94A8-52126DDE7D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416" y="1436512"/>
                <a:ext cx="8068944" cy="45992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756584E-2E9D-3B4D-8E75-031A4B63B226}"/>
                  </a:ext>
                </a:extLst>
              </p:cNvPr>
              <p:cNvSpPr/>
              <p:nvPr/>
            </p:nvSpPr>
            <p:spPr>
              <a:xfrm rot="10800000">
                <a:off x="5209307" y="1252042"/>
                <a:ext cx="3169059" cy="4873896"/>
              </a:xfrm>
              <a:prstGeom prst="rect">
                <a:avLst/>
              </a:prstGeom>
              <a:gradFill flip="none" rotWithShape="1">
                <a:gsLst>
                  <a:gs pos="68000">
                    <a:schemeClr val="bg1"/>
                  </a:gs>
                  <a:gs pos="0">
                    <a:srgbClr val="F2F2F2">
                      <a:alpha val="0"/>
                    </a:srgbClr>
                  </a:gs>
                  <a:gs pos="100000">
                    <a:schemeClr val="bg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5965E913-789F-5948-B837-26A538DD500B}"/>
                </a:ext>
              </a:extLst>
            </p:cNvPr>
            <p:cNvSpPr/>
            <p:nvPr/>
          </p:nvSpPr>
          <p:spPr>
            <a:xfrm>
              <a:off x="1215809" y="3534229"/>
              <a:ext cx="94342" cy="94342"/>
            </a:xfrm>
            <a:prstGeom prst="ellipse">
              <a:avLst/>
            </a:prstGeom>
            <a:solidFill>
              <a:srgbClr val="E84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5B41961E-4374-B74B-AFEF-C2553B7E6A7C}"/>
                </a:ext>
              </a:extLst>
            </p:cNvPr>
            <p:cNvSpPr/>
            <p:nvPr/>
          </p:nvSpPr>
          <p:spPr>
            <a:xfrm>
              <a:off x="1448038" y="3810000"/>
              <a:ext cx="94342" cy="94342"/>
            </a:xfrm>
            <a:prstGeom prst="ellipse">
              <a:avLst/>
            </a:prstGeom>
            <a:solidFill>
              <a:srgbClr val="E84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721D26F2-6429-5A4F-8893-96DD7E73FFBE}"/>
                </a:ext>
              </a:extLst>
            </p:cNvPr>
            <p:cNvSpPr/>
            <p:nvPr/>
          </p:nvSpPr>
          <p:spPr>
            <a:xfrm>
              <a:off x="1768159" y="3617685"/>
              <a:ext cx="94342" cy="94342"/>
            </a:xfrm>
            <a:prstGeom prst="ellipse">
              <a:avLst/>
            </a:prstGeom>
            <a:solidFill>
              <a:srgbClr val="E84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4EDE9933-EAFA-C548-9AE6-08093254E53E}"/>
                </a:ext>
              </a:extLst>
            </p:cNvPr>
            <p:cNvSpPr/>
            <p:nvPr/>
          </p:nvSpPr>
          <p:spPr>
            <a:xfrm>
              <a:off x="1906158" y="3719283"/>
              <a:ext cx="94342" cy="94342"/>
            </a:xfrm>
            <a:prstGeom prst="ellipse">
              <a:avLst/>
            </a:prstGeom>
            <a:solidFill>
              <a:srgbClr val="E84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275374B4-FFC3-9142-B6D4-35AFAE54AD00}"/>
                </a:ext>
              </a:extLst>
            </p:cNvPr>
            <p:cNvSpPr/>
            <p:nvPr/>
          </p:nvSpPr>
          <p:spPr>
            <a:xfrm>
              <a:off x="2399643" y="3904342"/>
              <a:ext cx="94342" cy="94342"/>
            </a:xfrm>
            <a:prstGeom prst="ellipse">
              <a:avLst/>
            </a:prstGeom>
            <a:solidFill>
              <a:srgbClr val="E84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0AEAC895-2156-BC4A-940C-6FCAD09D4733}"/>
                </a:ext>
              </a:extLst>
            </p:cNvPr>
            <p:cNvSpPr/>
            <p:nvPr/>
          </p:nvSpPr>
          <p:spPr>
            <a:xfrm>
              <a:off x="2036259" y="4194627"/>
              <a:ext cx="94342" cy="94342"/>
            </a:xfrm>
            <a:prstGeom prst="ellipse">
              <a:avLst/>
            </a:prstGeom>
            <a:solidFill>
              <a:srgbClr val="E84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ED216D6B-F786-D341-8FE1-78FE1FF91FBA}"/>
                </a:ext>
              </a:extLst>
            </p:cNvPr>
            <p:cNvSpPr/>
            <p:nvPr/>
          </p:nvSpPr>
          <p:spPr>
            <a:xfrm>
              <a:off x="2203173" y="4390569"/>
              <a:ext cx="94342" cy="94342"/>
            </a:xfrm>
            <a:prstGeom prst="ellipse">
              <a:avLst/>
            </a:prstGeom>
            <a:solidFill>
              <a:srgbClr val="E84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3B7113DF-900F-FF42-9C6E-429532BC0433}"/>
                </a:ext>
              </a:extLst>
            </p:cNvPr>
            <p:cNvSpPr/>
            <p:nvPr/>
          </p:nvSpPr>
          <p:spPr>
            <a:xfrm>
              <a:off x="2718737" y="4339767"/>
              <a:ext cx="94342" cy="9434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EC5C0532-0562-384D-A7B7-24F2C3A40332}"/>
                </a:ext>
              </a:extLst>
            </p:cNvPr>
            <p:cNvSpPr/>
            <p:nvPr/>
          </p:nvSpPr>
          <p:spPr>
            <a:xfrm>
              <a:off x="2131231" y="3828500"/>
              <a:ext cx="94342" cy="9434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8D2DFE6A-A722-034E-8943-1A5ACD516C28}"/>
                </a:ext>
              </a:extLst>
            </p:cNvPr>
            <p:cNvSpPr/>
            <p:nvPr/>
          </p:nvSpPr>
          <p:spPr>
            <a:xfrm>
              <a:off x="889852" y="2823026"/>
              <a:ext cx="94342" cy="9434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9668F0E8-3AEB-2041-AF39-0570AE3B3F01}"/>
                </a:ext>
              </a:extLst>
            </p:cNvPr>
            <p:cNvSpPr/>
            <p:nvPr/>
          </p:nvSpPr>
          <p:spPr>
            <a:xfrm>
              <a:off x="4731895" y="3973268"/>
              <a:ext cx="94342" cy="9434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B2FBBE1A-C25C-7740-BD93-A51688C21A35}"/>
                </a:ext>
              </a:extLst>
            </p:cNvPr>
            <p:cNvSpPr/>
            <p:nvPr/>
          </p:nvSpPr>
          <p:spPr>
            <a:xfrm>
              <a:off x="1369512" y="3973268"/>
              <a:ext cx="94342" cy="9434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4B21363-09FE-304B-81C0-913AF33CF1E3}"/>
              </a:ext>
            </a:extLst>
          </p:cNvPr>
          <p:cNvCxnSpPr>
            <a:cxnSpLocks/>
            <a:stCxn id="26" idx="0"/>
          </p:cNvCxnSpPr>
          <p:nvPr/>
        </p:nvCxnSpPr>
        <p:spPr>
          <a:xfrm flipV="1">
            <a:off x="1315447" y="1507854"/>
            <a:ext cx="0" cy="1492754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1AF6B29A-73B5-AD40-AA72-F295BBD6DC11}"/>
              </a:ext>
            </a:extLst>
          </p:cNvPr>
          <p:cNvSpPr/>
          <p:nvPr/>
        </p:nvSpPr>
        <p:spPr>
          <a:xfrm>
            <a:off x="515938" y="1226822"/>
            <a:ext cx="1410955" cy="28103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Калининградская область</a:t>
            </a: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35706FFE-2B93-C84D-BEE7-99CEC098B613}"/>
              </a:ext>
            </a:extLst>
          </p:cNvPr>
          <p:cNvSpPr/>
          <p:nvPr/>
        </p:nvSpPr>
        <p:spPr>
          <a:xfrm>
            <a:off x="1528456" y="1583298"/>
            <a:ext cx="1343950" cy="29555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Брянская область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4F88ED47-2A7D-B640-8253-19CE6076EFB1}"/>
              </a:ext>
            </a:extLst>
          </p:cNvPr>
          <p:cNvSpPr/>
          <p:nvPr/>
        </p:nvSpPr>
        <p:spPr>
          <a:xfrm>
            <a:off x="487249" y="3937196"/>
            <a:ext cx="990479" cy="28864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Липецкая область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914A1C92-B05C-DD45-B839-0C704331705B}"/>
              </a:ext>
            </a:extLst>
          </p:cNvPr>
          <p:cNvSpPr/>
          <p:nvPr/>
        </p:nvSpPr>
        <p:spPr>
          <a:xfrm>
            <a:off x="726714" y="4935285"/>
            <a:ext cx="1146917" cy="30577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Воронежская область</a:t>
            </a: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EC938C29-DD1C-F340-AB93-0D74B5528A3B}"/>
              </a:ext>
            </a:extLst>
          </p:cNvPr>
          <p:cNvSpPr/>
          <p:nvPr/>
        </p:nvSpPr>
        <p:spPr>
          <a:xfrm>
            <a:off x="2135330" y="5367212"/>
            <a:ext cx="1370081" cy="220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Самарская область</a:t>
            </a: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id="{51DFAD48-FC5F-5C41-8BDB-7AA25B8502DD}"/>
              </a:ext>
            </a:extLst>
          </p:cNvPr>
          <p:cNvSpPr/>
          <p:nvPr/>
        </p:nvSpPr>
        <p:spPr>
          <a:xfrm>
            <a:off x="2534764" y="4924039"/>
            <a:ext cx="1370081" cy="30577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Оренбургская область</a:t>
            </a: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5C2A083A-6E37-8540-A88C-21DAAA732B94}"/>
              </a:ext>
            </a:extLst>
          </p:cNvPr>
          <p:cNvSpPr/>
          <p:nvPr/>
        </p:nvSpPr>
        <p:spPr>
          <a:xfrm>
            <a:off x="3713113" y="4423521"/>
            <a:ext cx="1370081" cy="30577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Челябинская область</a:t>
            </a: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B45F4D9D-25C0-9643-8824-434677F7DEBA}"/>
              </a:ext>
            </a:extLst>
          </p:cNvPr>
          <p:cNvSpPr/>
          <p:nvPr/>
        </p:nvSpPr>
        <p:spPr>
          <a:xfrm>
            <a:off x="2700520" y="3094950"/>
            <a:ext cx="1988614" cy="2392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Удмуртская Республика</a:t>
            </a: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1A5AD851-E60D-D24B-8EF3-EB07719E9A27}"/>
              </a:ext>
            </a:extLst>
          </p:cNvPr>
          <p:cNvSpPr/>
          <p:nvPr/>
        </p:nvSpPr>
        <p:spPr>
          <a:xfrm>
            <a:off x="2450855" y="2665876"/>
            <a:ext cx="2221121" cy="24349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Республика Марий Эл</a:t>
            </a: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9F14C251-AD9B-8041-8739-D0F3191A079F}"/>
              </a:ext>
            </a:extLst>
          </p:cNvPr>
          <p:cNvSpPr/>
          <p:nvPr/>
        </p:nvSpPr>
        <p:spPr>
          <a:xfrm>
            <a:off x="2279839" y="2271335"/>
            <a:ext cx="2221122" cy="24349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Нижегородская область</a:t>
            </a: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id="{391706AE-65F1-D041-ABD4-C9FAED278183}"/>
              </a:ext>
            </a:extLst>
          </p:cNvPr>
          <p:cNvSpPr/>
          <p:nvPr/>
        </p:nvSpPr>
        <p:spPr>
          <a:xfrm>
            <a:off x="1963147" y="1942122"/>
            <a:ext cx="1828198" cy="22508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Владимирская область</a:t>
            </a: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873613E1-9F9D-F84D-98A5-F67FC4FF1546}"/>
              </a:ext>
            </a:extLst>
          </p:cNvPr>
          <p:cNvCxnSpPr>
            <a:cxnSpLocks/>
          </p:cNvCxnSpPr>
          <p:nvPr/>
        </p:nvCxnSpPr>
        <p:spPr>
          <a:xfrm flipV="1">
            <a:off x="1790473" y="4242345"/>
            <a:ext cx="0" cy="681694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3CDCE336-3767-5A4A-B42C-52F03CA776FA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5157490" y="3785146"/>
            <a:ext cx="70" cy="365704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3CD84BCF-7C4C-A242-9690-9CBFBDF75AE8}"/>
              </a:ext>
            </a:extLst>
          </p:cNvPr>
          <p:cNvSpPr/>
          <p:nvPr/>
        </p:nvSpPr>
        <p:spPr>
          <a:xfrm>
            <a:off x="4502474" y="3489491"/>
            <a:ext cx="1310032" cy="30577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39700" dist="38100" dir="3000000" sx="96000" sy="9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02060"/>
                </a:solidFill>
                <a:latin typeface="Montserrat" pitchFamily="2" charset="0"/>
              </a:rPr>
              <a:t>Красноярский край</a:t>
            </a: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E787143-5642-4A4F-A95F-79810C32D6AF}"/>
              </a:ext>
            </a:extLst>
          </p:cNvPr>
          <p:cNvCxnSpPr>
            <a:cxnSpLocks/>
          </p:cNvCxnSpPr>
          <p:nvPr/>
        </p:nvCxnSpPr>
        <p:spPr>
          <a:xfrm flipV="1">
            <a:off x="1639297" y="1878853"/>
            <a:ext cx="0" cy="1842535"/>
          </a:xfrm>
          <a:prstGeom prst="line">
            <a:avLst/>
          </a:prstGeom>
          <a:ln w="12700">
            <a:solidFill>
              <a:srgbClr val="E84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BF8E2CC3-0E08-2A40-8EE6-53C69FB2DAE4}"/>
              </a:ext>
            </a:extLst>
          </p:cNvPr>
          <p:cNvCxnSpPr>
            <a:cxnSpLocks/>
          </p:cNvCxnSpPr>
          <p:nvPr/>
        </p:nvCxnSpPr>
        <p:spPr>
          <a:xfrm flipH="1">
            <a:off x="1477728" y="4034803"/>
            <a:ext cx="395904" cy="0"/>
          </a:xfrm>
          <a:prstGeom prst="line">
            <a:avLst/>
          </a:prstGeom>
          <a:ln w="12700">
            <a:solidFill>
              <a:srgbClr val="E84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E0DC8A7A-35A9-524B-AC03-8C53ED13BF01}"/>
              </a:ext>
            </a:extLst>
          </p:cNvPr>
          <p:cNvCxnSpPr>
            <a:cxnSpLocks/>
          </p:cNvCxnSpPr>
          <p:nvPr/>
        </p:nvCxnSpPr>
        <p:spPr>
          <a:xfrm flipV="1">
            <a:off x="2192718" y="2167206"/>
            <a:ext cx="0" cy="1664543"/>
          </a:xfrm>
          <a:prstGeom prst="line">
            <a:avLst/>
          </a:prstGeom>
          <a:ln w="12700">
            <a:solidFill>
              <a:srgbClr val="E84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BA2DB1C1-4C4C-DF46-BDBE-0523C7DBAEAD}"/>
              </a:ext>
            </a:extLst>
          </p:cNvPr>
          <p:cNvCxnSpPr>
            <a:cxnSpLocks/>
          </p:cNvCxnSpPr>
          <p:nvPr/>
        </p:nvCxnSpPr>
        <p:spPr>
          <a:xfrm flipV="1">
            <a:off x="2331753" y="2514827"/>
            <a:ext cx="0" cy="1403948"/>
          </a:xfrm>
          <a:prstGeom prst="line">
            <a:avLst/>
          </a:prstGeom>
          <a:ln w="12700">
            <a:solidFill>
              <a:srgbClr val="E84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261B05BC-7089-D245-B186-4F55CC4B860C}"/>
              </a:ext>
            </a:extLst>
          </p:cNvPr>
          <p:cNvCxnSpPr>
            <a:cxnSpLocks/>
          </p:cNvCxnSpPr>
          <p:nvPr/>
        </p:nvCxnSpPr>
        <p:spPr>
          <a:xfrm flipV="1">
            <a:off x="2556826" y="2910480"/>
            <a:ext cx="0" cy="109956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00EFEE10-06E3-7E46-9B34-DDA2015FC75E}"/>
              </a:ext>
            </a:extLst>
          </p:cNvPr>
          <p:cNvCxnSpPr>
            <a:cxnSpLocks/>
          </p:cNvCxnSpPr>
          <p:nvPr/>
        </p:nvCxnSpPr>
        <p:spPr>
          <a:xfrm flipV="1">
            <a:off x="2820370" y="3334151"/>
            <a:ext cx="0" cy="797819"/>
          </a:xfrm>
          <a:prstGeom prst="line">
            <a:avLst/>
          </a:prstGeom>
          <a:ln w="12700">
            <a:solidFill>
              <a:srgbClr val="E84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A93B8D09-C3E2-634A-8CFA-0FF224DE7A57}"/>
              </a:ext>
            </a:extLst>
          </p:cNvPr>
          <p:cNvCxnSpPr>
            <a:cxnSpLocks/>
          </p:cNvCxnSpPr>
          <p:nvPr/>
        </p:nvCxnSpPr>
        <p:spPr>
          <a:xfrm flipV="1">
            <a:off x="2625845" y="4662494"/>
            <a:ext cx="0" cy="261545"/>
          </a:xfrm>
          <a:prstGeom prst="line">
            <a:avLst/>
          </a:prstGeom>
          <a:ln w="12700">
            <a:solidFill>
              <a:srgbClr val="E84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6F792C5C-0C46-7548-BB69-95573DEC3EDA}"/>
              </a:ext>
            </a:extLst>
          </p:cNvPr>
          <p:cNvCxnSpPr>
            <a:cxnSpLocks/>
          </p:cNvCxnSpPr>
          <p:nvPr/>
        </p:nvCxnSpPr>
        <p:spPr>
          <a:xfrm flipV="1">
            <a:off x="2452310" y="4462261"/>
            <a:ext cx="0" cy="904951"/>
          </a:xfrm>
          <a:prstGeom prst="line">
            <a:avLst/>
          </a:prstGeom>
          <a:ln w="12700">
            <a:solidFill>
              <a:srgbClr val="E849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6C375A12-C31E-0548-BFD7-C2DC25659BA6}"/>
              </a:ext>
            </a:extLst>
          </p:cNvPr>
          <p:cNvCxnSpPr>
            <a:cxnSpLocks/>
          </p:cNvCxnSpPr>
          <p:nvPr/>
        </p:nvCxnSpPr>
        <p:spPr>
          <a:xfrm flipV="1">
            <a:off x="3144332" y="4564520"/>
            <a:ext cx="568781" cy="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4DD5946E-A772-824F-9EA5-18C965758D29}"/>
              </a:ext>
            </a:extLst>
          </p:cNvPr>
          <p:cNvSpPr/>
          <p:nvPr/>
        </p:nvSpPr>
        <p:spPr>
          <a:xfrm>
            <a:off x="7315670" y="1042667"/>
            <a:ext cx="4332753" cy="2118713"/>
          </a:xfrm>
          <a:prstGeom prst="roundRect">
            <a:avLst>
              <a:gd name="adj" fmla="val 310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1B52A03-EC62-614F-8633-8798598BF07E}"/>
              </a:ext>
            </a:extLst>
          </p:cNvPr>
          <p:cNvSpPr txBox="1"/>
          <p:nvPr/>
        </p:nvSpPr>
        <p:spPr>
          <a:xfrm>
            <a:off x="7600238" y="1111349"/>
            <a:ext cx="8832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E84932"/>
                </a:solidFill>
                <a:effectLst/>
                <a:latin typeface="Montserrat ExtraBold" pitchFamily="2" charset="0"/>
              </a:rPr>
              <a:t>12</a:t>
            </a:r>
            <a:endParaRPr lang="ru-RU" sz="3200" dirty="0">
              <a:solidFill>
                <a:srgbClr val="E84932"/>
              </a:solidFill>
              <a:latin typeface="Montserrat ExtraBold" pitchFamily="2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DE7BE40-2966-F24E-A780-577D977150F7}"/>
              </a:ext>
            </a:extLst>
          </p:cNvPr>
          <p:cNvSpPr txBox="1"/>
          <p:nvPr/>
        </p:nvSpPr>
        <p:spPr>
          <a:xfrm>
            <a:off x="8682275" y="1234460"/>
            <a:ext cx="27195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  <a:latin typeface="Montserrat" pitchFamily="2" charset="0"/>
              </a:rPr>
              <a:t>р</a:t>
            </a:r>
            <a:r>
              <a:rPr lang="ru-RU" sz="1200" dirty="0">
                <a:solidFill>
                  <a:srgbClr val="0070C0"/>
                </a:solidFill>
                <a:effectLst/>
                <a:latin typeface="Montserrat" pitchFamily="2" charset="0"/>
              </a:rPr>
              <a:t>егионов - участников</a:t>
            </a:r>
            <a:endParaRPr lang="ru-RU" sz="1200" dirty="0">
              <a:latin typeface="Montserrat" pitchFamily="2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4C56E38-DE7B-5441-8D7D-D74562887944}"/>
              </a:ext>
            </a:extLst>
          </p:cNvPr>
          <p:cNvSpPr txBox="1"/>
          <p:nvPr/>
        </p:nvSpPr>
        <p:spPr>
          <a:xfrm>
            <a:off x="7600238" y="1815542"/>
            <a:ext cx="8832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E84932"/>
                </a:solidFill>
                <a:latin typeface="Montserrat ExtraBold" pitchFamily="2" charset="0"/>
              </a:rPr>
              <a:t>6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572A5AD-0A75-D148-95B4-368B1FDCEF63}"/>
              </a:ext>
            </a:extLst>
          </p:cNvPr>
          <p:cNvSpPr txBox="1"/>
          <p:nvPr/>
        </p:nvSpPr>
        <p:spPr>
          <a:xfrm>
            <a:off x="8682275" y="1790885"/>
            <a:ext cx="3169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  <a:latin typeface="Montserrat" pitchFamily="2" charset="0"/>
              </a:rPr>
              <a:t>р</a:t>
            </a:r>
            <a:r>
              <a:rPr lang="ru-RU" sz="1200" dirty="0">
                <a:solidFill>
                  <a:srgbClr val="0070C0"/>
                </a:solidFill>
                <a:effectLst/>
                <a:latin typeface="Montserrat" pitchFamily="2" charset="0"/>
              </a:rPr>
              <a:t>егионов приняли участие в двух направлениях</a:t>
            </a:r>
            <a:endParaRPr lang="ru-RU" sz="1200" dirty="0">
              <a:latin typeface="Montserrat" pitchFamily="2" charset="0"/>
            </a:endParaRPr>
          </a:p>
        </p:txBody>
      </p:sp>
      <p:sp>
        <p:nvSpPr>
          <p:cNvPr id="95" name="Скругленный прямоугольник 94">
            <a:extLst>
              <a:ext uri="{FF2B5EF4-FFF2-40B4-BE49-F238E27FC236}">
                <a16:creationId xmlns:a16="http://schemas.microsoft.com/office/drawing/2014/main" id="{CC54C1F2-700B-4D4E-95CC-6A156FF625B4}"/>
              </a:ext>
            </a:extLst>
          </p:cNvPr>
          <p:cNvSpPr/>
          <p:nvPr/>
        </p:nvSpPr>
        <p:spPr>
          <a:xfrm>
            <a:off x="7315670" y="3429000"/>
            <a:ext cx="4332754" cy="1192777"/>
          </a:xfrm>
          <a:prstGeom prst="roundRect">
            <a:avLst>
              <a:gd name="adj" fmla="val 783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41E080B-4289-FA49-9CB6-ED14D6A71B0A}"/>
              </a:ext>
            </a:extLst>
          </p:cNvPr>
          <p:cNvSpPr txBox="1"/>
          <p:nvPr/>
        </p:nvSpPr>
        <p:spPr>
          <a:xfrm>
            <a:off x="7371032" y="3546838"/>
            <a:ext cx="4156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Montserrat" pitchFamily="2" charset="0"/>
              </a:rPr>
              <a:t>Совершенствование пути клиента:</a:t>
            </a:r>
            <a:endParaRPr lang="ru-RU" sz="1600" b="1" dirty="0">
              <a:latin typeface="Montserrat" pitchFamily="2" charset="0"/>
            </a:endParaRPr>
          </a:p>
        </p:txBody>
      </p: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id="{4B0A4BFC-C2C4-354B-89C4-98C1EF95761E}"/>
              </a:ext>
            </a:extLst>
          </p:cNvPr>
          <p:cNvGrpSpPr/>
          <p:nvPr/>
        </p:nvGrpSpPr>
        <p:grpSpPr>
          <a:xfrm>
            <a:off x="7411108" y="3864916"/>
            <a:ext cx="2768582" cy="601001"/>
            <a:chOff x="7596657" y="3317973"/>
            <a:chExt cx="2768582" cy="60100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564967C-7AD4-9346-B864-98A8879AE8AC}"/>
                </a:ext>
              </a:extLst>
            </p:cNvPr>
            <p:cNvSpPr txBox="1"/>
            <p:nvPr/>
          </p:nvSpPr>
          <p:spPr>
            <a:xfrm>
              <a:off x="7596657" y="3334199"/>
              <a:ext cx="47237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70C0"/>
                  </a:solidFill>
                  <a:latin typeface="Montserrat ExtraBold" pitchFamily="2" charset="0"/>
                </a:rPr>
                <a:t>9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8C30CD-0F72-2F42-B126-19C5D7454FC7}"/>
                </a:ext>
              </a:extLst>
            </p:cNvPr>
            <p:cNvSpPr txBox="1"/>
            <p:nvPr/>
          </p:nvSpPr>
          <p:spPr>
            <a:xfrm>
              <a:off x="7961851" y="3469024"/>
              <a:ext cx="138722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70C0"/>
                  </a:solidFill>
                  <a:latin typeface="Montserrat" pitchFamily="2" charset="0"/>
                </a:rPr>
                <a:t>проектов в</a:t>
              </a:r>
              <a:endParaRPr lang="ru-RU" sz="1200" dirty="0">
                <a:latin typeface="Montserrat" pitchFamily="2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A53D88A-E509-BB4D-AE4C-77A57FDEF009}"/>
                </a:ext>
              </a:extLst>
            </p:cNvPr>
            <p:cNvSpPr txBox="1"/>
            <p:nvPr/>
          </p:nvSpPr>
          <p:spPr>
            <a:xfrm>
              <a:off x="8988336" y="3317973"/>
              <a:ext cx="89391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70C0"/>
                  </a:solidFill>
                  <a:latin typeface="Montserrat ExtraBold" pitchFamily="2" charset="0"/>
                </a:rPr>
                <a:t>20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9B7A2F1-E1AB-1A47-8653-88BB8BD6C1DE}"/>
                </a:ext>
              </a:extLst>
            </p:cNvPr>
            <p:cNvSpPr txBox="1"/>
            <p:nvPr/>
          </p:nvSpPr>
          <p:spPr>
            <a:xfrm>
              <a:off x="9658330" y="3452997"/>
              <a:ext cx="70690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70C0"/>
                  </a:solidFill>
                  <a:latin typeface="Montserrat" pitchFamily="2" charset="0"/>
                </a:rPr>
                <a:t>ЦЗН</a:t>
              </a:r>
              <a:endParaRPr lang="ru-RU" sz="1200" dirty="0">
                <a:latin typeface="Montserrat" pitchFamily="2" charset="0"/>
              </a:endParaRPr>
            </a:p>
          </p:txBody>
        </p:sp>
      </p:grpSp>
      <p:sp>
        <p:nvSpPr>
          <p:cNvPr id="100" name="Скругленный прямоугольник 99">
            <a:extLst>
              <a:ext uri="{FF2B5EF4-FFF2-40B4-BE49-F238E27FC236}">
                <a16:creationId xmlns:a16="http://schemas.microsoft.com/office/drawing/2014/main" id="{4215126B-64EE-E049-960A-88DC476F050F}"/>
              </a:ext>
            </a:extLst>
          </p:cNvPr>
          <p:cNvSpPr/>
          <p:nvPr/>
        </p:nvSpPr>
        <p:spPr>
          <a:xfrm>
            <a:off x="7297062" y="4935285"/>
            <a:ext cx="4351361" cy="1142182"/>
          </a:xfrm>
          <a:prstGeom prst="roundRect">
            <a:avLst>
              <a:gd name="adj" fmla="val 783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AA3B87B-30AB-9E4F-848B-2106AE9F549D}"/>
              </a:ext>
            </a:extLst>
          </p:cNvPr>
          <p:cNvSpPr txBox="1"/>
          <p:nvPr/>
        </p:nvSpPr>
        <p:spPr>
          <a:xfrm>
            <a:off x="7371032" y="4924039"/>
            <a:ext cx="50371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56B7E7"/>
                </a:solidFill>
                <a:latin typeface="Montserrat" pitchFamily="2" charset="0"/>
              </a:rPr>
              <a:t>Формирование корпоративной </a:t>
            </a:r>
            <a:br>
              <a:rPr lang="ru-RU" sz="1600" b="1" dirty="0">
                <a:solidFill>
                  <a:srgbClr val="56B7E7"/>
                </a:solidFill>
                <a:latin typeface="Montserrat" pitchFamily="2" charset="0"/>
              </a:rPr>
            </a:br>
            <a:r>
              <a:rPr lang="ru-RU" sz="1600" b="1" dirty="0">
                <a:solidFill>
                  <a:srgbClr val="56B7E7"/>
                </a:solidFill>
                <a:latin typeface="Montserrat" pitchFamily="2" charset="0"/>
              </a:rPr>
              <a:t>культуры:</a:t>
            </a:r>
          </a:p>
        </p:txBody>
      </p: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23F46D53-13BA-A947-B500-05C36159F28D}"/>
              </a:ext>
            </a:extLst>
          </p:cNvPr>
          <p:cNvGrpSpPr/>
          <p:nvPr/>
        </p:nvGrpSpPr>
        <p:grpSpPr>
          <a:xfrm>
            <a:off x="7411108" y="5445954"/>
            <a:ext cx="2601337" cy="601394"/>
            <a:chOff x="7713750" y="5348660"/>
            <a:chExt cx="2601337" cy="60139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8884FB2-60C4-C345-A876-1004075994A3}"/>
                </a:ext>
              </a:extLst>
            </p:cNvPr>
            <p:cNvSpPr txBox="1"/>
            <p:nvPr/>
          </p:nvSpPr>
          <p:spPr>
            <a:xfrm>
              <a:off x="7713750" y="5365279"/>
              <a:ext cx="76934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B0F0"/>
                  </a:solidFill>
                  <a:latin typeface="Montserrat ExtraBold" pitchFamily="2" charset="0"/>
                </a:rPr>
                <a:t>10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62FA137-E8DF-5C48-990C-2EF5320E7245}"/>
                </a:ext>
              </a:extLst>
            </p:cNvPr>
            <p:cNvSpPr txBox="1"/>
            <p:nvPr/>
          </p:nvSpPr>
          <p:spPr>
            <a:xfrm>
              <a:off x="8206891" y="5500104"/>
              <a:ext cx="189420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70C0"/>
                  </a:solidFill>
                  <a:latin typeface="Montserrat" pitchFamily="2" charset="0"/>
                </a:rPr>
                <a:t>проектов в </a:t>
              </a:r>
              <a:endParaRPr lang="ru-RU" sz="1200" dirty="0">
                <a:latin typeface="Montserrat" pitchFamily="2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F688B97-68B7-7E43-A6DE-4062B5BE82E8}"/>
                </a:ext>
              </a:extLst>
            </p:cNvPr>
            <p:cNvSpPr txBox="1"/>
            <p:nvPr/>
          </p:nvSpPr>
          <p:spPr>
            <a:xfrm>
              <a:off x="9182963" y="5348660"/>
              <a:ext cx="89391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B0F0"/>
                  </a:solidFill>
                  <a:latin typeface="Montserrat ExtraBold" pitchFamily="2" charset="0"/>
                </a:rPr>
                <a:t>21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2D80061-3685-754A-B836-C227449145CD}"/>
                </a:ext>
              </a:extLst>
            </p:cNvPr>
            <p:cNvSpPr txBox="1"/>
            <p:nvPr/>
          </p:nvSpPr>
          <p:spPr>
            <a:xfrm>
              <a:off x="9663265" y="5522162"/>
              <a:ext cx="65182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rgbClr val="0070C0"/>
                  </a:solidFill>
                  <a:latin typeface="Montserrat" pitchFamily="2" charset="0"/>
                </a:rPr>
                <a:t>ЦЗН</a:t>
              </a:r>
              <a:endParaRPr lang="ru-RU" sz="1200" dirty="0">
                <a:latin typeface="Montserrat" pitchFamily="2" charset="0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F0848240-4205-0C43-9FDE-925289D5258F}"/>
              </a:ext>
            </a:extLst>
          </p:cNvPr>
          <p:cNvSpPr txBox="1"/>
          <p:nvPr/>
        </p:nvSpPr>
        <p:spPr>
          <a:xfrm>
            <a:off x="7368899" y="2430415"/>
            <a:ext cx="13049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E84932"/>
                </a:solidFill>
                <a:latin typeface="Montserrat ExtraBold" pitchFamily="2" charset="0"/>
              </a:rPr>
              <a:t>&gt;</a:t>
            </a:r>
            <a:r>
              <a:rPr lang="ru-RU" sz="3200" dirty="0">
                <a:solidFill>
                  <a:srgbClr val="E84932"/>
                </a:solidFill>
                <a:latin typeface="Montserrat ExtraBold" pitchFamily="2" charset="0"/>
              </a:rPr>
              <a:t>200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FB023CA-B385-1644-A4DC-AE8A789CFA79}"/>
              </a:ext>
            </a:extLst>
          </p:cNvPr>
          <p:cNvSpPr txBox="1"/>
          <p:nvPr/>
        </p:nvSpPr>
        <p:spPr>
          <a:xfrm>
            <a:off x="8682275" y="2446424"/>
            <a:ext cx="31690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  <a:latin typeface="Montserrat" pitchFamily="2" charset="0"/>
              </a:rPr>
              <a:t>специалистов в составе рабочих групп регионов</a:t>
            </a:r>
            <a:endParaRPr lang="ru-RU" sz="1200" dirty="0">
              <a:latin typeface="Montserrat" pitchFamily="2" charset="0"/>
            </a:endParaRPr>
          </a:p>
        </p:txBody>
      </p:sp>
      <p:sp>
        <p:nvSpPr>
          <p:cNvPr id="70" name="Номер слайда 7">
            <a:extLst>
              <a:ext uri="{FF2B5EF4-FFF2-40B4-BE49-F238E27FC236}">
                <a16:creationId xmlns:a16="http://schemas.microsoft.com/office/drawing/2014/main" id="{A1E047F0-20FB-4DEC-837C-6D809870FBB8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6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26228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 29">
            <a:extLst>
              <a:ext uri="{FF2B5EF4-FFF2-40B4-BE49-F238E27FC236}">
                <a16:creationId xmlns:a16="http://schemas.microsoft.com/office/drawing/2014/main" id="{B1BEA11C-858C-7F4A-BF51-3B220B4494B2}"/>
              </a:ext>
            </a:extLst>
          </p:cNvPr>
          <p:cNvSpPr/>
          <p:nvPr/>
        </p:nvSpPr>
        <p:spPr>
          <a:xfrm>
            <a:off x="2686678" y="4391217"/>
            <a:ext cx="2979275" cy="3507866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00B0F0">
              <a:alpha val="9060"/>
            </a:srgbClr>
          </a:solidFill>
          <a:ln w="4143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Полилиния 28">
            <a:extLst>
              <a:ext uri="{FF2B5EF4-FFF2-40B4-BE49-F238E27FC236}">
                <a16:creationId xmlns:a16="http://schemas.microsoft.com/office/drawing/2014/main" id="{F443892B-A63D-2F48-82E0-1867A6FEC425}"/>
              </a:ext>
            </a:extLst>
          </p:cNvPr>
          <p:cNvSpPr/>
          <p:nvPr/>
        </p:nvSpPr>
        <p:spPr>
          <a:xfrm>
            <a:off x="11164904" y="547375"/>
            <a:ext cx="1325463" cy="1560630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0070C0">
              <a:alpha val="9060"/>
            </a:srgbClr>
          </a:solidFill>
          <a:ln w="4143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Полилиния 26">
            <a:extLst>
              <a:ext uri="{FF2B5EF4-FFF2-40B4-BE49-F238E27FC236}">
                <a16:creationId xmlns:a16="http://schemas.microsoft.com/office/drawing/2014/main" id="{632DE141-2C44-DB49-9671-AC6081A33F05}"/>
              </a:ext>
            </a:extLst>
          </p:cNvPr>
          <p:cNvSpPr/>
          <p:nvPr/>
        </p:nvSpPr>
        <p:spPr>
          <a:xfrm>
            <a:off x="4659040" y="-25181"/>
            <a:ext cx="1751371" cy="2062103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0070C0">
              <a:alpha val="9060"/>
            </a:srgbClr>
          </a:solidFill>
          <a:ln w="4143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8" name="Полилиния 27">
            <a:extLst>
              <a:ext uri="{FF2B5EF4-FFF2-40B4-BE49-F238E27FC236}">
                <a16:creationId xmlns:a16="http://schemas.microsoft.com/office/drawing/2014/main" id="{DAD86113-918E-2348-BF83-A19B7F26AAA6}"/>
              </a:ext>
            </a:extLst>
          </p:cNvPr>
          <p:cNvSpPr/>
          <p:nvPr/>
        </p:nvSpPr>
        <p:spPr>
          <a:xfrm>
            <a:off x="6599200" y="1261066"/>
            <a:ext cx="4565704" cy="5375761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E84932">
              <a:alpha val="9060"/>
            </a:srgbClr>
          </a:solidFill>
          <a:ln w="4143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AB3DF100-7340-A74D-9D6F-E009F96FA291}"/>
              </a:ext>
            </a:extLst>
          </p:cNvPr>
          <p:cNvSpPr/>
          <p:nvPr/>
        </p:nvSpPr>
        <p:spPr>
          <a:xfrm>
            <a:off x="515938" y="4114799"/>
            <a:ext cx="3484562" cy="1871663"/>
          </a:xfrm>
          <a:prstGeom prst="roundRect">
            <a:avLst>
              <a:gd name="adj" fmla="val 4278"/>
            </a:avLst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0F1C8702-86F1-7248-9385-C0F288DFB5A6}"/>
              </a:ext>
            </a:extLst>
          </p:cNvPr>
          <p:cNvSpPr/>
          <p:nvPr/>
        </p:nvSpPr>
        <p:spPr>
          <a:xfrm>
            <a:off x="4352132" y="4114799"/>
            <a:ext cx="3484562" cy="1871663"/>
          </a:xfrm>
          <a:prstGeom prst="roundRect">
            <a:avLst>
              <a:gd name="adj" fmla="val 4278"/>
            </a:avLst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EC43C947-0F62-C042-AAB4-84ACDB04621F}"/>
              </a:ext>
            </a:extLst>
          </p:cNvPr>
          <p:cNvSpPr/>
          <p:nvPr/>
        </p:nvSpPr>
        <p:spPr>
          <a:xfrm>
            <a:off x="8188325" y="4114799"/>
            <a:ext cx="3484562" cy="1871663"/>
          </a:xfrm>
          <a:prstGeom prst="roundRect">
            <a:avLst>
              <a:gd name="adj" fmla="val 4278"/>
            </a:avLst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BA396B58-EB90-B442-A8AD-5990FA79B601}"/>
              </a:ext>
            </a:extLst>
          </p:cNvPr>
          <p:cNvSpPr/>
          <p:nvPr/>
        </p:nvSpPr>
        <p:spPr>
          <a:xfrm>
            <a:off x="4355307" y="1345914"/>
            <a:ext cx="3484562" cy="1871663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C011F09C-A723-4846-BB91-FA6E1D03E493}"/>
              </a:ext>
            </a:extLst>
          </p:cNvPr>
          <p:cNvSpPr/>
          <p:nvPr/>
        </p:nvSpPr>
        <p:spPr>
          <a:xfrm>
            <a:off x="8191501" y="1345914"/>
            <a:ext cx="3484562" cy="1871663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>
            <a:noFill/>
          </a:ln>
          <a:effectLst>
            <a:outerShdw blurRad="152400" dist="38100" dir="2700000" sx="99000" sy="99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F2E215-D0E1-454F-B786-EFF53E332921}"/>
              </a:ext>
            </a:extLst>
          </p:cNvPr>
          <p:cNvSpPr txBox="1"/>
          <p:nvPr/>
        </p:nvSpPr>
        <p:spPr>
          <a:xfrm>
            <a:off x="467233" y="1335195"/>
            <a:ext cx="373672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33A0"/>
                </a:solidFill>
                <a:latin typeface="Montserrat ExtraBold" panose="00000900000000000000" pitchFamily="2" charset="-52"/>
              </a:rPr>
              <a:t>Обучение </a:t>
            </a:r>
            <a:br>
              <a:rPr lang="ru-RU" sz="3200" b="1" dirty="0">
                <a:solidFill>
                  <a:srgbClr val="0033A0"/>
                </a:solidFill>
                <a:latin typeface="Montserrat ExtraBold" panose="00000900000000000000" pitchFamily="2" charset="-52"/>
              </a:rPr>
            </a:br>
            <a:r>
              <a:rPr lang="ru-RU" sz="3200" b="1" dirty="0" err="1">
                <a:solidFill>
                  <a:srgbClr val="0033A0"/>
                </a:solidFill>
                <a:latin typeface="Montserrat ExtraBold" panose="00000900000000000000" pitchFamily="2" charset="-52"/>
              </a:rPr>
              <a:t>клиенто-центричности</a:t>
            </a:r>
            <a:r>
              <a:rPr lang="ru-RU" sz="3200" b="1" dirty="0">
                <a:solidFill>
                  <a:srgbClr val="0033A0"/>
                </a:solidFill>
                <a:latin typeface="Montserrat ExtraBold" panose="00000900000000000000" pitchFamily="2" charset="-52"/>
              </a:rPr>
              <a:t> РАНХиГС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AB1112-AF4B-C742-B376-18407136479F}"/>
              </a:ext>
            </a:extLst>
          </p:cNvPr>
          <p:cNvSpPr txBox="1"/>
          <p:nvPr/>
        </p:nvSpPr>
        <p:spPr>
          <a:xfrm>
            <a:off x="5232400" y="1866247"/>
            <a:ext cx="260746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latin typeface="Montserrat" pitchFamily="2" charset="0"/>
              </a:rPr>
              <a:t>О</a:t>
            </a:r>
            <a:r>
              <a:rPr lang="ru-RU" sz="1300" dirty="0">
                <a:effectLst/>
                <a:latin typeface="Montserrat" pitchFamily="2" charset="0"/>
              </a:rPr>
              <a:t>бучились </a:t>
            </a:r>
            <a:r>
              <a:rPr lang="en-US" sz="1300" dirty="0">
                <a:latin typeface="Montserrat" pitchFamily="2" charset="0"/>
              </a:rPr>
              <a:t>~</a:t>
            </a:r>
            <a:r>
              <a:rPr lang="ru-RU" sz="1300" dirty="0">
                <a:effectLst/>
                <a:latin typeface="Montserrat" pitchFamily="2" charset="0"/>
              </a:rPr>
              <a:t>4000 человек.</a:t>
            </a:r>
          </a:p>
          <a:p>
            <a:r>
              <a:rPr lang="ru-RU" sz="1300" dirty="0">
                <a:latin typeface="Montserrat" pitchFamily="2" charset="0"/>
              </a:rPr>
              <a:t>Они п</a:t>
            </a:r>
            <a:r>
              <a:rPr lang="ru-RU" sz="1300" dirty="0">
                <a:effectLst/>
                <a:latin typeface="Montserrat" pitchFamily="2" charset="0"/>
              </a:rPr>
              <a:t>олучили базовое введение в </a:t>
            </a:r>
            <a:r>
              <a:rPr lang="ru-RU" sz="1300" dirty="0" err="1">
                <a:effectLst/>
                <a:latin typeface="Montserrat" pitchFamily="2" charset="0"/>
              </a:rPr>
              <a:t>клиентоцентричность</a:t>
            </a:r>
            <a:endParaRPr lang="ru-RU" sz="1300" dirty="0">
              <a:latin typeface="Montserrat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53D220-9DA4-A240-ABF0-28A77A62317D}"/>
              </a:ext>
            </a:extLst>
          </p:cNvPr>
          <p:cNvSpPr txBox="1"/>
          <p:nvPr/>
        </p:nvSpPr>
        <p:spPr>
          <a:xfrm>
            <a:off x="5219303" y="4504327"/>
            <a:ext cx="2617392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  <a:effectLst/>
                <a:latin typeface="Montserrat" pitchFamily="2" charset="0"/>
              </a:rPr>
              <a:t>В </a:t>
            </a:r>
            <a:r>
              <a:rPr lang="ru-RU" sz="1300" b="1" dirty="0">
                <a:solidFill>
                  <a:schemeClr val="bg1"/>
                </a:solidFill>
                <a:effectLst/>
                <a:latin typeface="Montserrat" pitchFamily="2" charset="0"/>
              </a:rPr>
              <a:t>90%</a:t>
            </a:r>
            <a:r>
              <a:rPr lang="ru-RU" sz="1300" dirty="0">
                <a:solidFill>
                  <a:schemeClr val="bg1"/>
                </a:solidFill>
                <a:effectLst/>
                <a:latin typeface="Montserrat" pitchFamily="2" charset="0"/>
              </a:rPr>
              <a:t> проектов была описана персона-модель /портрет клиента с его болями, сложностями, целями и желаниями</a:t>
            </a:r>
            <a:endParaRPr lang="ru-RU" sz="1300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AF901C-A436-614F-952B-69B401A61768}"/>
              </a:ext>
            </a:extLst>
          </p:cNvPr>
          <p:cNvSpPr txBox="1"/>
          <p:nvPr/>
        </p:nvSpPr>
        <p:spPr>
          <a:xfrm>
            <a:off x="1318420" y="4504327"/>
            <a:ext cx="2572147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  <a:effectLst/>
                <a:latin typeface="Montserrat" pitchFamily="2" charset="0"/>
              </a:rPr>
              <a:t>Порядка </a:t>
            </a:r>
            <a:r>
              <a:rPr lang="ru-RU" sz="1300" b="1" dirty="0">
                <a:solidFill>
                  <a:schemeClr val="bg1"/>
                </a:solidFill>
                <a:effectLst/>
                <a:latin typeface="Montserrat" pitchFamily="2" charset="0"/>
              </a:rPr>
              <a:t>70%</a:t>
            </a:r>
            <a:r>
              <a:rPr lang="ru-RU" sz="1300" dirty="0">
                <a:solidFill>
                  <a:schemeClr val="bg1"/>
                </a:solidFill>
                <a:effectLst/>
                <a:latin typeface="Montserrat" pitchFamily="2" charset="0"/>
              </a:rPr>
              <a:t> проектов посвящены теме </a:t>
            </a:r>
            <a:r>
              <a:rPr lang="ru-RU" sz="1300" dirty="0" err="1">
                <a:solidFill>
                  <a:schemeClr val="bg1"/>
                </a:solidFill>
                <a:effectLst/>
                <a:latin typeface="Montserrat" pitchFamily="2" charset="0"/>
              </a:rPr>
              <a:t>клиенто</a:t>
            </a:r>
            <a:r>
              <a:rPr lang="ru-RU" sz="1300" dirty="0">
                <a:solidFill>
                  <a:schemeClr val="bg1"/>
                </a:solidFill>
                <a:effectLst/>
                <a:latin typeface="Montserrat" pitchFamily="2" charset="0"/>
              </a:rPr>
              <a:t>-ориентированного подхода к целевой клиентской группе</a:t>
            </a:r>
            <a:endParaRPr lang="ru-RU" sz="1300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525EA1-60FE-0D42-B967-9716A9A22DF4}"/>
              </a:ext>
            </a:extLst>
          </p:cNvPr>
          <p:cNvSpPr txBox="1"/>
          <p:nvPr/>
        </p:nvSpPr>
        <p:spPr>
          <a:xfrm>
            <a:off x="9072562" y="4704382"/>
            <a:ext cx="2600325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  <a:latin typeface="Montserrat" pitchFamily="2" charset="0"/>
              </a:rPr>
              <a:t>Проводятся отдельные вебинары по </a:t>
            </a:r>
            <a:r>
              <a:rPr lang="ru-RU" sz="1300" dirty="0" err="1">
                <a:solidFill>
                  <a:schemeClr val="bg1"/>
                </a:solidFill>
                <a:latin typeface="Montserrat" pitchFamily="2" charset="0"/>
              </a:rPr>
              <a:t>клиентоцентричности</a:t>
            </a:r>
            <a:endParaRPr lang="ru-RU" sz="1300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D06DAF-7606-E34B-9870-95088832D0C0}"/>
              </a:ext>
            </a:extLst>
          </p:cNvPr>
          <p:cNvSpPr txBox="1"/>
          <p:nvPr/>
        </p:nvSpPr>
        <p:spPr>
          <a:xfrm>
            <a:off x="9333905" y="1835469"/>
            <a:ext cx="22504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latin typeface="Montserrat" pitchFamily="2" charset="0"/>
              </a:rPr>
              <a:t>4 потока обучающихся - 67 регионов:</a:t>
            </a:r>
          </a:p>
          <a:p>
            <a:r>
              <a:rPr lang="ru-RU" sz="1300" dirty="0">
                <a:latin typeface="Montserrat" pitchFamily="2" charset="0"/>
              </a:rPr>
              <a:t>в среднем по </a:t>
            </a:r>
            <a:br>
              <a:rPr lang="ru-RU" sz="1300" dirty="0">
                <a:latin typeface="Montserrat" pitchFamily="2" charset="0"/>
              </a:rPr>
            </a:br>
            <a:r>
              <a:rPr lang="ru-RU" sz="1300" dirty="0">
                <a:latin typeface="Montserrat" pitchFamily="2" charset="0"/>
              </a:rPr>
              <a:t>10 человек в команде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DC3F60-350A-447E-B575-CF2C895B564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882" y="4690630"/>
            <a:ext cx="720000" cy="720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BA1BFC-D5FB-4807-9A7B-EB1C919800B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8242" y="4690630"/>
            <a:ext cx="720000" cy="72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7B46D0E-C8A4-4861-AA28-E348180D932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1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64140" y="4690630"/>
            <a:ext cx="720000" cy="720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FB4A972-1DC3-4AD3-94BE-AE73B99BDA9F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70251" y="1921745"/>
            <a:ext cx="720000" cy="7200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9B3AE66-2BE5-4CC2-85DC-C43C6F0C4DF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47611" y="1921745"/>
            <a:ext cx="720000" cy="720000"/>
          </a:xfrm>
          <a:prstGeom prst="rect">
            <a:avLst/>
          </a:prstGeom>
        </p:spPr>
      </p:pic>
      <p:pic>
        <p:nvPicPr>
          <p:cNvPr id="8194" name="Picture 2" descr="Официальный сайт Института общественных наук РАНХиГС при Президенте РФ,  высшее образование в Москве">
            <a:extLst>
              <a:ext uri="{FF2B5EF4-FFF2-40B4-BE49-F238E27FC236}">
                <a16:creationId xmlns:a16="http://schemas.microsoft.com/office/drawing/2014/main" id="{38879E4C-110D-4F26-B62D-5314A98E1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9" y="353163"/>
            <a:ext cx="2062670" cy="64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Номер слайда 7">
            <a:extLst>
              <a:ext uri="{FF2B5EF4-FFF2-40B4-BE49-F238E27FC236}">
                <a16:creationId xmlns:a16="http://schemas.microsoft.com/office/drawing/2014/main" id="{7A312F74-A30F-4749-9083-3C7D5308CB46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071822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BB300A1-22BE-48C5-84EE-6105736C9902}"/>
              </a:ext>
            </a:extLst>
          </p:cNvPr>
          <p:cNvSpPr/>
          <p:nvPr/>
        </p:nvSpPr>
        <p:spPr>
          <a:xfrm>
            <a:off x="515937" y="5575300"/>
            <a:ext cx="11160126" cy="914400"/>
          </a:xfrm>
          <a:prstGeom prst="roundRect">
            <a:avLst/>
          </a:prstGeom>
          <a:solidFill>
            <a:srgbClr val="56B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410C19F-1554-4B66-A546-C14680D5E1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8597603"/>
              </p:ext>
            </p:extLst>
          </p:nvPr>
        </p:nvGraphicFramePr>
        <p:xfrm>
          <a:off x="482579" y="868919"/>
          <a:ext cx="11295086" cy="3745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7559D-24FB-47B7-B715-800EB2CA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337" y="360005"/>
            <a:ext cx="10515600" cy="480131"/>
          </a:xfr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0033A0"/>
                </a:solidFill>
                <a:latin typeface="Montserrat" panose="00000500000000000000" pitchFamily="2" charset="-52"/>
                <a:ea typeface="+mn-ea"/>
                <a:cs typeface="+mn-cs"/>
              </a:rPr>
              <a:t>Общая логика проекта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250CBC1-8600-4FF9-B1C7-6221EF69F65B}"/>
              </a:ext>
            </a:extLst>
          </p:cNvPr>
          <p:cNvSpPr/>
          <p:nvPr/>
        </p:nvSpPr>
        <p:spPr>
          <a:xfrm>
            <a:off x="6368473" y="2961544"/>
            <a:ext cx="1486784" cy="151618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Направление 2. Проведение мероприятий по проекту 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252381DE-4C08-4442-A93B-104BE9798520}"/>
              </a:ext>
            </a:extLst>
          </p:cNvPr>
          <p:cNvSpPr/>
          <p:nvPr/>
        </p:nvSpPr>
        <p:spPr>
          <a:xfrm rot="2237647">
            <a:off x="5882934" y="3395766"/>
            <a:ext cx="275208" cy="2840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CDDB333F-B407-49DF-B0AA-C0422A34EA51}"/>
              </a:ext>
            </a:extLst>
          </p:cNvPr>
          <p:cNvSpPr/>
          <p:nvPr/>
        </p:nvSpPr>
        <p:spPr>
          <a:xfrm rot="19803064">
            <a:off x="8060195" y="3395766"/>
            <a:ext cx="275208" cy="2840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323E8D-17C8-41AB-9E49-56271F1623F4}"/>
              </a:ext>
            </a:extLst>
          </p:cNvPr>
          <p:cNvSpPr txBox="1"/>
          <p:nvPr/>
        </p:nvSpPr>
        <p:spPr>
          <a:xfrm>
            <a:off x="2446065" y="4296604"/>
            <a:ext cx="16065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1-15 августа 2021 г.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897580-A99B-47BA-A8C8-8ACBBF8C7385}"/>
              </a:ext>
            </a:extLst>
          </p:cNvPr>
          <p:cNvSpPr txBox="1"/>
          <p:nvPr/>
        </p:nvSpPr>
        <p:spPr>
          <a:xfrm>
            <a:off x="5978236" y="4728681"/>
            <a:ext cx="2267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15 августа  - </a:t>
            </a:r>
            <a:b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</a:b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</a:t>
            </a:r>
            <a:r>
              <a:rPr lang="ru-RU" sz="1200" i="1" dirty="0">
                <a:solidFill>
                  <a:prstClr val="black"/>
                </a:solidFill>
                <a:latin typeface="Montserrat" panose="00000500000000000000" pitchFamily="2" charset="-52"/>
              </a:rPr>
              <a:t>25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 октября 2021 г.</a:t>
            </a: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13D37117-DAAF-472B-AC4D-5390A92E547C}"/>
              </a:ext>
            </a:extLst>
          </p:cNvPr>
          <p:cNvSpPr/>
          <p:nvPr/>
        </p:nvSpPr>
        <p:spPr>
          <a:xfrm rot="5400000">
            <a:off x="2967045" y="1400014"/>
            <a:ext cx="406850" cy="5309066"/>
          </a:xfrm>
          <a:prstGeom prst="rightBrace">
            <a:avLst>
              <a:gd name="adj1" fmla="val 10625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7FCA2B-FA3B-4E0D-BA89-B30DCD5DDBC0}"/>
              </a:ext>
            </a:extLst>
          </p:cNvPr>
          <p:cNvSpPr txBox="1"/>
          <p:nvPr/>
        </p:nvSpPr>
        <p:spPr>
          <a:xfrm>
            <a:off x="8007657" y="4296604"/>
            <a:ext cx="2267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25 – </a:t>
            </a:r>
            <a:r>
              <a:rPr lang="ru-RU" sz="1200" i="1" dirty="0">
                <a:solidFill>
                  <a:prstClr val="black"/>
                </a:solidFill>
                <a:latin typeface="Montserrat" panose="00000500000000000000" pitchFamily="2" charset="-52"/>
              </a:rPr>
              <a:t>31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октября 2021 г.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27031D-6A1F-4686-870A-2FEB5F996679}"/>
              </a:ext>
            </a:extLst>
          </p:cNvPr>
          <p:cNvSpPr txBox="1"/>
          <p:nvPr/>
        </p:nvSpPr>
        <p:spPr>
          <a:xfrm>
            <a:off x="10070064" y="4317257"/>
            <a:ext cx="1860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>
                <a:solidFill>
                  <a:prstClr val="black"/>
                </a:solidFill>
                <a:latin typeface="Montserrat" panose="00000500000000000000" pitchFamily="2" charset="-52"/>
              </a:rPr>
              <a:t>30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ноября 2021 г.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847C84-81C8-4E2A-BF28-475B323644EF}"/>
              </a:ext>
            </a:extLst>
          </p:cNvPr>
          <p:cNvSpPr txBox="1"/>
          <p:nvPr/>
        </p:nvSpPr>
        <p:spPr>
          <a:xfrm>
            <a:off x="1952024" y="5847834"/>
            <a:ext cx="61676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800" dirty="0">
                <a:solidFill>
                  <a:schemeClr val="bg1"/>
                </a:solidFill>
                <a:latin typeface="Montserrat" panose="00000500000000000000" pitchFamily="2" charset="-52"/>
              </a:rPr>
              <a:t>Общая продолжительность проекта – </a:t>
            </a:r>
            <a:r>
              <a:rPr lang="ru-RU" sz="1800" b="1" dirty="0">
                <a:solidFill>
                  <a:schemeClr val="bg1"/>
                </a:solidFill>
                <a:latin typeface="Montserrat" panose="00000500000000000000" pitchFamily="2" charset="-52"/>
              </a:rPr>
              <a:t>3 месяца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9" name="Рисунок 18" descr="Месячный календарь контур">
            <a:extLst>
              <a:ext uri="{FF2B5EF4-FFF2-40B4-BE49-F238E27FC236}">
                <a16:creationId xmlns:a16="http://schemas.microsoft.com/office/drawing/2014/main" id="{9AB92FCA-8319-4E9C-B550-EB3429E0F2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5361" y="5575300"/>
            <a:ext cx="914400" cy="914400"/>
          </a:xfrm>
          <a:prstGeom prst="rect">
            <a:avLst/>
          </a:prstGeom>
        </p:spPr>
      </p:pic>
      <p:sp>
        <p:nvSpPr>
          <p:cNvPr id="21" name="Номер слайда 7">
            <a:extLst>
              <a:ext uri="{FF2B5EF4-FFF2-40B4-BE49-F238E27FC236}">
                <a16:creationId xmlns:a16="http://schemas.microsoft.com/office/drawing/2014/main" id="{DFDD8254-1BAE-412D-87E5-9A4748636DC8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8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62871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3AFC71AE-9556-492E-A299-1F0E63C7B312}"/>
              </a:ext>
            </a:extLst>
          </p:cNvPr>
          <p:cNvSpPr/>
          <p:nvPr/>
        </p:nvSpPr>
        <p:spPr>
          <a:xfrm>
            <a:off x="506857" y="1428683"/>
            <a:ext cx="650774" cy="6752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2700000" sx="93000" sy="9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82435B2C-9660-4B7C-BC49-9FEE1100CD07}"/>
              </a:ext>
            </a:extLst>
          </p:cNvPr>
          <p:cNvSpPr/>
          <p:nvPr/>
        </p:nvSpPr>
        <p:spPr>
          <a:xfrm>
            <a:off x="3933027" y="1428683"/>
            <a:ext cx="650774" cy="6752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2700000" sx="93000" sy="9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2CACB569-A9BA-401E-8057-0C7426B6A762}"/>
              </a:ext>
            </a:extLst>
          </p:cNvPr>
          <p:cNvSpPr/>
          <p:nvPr/>
        </p:nvSpPr>
        <p:spPr>
          <a:xfrm>
            <a:off x="7918794" y="1428683"/>
            <a:ext cx="650774" cy="6752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2700000" sx="93000" sy="9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C26156E1-DAA5-409D-964F-0AD1282CCDCD}"/>
              </a:ext>
            </a:extLst>
          </p:cNvPr>
          <p:cNvSpPr/>
          <p:nvPr/>
        </p:nvSpPr>
        <p:spPr>
          <a:xfrm>
            <a:off x="7113170" y="4164369"/>
            <a:ext cx="650774" cy="6752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2700000" sx="93000" sy="9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30346FBF-5580-4BF3-9899-C40B9E94A208}"/>
              </a:ext>
            </a:extLst>
          </p:cNvPr>
          <p:cNvSpPr/>
          <p:nvPr/>
        </p:nvSpPr>
        <p:spPr>
          <a:xfrm>
            <a:off x="2740509" y="4219864"/>
            <a:ext cx="650774" cy="6752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2700000" sx="93000" sy="93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98C92-DF36-4B5C-B176-57ED575E5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387" y="275653"/>
            <a:ext cx="10988464" cy="480131"/>
          </a:xfr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CF4520"/>
                </a:solidFill>
                <a:latin typeface="Montserrat ExtraBold" panose="00000900000000000000" pitchFamily="2" charset="-52"/>
              </a:rPr>
              <a:t>Направление «Совершенствование пути клиента»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BC404BA-3D3F-4E96-B190-61F1DFB58DD8}"/>
              </a:ext>
            </a:extLst>
          </p:cNvPr>
          <p:cNvSpPr/>
          <p:nvPr/>
        </p:nvSpPr>
        <p:spPr>
          <a:xfrm>
            <a:off x="416372" y="2117566"/>
            <a:ext cx="2747849" cy="1836896"/>
          </a:xfrm>
          <a:prstGeom prst="roundRect">
            <a:avLst>
              <a:gd name="adj" fmla="val 601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R="0" lvl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Составлены 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портреты клиентов  и определены клиентский показатели эффективности </a:t>
            </a: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по 5 выбранным целевым группам:</a:t>
            </a:r>
            <a:b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 </a:t>
            </a:r>
          </a:p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молодежь;</a:t>
            </a:r>
          </a:p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молодые(новые)родители;</a:t>
            </a:r>
          </a:p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инвалиды;</a:t>
            </a:r>
          </a:p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бывшие заключенные;</a:t>
            </a:r>
          </a:p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работодатели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14166570-DB02-42A8-9762-04404F6FB2F5}"/>
              </a:ext>
            </a:extLst>
          </p:cNvPr>
          <p:cNvCxnSpPr>
            <a:cxnSpLocks/>
          </p:cNvCxnSpPr>
          <p:nvPr/>
        </p:nvCxnSpPr>
        <p:spPr>
          <a:xfrm>
            <a:off x="1157631" y="1766292"/>
            <a:ext cx="2747849" cy="0"/>
          </a:xfrm>
          <a:prstGeom prst="straightConnector1">
            <a:avLst/>
          </a:prstGeom>
          <a:ln w="25400"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0DCF575C-C9E6-4207-AFD3-B4FC3C3D9FB0}"/>
              </a:ext>
            </a:extLst>
          </p:cNvPr>
          <p:cNvSpPr/>
          <p:nvPr/>
        </p:nvSpPr>
        <p:spPr>
          <a:xfrm>
            <a:off x="3856354" y="2140487"/>
            <a:ext cx="3328949" cy="768621"/>
          </a:xfrm>
          <a:prstGeom prst="roundRect">
            <a:avLst>
              <a:gd name="adj" fmla="val 601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Составлено 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9 маршрутов клиента </a:t>
            </a: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в рамках получения госуслуги СЗН по 5 целевым группам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194073B-6CC1-40FB-B322-DC74042165BC}"/>
              </a:ext>
            </a:extLst>
          </p:cNvPr>
          <p:cNvCxnSpPr>
            <a:cxnSpLocks/>
          </p:cNvCxnSpPr>
          <p:nvPr/>
        </p:nvCxnSpPr>
        <p:spPr>
          <a:xfrm flipV="1">
            <a:off x="4575884" y="1766292"/>
            <a:ext cx="3317153" cy="1"/>
          </a:xfrm>
          <a:prstGeom prst="straightConnector1">
            <a:avLst/>
          </a:prstGeom>
          <a:ln w="25400"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E0914906-FE1B-41B6-987C-B12C8CE980F1}"/>
              </a:ext>
            </a:extLst>
          </p:cNvPr>
          <p:cNvSpPr/>
          <p:nvPr/>
        </p:nvSpPr>
        <p:spPr>
          <a:xfrm>
            <a:off x="8018984" y="2140487"/>
            <a:ext cx="3152086" cy="768621"/>
          </a:xfrm>
          <a:prstGeom prst="roundRect">
            <a:avLst>
              <a:gd name="adj" fmla="val 601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Проведены 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замеры качества клиентского опыта </a:t>
            </a: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в точках контакта клиента с СЗН в рамках пути клиента</a:t>
            </a:r>
          </a:p>
        </p:txBody>
      </p:sp>
      <p:pic>
        <p:nvPicPr>
          <p:cNvPr id="21" name="Рисунок 20" descr="Жест двойного касания контур">
            <a:extLst>
              <a:ext uri="{FF2B5EF4-FFF2-40B4-BE49-F238E27FC236}">
                <a16:creationId xmlns:a16="http://schemas.microsoft.com/office/drawing/2014/main" id="{D7F4D4DE-3919-4B29-BB57-47F99839F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74181" y="1496292"/>
            <a:ext cx="540000" cy="540000"/>
          </a:xfrm>
          <a:prstGeom prst="rect">
            <a:avLst/>
          </a:prstGeom>
        </p:spPr>
      </p:pic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5D32DEC-0AE7-4766-9326-4D96F09D4D25}"/>
              </a:ext>
            </a:extLst>
          </p:cNvPr>
          <p:cNvSpPr/>
          <p:nvPr/>
        </p:nvSpPr>
        <p:spPr>
          <a:xfrm>
            <a:off x="7113169" y="4943782"/>
            <a:ext cx="4407035" cy="965954"/>
          </a:xfrm>
          <a:prstGeom prst="roundRect">
            <a:avLst>
              <a:gd name="adj" fmla="val 601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lvl="0"/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Составлены 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карты решений </a:t>
            </a: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по улучшению качества клиентского опыта в рамках пути клиента, включая «быстрые победы» –инструменты, которые можно немедленно использовать в работе, которые принесут быстрые и видимые результаты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896E0BE4-9EEE-4687-9AA1-01836702A667}"/>
              </a:ext>
            </a:extLst>
          </p:cNvPr>
          <p:cNvSpPr/>
          <p:nvPr/>
        </p:nvSpPr>
        <p:spPr>
          <a:xfrm>
            <a:off x="2672980" y="5066491"/>
            <a:ext cx="3710868" cy="443389"/>
          </a:xfrm>
          <a:prstGeom prst="roundRect">
            <a:avLst>
              <a:gd name="adj" fmla="val 601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lvl="0"/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Реализованы 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инструменты</a:t>
            </a: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 </a:t>
            </a:r>
            <a:r>
              <a:rPr lang="ru-RU" sz="1100" b="1" dirty="0">
                <a:solidFill>
                  <a:srgbClr val="0070C0"/>
                </a:solidFill>
                <a:latin typeface="Montserrat" panose="00000500000000000000" pitchFamily="2" charset="-52"/>
              </a:rPr>
              <a:t>по повышению качества клиентского опыта </a:t>
            </a:r>
            <a:r>
              <a:rPr lang="ru-RU" sz="1100" dirty="0">
                <a:solidFill>
                  <a:srgbClr val="0070C0"/>
                </a:solidFill>
                <a:latin typeface="Montserrat" panose="00000500000000000000" pitchFamily="2" charset="-52"/>
              </a:rPr>
              <a:t>по пути клиента </a:t>
            </a:r>
          </a:p>
        </p:txBody>
      </p:sp>
      <p:cxnSp>
        <p:nvCxnSpPr>
          <p:cNvPr id="36" name="Соединитель: уступ 35">
            <a:extLst>
              <a:ext uri="{FF2B5EF4-FFF2-40B4-BE49-F238E27FC236}">
                <a16:creationId xmlns:a16="http://schemas.microsoft.com/office/drawing/2014/main" id="{65C33A1A-B0C0-4CB5-AFC3-8A333A4F4A6D}"/>
              </a:ext>
            </a:extLst>
          </p:cNvPr>
          <p:cNvCxnSpPr>
            <a:cxnSpLocks/>
            <a:stCxn id="46" idx="3"/>
          </p:cNvCxnSpPr>
          <p:nvPr/>
        </p:nvCxnSpPr>
        <p:spPr>
          <a:xfrm>
            <a:off x="8569568" y="1766292"/>
            <a:ext cx="2950637" cy="2791181"/>
          </a:xfrm>
          <a:prstGeom prst="bentConnector3">
            <a:avLst>
              <a:gd name="adj1" fmla="val 9965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AD7BFFA5-2812-4117-9CEF-85792EB1956E}"/>
              </a:ext>
            </a:extLst>
          </p:cNvPr>
          <p:cNvCxnSpPr>
            <a:cxnSpLocks/>
          </p:cNvCxnSpPr>
          <p:nvPr/>
        </p:nvCxnSpPr>
        <p:spPr>
          <a:xfrm flipH="1">
            <a:off x="7809337" y="4557473"/>
            <a:ext cx="3710868" cy="0"/>
          </a:xfrm>
          <a:prstGeom prst="straightConnector1">
            <a:avLst/>
          </a:prstGeom>
          <a:ln w="25400"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F9754929-F121-4674-82D2-C23ED3608550}"/>
              </a:ext>
            </a:extLst>
          </p:cNvPr>
          <p:cNvCxnSpPr>
            <a:cxnSpLocks/>
          </p:cNvCxnSpPr>
          <p:nvPr/>
        </p:nvCxnSpPr>
        <p:spPr>
          <a:xfrm flipH="1">
            <a:off x="3402302" y="4557473"/>
            <a:ext cx="3710868" cy="0"/>
          </a:xfrm>
          <a:prstGeom prst="straightConnector1">
            <a:avLst/>
          </a:prstGeom>
          <a:ln w="25400"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 descr="Маршрут между двумя штырьками контур">
            <a:extLst>
              <a:ext uri="{FF2B5EF4-FFF2-40B4-BE49-F238E27FC236}">
                <a16:creationId xmlns:a16="http://schemas.microsoft.com/office/drawing/2014/main" id="{245F73D3-11E4-4F75-8177-5DFCF4B2CD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8414" y="1496292"/>
            <a:ext cx="540000" cy="540000"/>
          </a:xfrm>
          <a:prstGeom prst="rect">
            <a:avLst/>
          </a:prstGeom>
        </p:spPr>
      </p:pic>
      <p:pic>
        <p:nvPicPr>
          <p:cNvPr id="56" name="Рисунок 55" descr="Пользователь контур">
            <a:extLst>
              <a:ext uri="{FF2B5EF4-FFF2-40B4-BE49-F238E27FC236}">
                <a16:creationId xmlns:a16="http://schemas.microsoft.com/office/drawing/2014/main" id="{EF7E1914-0A07-43E1-8AEC-1BD6F04F03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44" y="1496292"/>
            <a:ext cx="540000" cy="540000"/>
          </a:xfrm>
          <a:prstGeom prst="rect">
            <a:avLst/>
          </a:prstGeom>
        </p:spPr>
      </p:pic>
      <p:pic>
        <p:nvPicPr>
          <p:cNvPr id="61" name="Рисунок 60" descr="Список контур">
            <a:extLst>
              <a:ext uri="{FF2B5EF4-FFF2-40B4-BE49-F238E27FC236}">
                <a16:creationId xmlns:a16="http://schemas.microsoft.com/office/drawing/2014/main" id="{CA1BACA2-3E1F-438E-969F-11D8BA107F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68557" y="4231978"/>
            <a:ext cx="540000" cy="540000"/>
          </a:xfrm>
          <a:prstGeom prst="rect">
            <a:avLst/>
          </a:prstGeom>
        </p:spPr>
      </p:pic>
      <p:pic>
        <p:nvPicPr>
          <p:cNvPr id="65" name="Рисунок 64" descr="Одна шестеренка контур">
            <a:extLst>
              <a:ext uri="{FF2B5EF4-FFF2-40B4-BE49-F238E27FC236}">
                <a16:creationId xmlns:a16="http://schemas.microsoft.com/office/drawing/2014/main" id="{677FA07D-393B-4E75-97A4-0D18E3E028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95896" y="4287473"/>
            <a:ext cx="540000" cy="540000"/>
          </a:xfrm>
          <a:prstGeom prst="rect">
            <a:avLst/>
          </a:prstGeom>
        </p:spPr>
      </p:pic>
      <p:pic>
        <p:nvPicPr>
          <p:cNvPr id="67" name="Рисунок 66" descr="Ракета контур">
            <a:extLst>
              <a:ext uri="{FF2B5EF4-FFF2-40B4-BE49-F238E27FC236}">
                <a16:creationId xmlns:a16="http://schemas.microsoft.com/office/drawing/2014/main" id="{183C5EB4-FE17-42A9-97CB-7D552F956B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H="1">
            <a:off x="671795" y="4308898"/>
            <a:ext cx="701752" cy="682548"/>
          </a:xfrm>
          <a:prstGeom prst="rect">
            <a:avLst/>
          </a:prstGeom>
        </p:spPr>
      </p:pic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6DBD0602-8CC6-4E3A-BEA6-2A60242F864B}"/>
              </a:ext>
            </a:extLst>
          </p:cNvPr>
          <p:cNvCxnSpPr>
            <a:cxnSpLocks/>
            <a:stCxn id="48" idx="1"/>
          </p:cNvCxnSpPr>
          <p:nvPr/>
        </p:nvCxnSpPr>
        <p:spPr>
          <a:xfrm flipH="1">
            <a:off x="1314450" y="4557473"/>
            <a:ext cx="1426059" cy="0"/>
          </a:xfrm>
          <a:prstGeom prst="straightConnector1">
            <a:avLst/>
          </a:prstGeom>
          <a:ln w="25400"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Номер слайда 7">
            <a:extLst>
              <a:ext uri="{FF2B5EF4-FFF2-40B4-BE49-F238E27FC236}">
                <a16:creationId xmlns:a16="http://schemas.microsoft.com/office/drawing/2014/main" id="{C0EDC8AF-87FE-4819-AB52-10A4B9F1EE29}"/>
              </a:ext>
            </a:extLst>
          </p:cNvPr>
          <p:cNvSpPr txBox="1">
            <a:spLocks/>
          </p:cNvSpPr>
          <p:nvPr/>
        </p:nvSpPr>
        <p:spPr>
          <a:xfrm>
            <a:off x="11451119" y="6412437"/>
            <a:ext cx="398848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61A8924D-2535-4B25-9267-1697F18801D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Montserrat" panose="00000500000000000000" pitchFamily="2" charset="-52"/>
              </a:rPr>
              <a:pPr algn="r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50080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D12C7D601046345A93892224A166E4C" ma:contentTypeVersion="12" ma:contentTypeDescription="Создание документа." ma:contentTypeScope="" ma:versionID="54ea81ee3a0b20343d7919056623386e">
  <xsd:schema xmlns:xsd="http://www.w3.org/2001/XMLSchema" xmlns:xs="http://www.w3.org/2001/XMLSchema" xmlns:p="http://schemas.microsoft.com/office/2006/metadata/properties" xmlns:ns3="eeac94c3-937b-438a-b5ed-647684664f0c" xmlns:ns4="7933e5bd-c474-466b-85f6-044701d6dfe5" targetNamespace="http://schemas.microsoft.com/office/2006/metadata/properties" ma:root="true" ma:fieldsID="d12837234dbceeb28fe55456235fe4e7" ns3:_="" ns4:_="">
    <xsd:import namespace="eeac94c3-937b-438a-b5ed-647684664f0c"/>
    <xsd:import namespace="7933e5bd-c474-466b-85f6-044701d6df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c94c3-937b-438a-b5ed-647684664f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33e5bd-c474-466b-85f6-044701d6dfe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Хэш подсказки о совместном доступе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B13951-DFBC-4DA8-9B3A-8A33115D81D4}">
  <ds:schemaRefs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7933e5bd-c474-466b-85f6-044701d6dfe5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eeac94c3-937b-438a-b5ed-647684664f0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5C25EA6-AD30-414A-BFED-91230C4894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8DC91C-D461-444E-92EE-FE3DB9BA3C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ac94c3-937b-438a-b5ed-647684664f0c"/>
    <ds:schemaRef ds:uri="7933e5bd-c474-466b-85f6-044701d6df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957</Words>
  <Application>Microsoft Office PowerPoint</Application>
  <PresentationFormat>Широкоэкранный</PresentationFormat>
  <Paragraphs>174</Paragraphs>
  <Slides>14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Montserrat ExtraBold</vt:lpstr>
      <vt:lpstr>Тема Office</vt:lpstr>
      <vt:lpstr>Office Theme</vt:lpstr>
      <vt:lpstr>1_Тема Office</vt:lpstr>
      <vt:lpstr>Acrobat Document</vt:lpstr>
      <vt:lpstr>Формирование системы управления клиентским опытом в СЗН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Общая логика проекта</vt:lpstr>
      <vt:lpstr>Направление «Совершенствование пути клиента»</vt:lpstr>
      <vt:lpstr>Направление «Формирование корпоративной культуры внимания к интересам гражданам»</vt:lpstr>
      <vt:lpstr>Итоги пилотирования </vt:lpstr>
      <vt:lpstr>Направления развития </vt:lpstr>
      <vt:lpstr>Телеграм-канал «Клиентоцентричность в СЗН»</vt:lpstr>
      <vt:lpstr>КОМАНДА ФЦК СЗ ПО ВНЕДРЕНИЮ КЛИЕНТОЦЕНТРИЧНОСТИ В РАБОТУ СЗН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Клиентоцентричный подход в СЗН</dc:title>
  <dc:creator>Алия Залалова</dc:creator>
  <cp:lastModifiedBy>Андрей Михайлович Жданов</cp:lastModifiedBy>
  <cp:revision>8</cp:revision>
  <dcterms:created xsi:type="dcterms:W3CDTF">2021-11-23T08:12:03Z</dcterms:created>
  <dcterms:modified xsi:type="dcterms:W3CDTF">2021-11-24T13:38:55Z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0x010100CD12C7D601046345A93892224A166E4C</vt:lpwstr>
  </property>
</Properties>
</file>