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0" r:id="rId2"/>
    <p:sldId id="266" r:id="rId3"/>
    <p:sldId id="277" r:id="rId4"/>
    <p:sldId id="278" r:id="rId5"/>
    <p:sldId id="280" r:id="rId6"/>
    <p:sldId id="281" r:id="rId7"/>
    <p:sldId id="282" r:id="rId8"/>
    <p:sldId id="284" r:id="rId9"/>
    <p:sldId id="28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F7923F"/>
    <a:srgbClr val="FF6600"/>
    <a:srgbClr val="FF9900"/>
    <a:srgbClr val="0066CC"/>
    <a:srgbClr val="33CCFF"/>
    <a:srgbClr val="66CCFF"/>
    <a:srgbClr val="359CCF"/>
    <a:srgbClr val="29C7FF"/>
    <a:srgbClr val="85D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20" autoAdjust="0"/>
    <p:restoredTop sz="94660"/>
  </p:normalViewPr>
  <p:slideViewPr>
    <p:cSldViewPr>
      <p:cViewPr varScale="1">
        <p:scale>
          <a:sx n="51" d="100"/>
          <a:sy n="51" d="100"/>
        </p:scale>
        <p:origin x="1430" y="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AD4484-9939-4E4A-9C41-6085A72BC309}" type="datetimeFigureOut">
              <a:rPr lang="ru-RU" smtClean="0"/>
              <a:t>24.11.2021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F1A738-9D7F-4FF1-82C9-0C6AE0BBDD8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7479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0258A-C6C4-4115-B4AE-AC1B881E1724}" type="datetime1">
              <a:rPr lang="ru-RU" smtClean="0"/>
              <a:t>24.11.2021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A85A8-ABDD-4071-A88D-66B4DCF8DDB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790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B212-457A-4592-B90F-99C37D10D452}" type="datetime1">
              <a:rPr lang="ru-RU" smtClean="0"/>
              <a:t>24.11.2021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A85A8-ABDD-4071-A88D-66B4DCF8DDB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0844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BD98-9C9F-459B-BE33-ECD500B55686}" type="datetime1">
              <a:rPr lang="ru-RU" smtClean="0"/>
              <a:t>24.11.2021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A85A8-ABDD-4071-A88D-66B4DCF8DDB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6678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03D15-4FF9-405A-81B1-7198A55A4779}" type="datetime1">
              <a:rPr lang="ru-RU" smtClean="0"/>
              <a:t>24.11.2021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A85A8-ABDD-4071-A88D-66B4DCF8DDB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7955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9BCE0-890D-4615-9C8F-B5A431153913}" type="datetime1">
              <a:rPr lang="ru-RU" smtClean="0"/>
              <a:t>24.11.2021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A85A8-ABDD-4071-A88D-66B4DCF8DDB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1911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0013D-AF2A-4ADC-8DBD-22AE7BC36477}" type="datetime1">
              <a:rPr lang="ru-RU" smtClean="0"/>
              <a:t>24.11.2021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A85A8-ABDD-4071-A88D-66B4DCF8DDB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6807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39DF7-80EC-4073-9CEC-91DC74E9029C}" type="datetime1">
              <a:rPr lang="ru-RU" smtClean="0"/>
              <a:t>24.11.2021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A85A8-ABDD-4071-A88D-66B4DCF8DDB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99857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722A8-90D8-4C3B-BFE0-823196F7BF4C}" type="datetime1">
              <a:rPr lang="ru-RU" smtClean="0"/>
              <a:t>24.11.2021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A85A8-ABDD-4071-A88D-66B4DCF8DDB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0764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78555-C696-45A9-90EE-4DD205E9D225}" type="datetime1">
              <a:rPr lang="ru-RU" smtClean="0"/>
              <a:t>24.11.2021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A85A8-ABDD-4071-A88D-66B4DCF8DDB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2558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4BB30-906D-4877-A628-D2E47B3130BA}" type="datetime1">
              <a:rPr lang="ru-RU" smtClean="0"/>
              <a:t>24.11.2021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A85A8-ABDD-4071-A88D-66B4DCF8DDB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8795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9666C-54E5-47E6-ABEA-812882CAC98D}" type="datetime1">
              <a:rPr lang="ru-RU" smtClean="0"/>
              <a:t>24.11.2021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A85A8-ABDD-4071-A88D-66B4DCF8DDB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219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7E2869-45E4-42B1-995E-15F532316707}" type="datetime1">
              <a:rPr lang="ru-RU" smtClean="0"/>
              <a:t>24.11.2021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AA85A8-ABDD-4071-A88D-66B4DCF8DDB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6362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836" y="3356992"/>
            <a:ext cx="3384376" cy="3423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89" t="50000" r="43465" b="19502"/>
          <a:stretch/>
        </p:blipFill>
        <p:spPr bwMode="auto">
          <a:xfrm>
            <a:off x="6588224" y="260648"/>
            <a:ext cx="2099019" cy="1011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A85A8-ABDD-4071-A88D-66B4DCF8DDB4}" type="slidenum">
              <a:rPr lang="ru-RU" smtClean="0"/>
              <a:t>1</a:t>
            </a:fld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22368" y="1484784"/>
            <a:ext cx="8615742" cy="15841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rgbClr val="0066CC"/>
                </a:solidFill>
                <a:latin typeface="Arial Black" panose="020B0A04020102020204" pitchFamily="34" charset="0"/>
              </a:rPr>
              <a:t>Опыт проектной деятельности</a:t>
            </a:r>
          </a:p>
          <a:p>
            <a:r>
              <a:rPr lang="ru-RU" sz="3200" b="1" dirty="0">
                <a:solidFill>
                  <a:srgbClr val="0066CC"/>
                </a:solidFill>
                <a:latin typeface="Arial Black" panose="020B0A04020102020204" pitchFamily="34" charset="0"/>
              </a:rPr>
              <a:t>при взаимодействии с НКО</a:t>
            </a:r>
          </a:p>
          <a:p>
            <a:r>
              <a:rPr lang="ru-RU" sz="3200" b="1" dirty="0">
                <a:solidFill>
                  <a:srgbClr val="0066CC"/>
                </a:solidFill>
                <a:latin typeface="Arial Black" panose="020B0A04020102020204" pitchFamily="34" charset="0"/>
              </a:rPr>
              <a:t>по профессиональной реализации граждан с инвалидностью</a:t>
            </a:r>
            <a:endParaRPr lang="ru-RU" sz="2800" b="1" dirty="0">
              <a:solidFill>
                <a:srgbClr val="0066CC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60422" y="4962870"/>
            <a:ext cx="8615742" cy="15841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1800" b="1" dirty="0">
                <a:solidFill>
                  <a:srgbClr val="0070C0"/>
                </a:solidFill>
                <a:latin typeface="Arial Black" panose="020B0A04020102020204" pitchFamily="34" charset="0"/>
              </a:rPr>
              <a:t>Петрова Елена</a:t>
            </a:r>
          </a:p>
          <a:p>
            <a:pPr algn="r"/>
            <a:r>
              <a:rPr lang="ru-RU" sz="1800" b="1" dirty="0">
                <a:solidFill>
                  <a:srgbClr val="0070C0"/>
                </a:solidFill>
                <a:latin typeface="Arial Black" panose="020B0A04020102020204" pitchFamily="34" charset="0"/>
              </a:rPr>
              <a:t>25 ноября 2021</a:t>
            </a:r>
          </a:p>
        </p:txBody>
      </p:sp>
    </p:spTree>
    <p:extLst>
      <p:ext uri="{BB962C8B-B14F-4D97-AF65-F5344CB8AC3E}">
        <p14:creationId xmlns:p14="http://schemas.microsoft.com/office/powerpoint/2010/main" val="23934557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39" y="-11673"/>
            <a:ext cx="4963010" cy="899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A85A8-ABDD-4071-A88D-66B4DCF8DDB4}" type="slidenum">
              <a:rPr lang="ru-RU" smtClean="0"/>
              <a:t>2</a:t>
            </a:fld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-30970" y="-11673"/>
            <a:ext cx="7272808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b="1" dirty="0">
                <a:solidFill>
                  <a:schemeClr val="bg1"/>
                </a:solidFill>
                <a:latin typeface="Arial Black" panose="020B0A04020102020204" pitchFamily="34" charset="0"/>
              </a:rPr>
              <a:t>НАША ИНИЦИАТИВА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260347" y="1844824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4000" dirty="0">
                <a:solidFill>
                  <a:srgbClr val="0033CC"/>
                </a:solidFill>
              </a:rPr>
              <a:t>Клуб для соискателей с инвалидностью «Буду работать!»</a:t>
            </a:r>
          </a:p>
        </p:txBody>
      </p:sp>
    </p:spTree>
    <p:extLst>
      <p:ext uri="{BB962C8B-B14F-4D97-AF65-F5344CB8AC3E}">
        <p14:creationId xmlns:p14="http://schemas.microsoft.com/office/powerpoint/2010/main" val="17100477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39" y="-11673"/>
            <a:ext cx="4963010" cy="899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A85A8-ABDD-4071-A88D-66B4DCF8DDB4}" type="slidenum">
              <a:rPr lang="ru-RU" smtClean="0"/>
              <a:t>3</a:t>
            </a:fld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-30970" y="-11673"/>
            <a:ext cx="7272808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b="1" dirty="0">
                <a:solidFill>
                  <a:schemeClr val="bg1"/>
                </a:solidFill>
                <a:latin typeface="Arial Black" panose="020B0A04020102020204" pitchFamily="34" charset="0"/>
              </a:rPr>
              <a:t>КЛУБ «БУДУ РАБОТАТЬ!»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23728" y="2348880"/>
            <a:ext cx="531033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0033CC"/>
                </a:solidFill>
              </a:rPr>
              <a:t>Форматы :</a:t>
            </a:r>
          </a:p>
          <a:p>
            <a:r>
              <a:rPr lang="ru-RU" sz="4000" dirty="0">
                <a:solidFill>
                  <a:srgbClr val="0033CC"/>
                </a:solidFill>
              </a:rPr>
              <a:t>практикумы, семинары,</a:t>
            </a:r>
          </a:p>
          <a:p>
            <a:r>
              <a:rPr lang="ru-RU" sz="4000" dirty="0">
                <a:solidFill>
                  <a:srgbClr val="0033CC"/>
                </a:solidFill>
              </a:rPr>
              <a:t>открытый отбор, …</a:t>
            </a:r>
          </a:p>
        </p:txBody>
      </p:sp>
    </p:spTree>
    <p:extLst>
      <p:ext uri="{BB962C8B-B14F-4D97-AF65-F5344CB8AC3E}">
        <p14:creationId xmlns:p14="http://schemas.microsoft.com/office/powerpoint/2010/main" val="39943963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39" y="-11673"/>
            <a:ext cx="4963010" cy="899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A85A8-ABDD-4071-A88D-66B4DCF8DDB4}" type="slidenum">
              <a:rPr lang="ru-RU" smtClean="0"/>
              <a:t>4</a:t>
            </a:fld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-30970" y="-11673"/>
            <a:ext cx="7272808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b="1" dirty="0">
                <a:solidFill>
                  <a:schemeClr val="bg1"/>
                </a:solidFill>
                <a:latin typeface="Arial Black" panose="020B0A04020102020204" pitchFamily="34" charset="0"/>
              </a:rPr>
              <a:t>КЛУБ «БУДУ РАБОТАТЬ!»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3105835"/>
            <a:ext cx="53103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0033CC"/>
                </a:solidFill>
              </a:rPr>
              <a:t>Новые инструменты?</a:t>
            </a:r>
          </a:p>
        </p:txBody>
      </p:sp>
    </p:spTree>
    <p:extLst>
      <p:ext uri="{BB962C8B-B14F-4D97-AF65-F5344CB8AC3E}">
        <p14:creationId xmlns:p14="http://schemas.microsoft.com/office/powerpoint/2010/main" val="40284571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39" y="-11673"/>
            <a:ext cx="4963010" cy="899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A85A8-ABDD-4071-A88D-66B4DCF8DDB4}" type="slidenum">
              <a:rPr lang="ru-RU" smtClean="0"/>
              <a:t>5</a:t>
            </a:fld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-30970" y="-11673"/>
            <a:ext cx="7272808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b="1" dirty="0">
                <a:solidFill>
                  <a:schemeClr val="bg1"/>
                </a:solidFill>
                <a:latin typeface="Arial Black" panose="020B0A04020102020204" pitchFamily="34" charset="0"/>
              </a:rPr>
              <a:t>ИДЕЯ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3105835"/>
            <a:ext cx="53103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0033CC"/>
                </a:solidFill>
              </a:rPr>
              <a:t>БФ «ДЕЙСТВУЙ!»</a:t>
            </a:r>
          </a:p>
        </p:txBody>
      </p:sp>
    </p:spTree>
    <p:extLst>
      <p:ext uri="{BB962C8B-B14F-4D97-AF65-F5344CB8AC3E}">
        <p14:creationId xmlns:p14="http://schemas.microsoft.com/office/powerpoint/2010/main" val="42236498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39" y="-11673"/>
            <a:ext cx="4963010" cy="899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A85A8-ABDD-4071-A88D-66B4DCF8DDB4}" type="slidenum">
              <a:rPr lang="ru-RU" smtClean="0"/>
              <a:t>6</a:t>
            </a:fld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-30970" y="-11673"/>
            <a:ext cx="7272808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b="1" dirty="0">
                <a:solidFill>
                  <a:schemeClr val="bg1"/>
                </a:solidFill>
                <a:latin typeface="Arial Black" panose="020B0A04020102020204" pitchFamily="34" charset="0"/>
              </a:rPr>
              <a:t>ЗНАКОМСТВО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3105835"/>
            <a:ext cx="53103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0033CC"/>
                </a:solidFill>
              </a:rPr>
              <a:t>Участие в проекте </a:t>
            </a:r>
            <a:r>
              <a:rPr lang="en-US" sz="4000" dirty="0">
                <a:solidFill>
                  <a:srgbClr val="0033CC"/>
                </a:solidFill>
              </a:rPr>
              <a:t>CREATOR 2.0</a:t>
            </a:r>
            <a:endParaRPr lang="ru-RU" sz="4000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5144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39" y="-11673"/>
            <a:ext cx="4963010" cy="899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A85A8-ABDD-4071-A88D-66B4DCF8DDB4}" type="slidenum">
              <a:rPr lang="ru-RU" smtClean="0"/>
              <a:t>7</a:t>
            </a:fld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-30970" y="-11673"/>
            <a:ext cx="7272808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b="1" dirty="0">
                <a:solidFill>
                  <a:schemeClr val="bg1"/>
                </a:solidFill>
                <a:latin typeface="Arial Black" panose="020B0A04020102020204" pitchFamily="34" charset="0"/>
              </a:rPr>
              <a:t>ПРОДОЛЖЕНИЕ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285013" y="2276872"/>
            <a:ext cx="53103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0033CC"/>
                </a:solidFill>
              </a:rPr>
              <a:t>Региональное представительство Фонда в </a:t>
            </a:r>
            <a:r>
              <a:rPr lang="ru-RU" sz="4000" dirty="0" err="1">
                <a:solidFill>
                  <a:srgbClr val="0033CC"/>
                </a:solidFill>
              </a:rPr>
              <a:t>г.Ульяновске</a:t>
            </a:r>
            <a:endParaRPr lang="ru-RU" sz="4000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4151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39" y="-11673"/>
            <a:ext cx="4963010" cy="899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A85A8-ABDD-4071-A88D-66B4DCF8DDB4}" type="slidenum">
              <a:rPr lang="ru-RU" smtClean="0"/>
              <a:t>8</a:t>
            </a:fld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-30970" y="-11673"/>
            <a:ext cx="7272808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b="1" dirty="0">
                <a:solidFill>
                  <a:schemeClr val="bg1"/>
                </a:solidFill>
                <a:latin typeface="Arial Black" panose="020B0A04020102020204" pitchFamily="34" charset="0"/>
              </a:rPr>
              <a:t>ПЕРСПЕКТИВЫ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303203" y="1556792"/>
            <a:ext cx="531033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0033CC"/>
                </a:solidFill>
              </a:rPr>
              <a:t>Реализация проекта «Шаг в профессию»</a:t>
            </a:r>
          </a:p>
          <a:p>
            <a:endParaRPr lang="ru-RU" sz="4000" dirty="0">
              <a:solidFill>
                <a:srgbClr val="0033CC"/>
              </a:solidFill>
            </a:endParaRPr>
          </a:p>
          <a:p>
            <a:r>
              <a:rPr lang="ru-RU" sz="4000" dirty="0">
                <a:solidFill>
                  <a:srgbClr val="0033CC"/>
                </a:solidFill>
              </a:rPr>
              <a:t>Развитие регионального сообщества</a:t>
            </a:r>
          </a:p>
        </p:txBody>
      </p:sp>
    </p:spTree>
    <p:extLst>
      <p:ext uri="{BB962C8B-B14F-4D97-AF65-F5344CB8AC3E}">
        <p14:creationId xmlns:p14="http://schemas.microsoft.com/office/powerpoint/2010/main" val="31858034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39" y="-11673"/>
            <a:ext cx="4963010" cy="899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A85A8-ABDD-4071-A88D-66B4DCF8DDB4}" type="slidenum">
              <a:rPr lang="ru-RU" smtClean="0"/>
              <a:t>9</a:t>
            </a:fld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-30970" y="-11673"/>
            <a:ext cx="7272808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b="1" dirty="0">
                <a:solidFill>
                  <a:schemeClr val="bg1"/>
                </a:solidFill>
                <a:latin typeface="Arial Black" panose="020B0A04020102020204" pitchFamily="34" charset="0"/>
              </a:rPr>
              <a:t>ОБРАТНАЯ СВЯЗЬ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285013" y="2276872"/>
            <a:ext cx="53103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0033CC"/>
                </a:solidFill>
              </a:rPr>
              <a:t>Директор БФ «Действуй!»</a:t>
            </a:r>
          </a:p>
          <a:p>
            <a:r>
              <a:rPr lang="ru-RU" sz="4000" dirty="0">
                <a:solidFill>
                  <a:srgbClr val="0033CC"/>
                </a:solidFill>
              </a:rPr>
              <a:t>Ольга </a:t>
            </a:r>
            <a:r>
              <a:rPr lang="ru-RU" sz="4000" dirty="0" err="1">
                <a:solidFill>
                  <a:srgbClr val="0033CC"/>
                </a:solidFill>
              </a:rPr>
              <a:t>Лоева</a:t>
            </a:r>
            <a:endParaRPr lang="ru-RU" sz="4000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84040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1626</TotalTime>
  <Words>100</Words>
  <Application>Microsoft Office PowerPoint</Application>
  <PresentationFormat>Экран (4:3)</PresentationFormat>
  <Paragraphs>35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Arial Black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Региональный стандарт кадрового обеспечения промышленного (экономического) роста как инструмент обеспечения кадрами созданных новых рабочих мест</dc:title>
  <dc:creator>zamdir1</dc:creator>
  <cp:lastModifiedBy>Андрей Михайлович Жданов</cp:lastModifiedBy>
  <cp:revision>105</cp:revision>
  <dcterms:created xsi:type="dcterms:W3CDTF">2020-06-22T12:05:14Z</dcterms:created>
  <dcterms:modified xsi:type="dcterms:W3CDTF">2021-11-24T14:30:36Z</dcterms:modified>
</cp:coreProperties>
</file>