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302" r:id="rId4"/>
    <p:sldId id="276" r:id="rId5"/>
    <p:sldId id="280" r:id="rId6"/>
    <p:sldId id="267" r:id="rId7"/>
    <p:sldId id="266" r:id="rId8"/>
    <p:sldId id="282" r:id="rId9"/>
    <p:sldId id="284" r:id="rId10"/>
    <p:sldId id="286" r:id="rId11"/>
    <p:sldId id="288" r:id="rId12"/>
    <p:sldId id="289" r:id="rId13"/>
    <p:sldId id="292" r:id="rId14"/>
    <p:sldId id="293" r:id="rId15"/>
    <p:sldId id="295" r:id="rId16"/>
    <p:sldId id="296" r:id="rId17"/>
    <p:sldId id="298" r:id="rId18"/>
    <p:sldId id="301" r:id="rId19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A0"/>
    <a:srgbClr val="F1552C"/>
    <a:srgbClr val="69B3E7"/>
    <a:srgbClr val="EF4111"/>
    <a:srgbClr val="3245CE"/>
    <a:srgbClr val="AB7055"/>
    <a:srgbClr val="DF3C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50" autoAdjust="0"/>
  </p:normalViewPr>
  <p:slideViewPr>
    <p:cSldViewPr>
      <p:cViewPr varScale="1">
        <p:scale>
          <a:sx n="92" d="100"/>
          <a:sy n="92" d="100"/>
        </p:scale>
        <p:origin x="936" y="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image" Target="../media/image28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image" Target="../media/image28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F474724-5C63-4F97-A586-DB910A01B1CD}" type="doc">
      <dgm:prSet loTypeId="urn:microsoft.com/office/officeart/2005/8/layout/cycle4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51291D3-71EF-41A8-B931-60EF2BB0B41E}">
      <dgm:prSet phldrT="[Текст]" custT="1"/>
      <dgm:spPr>
        <a:solidFill>
          <a:srgbClr val="0070C0"/>
        </a:solidFill>
      </dgm:spPr>
      <dgm:t>
        <a:bodyPr/>
        <a:lstStyle/>
        <a:p>
          <a:r>
            <a:rPr lang="ru-RU" sz="1900" b="1" dirty="0">
              <a:latin typeface="Montserrat ExtraBold" pitchFamily="2" charset="-52"/>
            </a:rPr>
            <a:t>на </a:t>
          </a:r>
          <a:r>
            <a:rPr lang="ru-RU" sz="2800" b="1" dirty="0">
              <a:solidFill>
                <a:srgbClr val="F1552C"/>
              </a:solidFill>
              <a:latin typeface="Montserrat ExtraBold" pitchFamily="2" charset="-52"/>
            </a:rPr>
            <a:t>30</a:t>
          </a:r>
          <a:r>
            <a:rPr lang="ru-RU" sz="1900" b="1" dirty="0">
              <a:latin typeface="Montserrat ExtraBold" pitchFamily="2" charset="-52"/>
            </a:rPr>
            <a:t>%</a:t>
          </a:r>
        </a:p>
      </dgm:t>
    </dgm:pt>
    <dgm:pt modelId="{7158DA9E-451D-4DD7-AEE7-878DCD75DD0B}" type="parTrans" cxnId="{9F307D20-5CEE-44AC-9857-C80F264EF295}">
      <dgm:prSet/>
      <dgm:spPr/>
      <dgm:t>
        <a:bodyPr/>
        <a:lstStyle/>
        <a:p>
          <a:endParaRPr lang="ru-RU"/>
        </a:p>
      </dgm:t>
    </dgm:pt>
    <dgm:pt modelId="{38D333FC-6D94-4989-A62B-6616063B5957}" type="sibTrans" cxnId="{9F307D20-5CEE-44AC-9857-C80F264EF295}">
      <dgm:prSet/>
      <dgm:spPr/>
      <dgm:t>
        <a:bodyPr/>
        <a:lstStyle/>
        <a:p>
          <a:endParaRPr lang="ru-RU"/>
        </a:p>
      </dgm:t>
    </dgm:pt>
    <dgm:pt modelId="{39E7D6F2-35D7-4562-B6ED-DB1B09317A70}">
      <dgm:prSet phldrT="[Текст]" custT="1"/>
      <dgm:spPr/>
      <dgm:t>
        <a:bodyPr anchor="b"/>
        <a:lstStyle/>
        <a:p>
          <a:pPr algn="l"/>
          <a:r>
            <a:rPr lang="ru-RU" altLang="ru-RU" sz="1200" b="0" dirty="0">
              <a:solidFill>
                <a:srgbClr val="0070C0"/>
              </a:solidFill>
              <a:latin typeface="Montserrat Medium" pitchFamily="2" charset="-52"/>
            </a:rPr>
            <a:t>Увеличение обращаемости граждан в ЦЗН</a:t>
          </a:r>
          <a:endParaRPr lang="ru-RU" sz="1200" b="0" dirty="0">
            <a:solidFill>
              <a:srgbClr val="0070C0"/>
            </a:solidFill>
            <a:latin typeface="Montserrat Medium" pitchFamily="2" charset="-52"/>
          </a:endParaRPr>
        </a:p>
      </dgm:t>
    </dgm:pt>
    <dgm:pt modelId="{5BE9C9E1-42D5-4C37-86C9-D0D61BA0458C}" type="parTrans" cxnId="{01DD4BC8-295D-48D4-9BF2-3BBA7C42757B}">
      <dgm:prSet/>
      <dgm:spPr/>
      <dgm:t>
        <a:bodyPr/>
        <a:lstStyle/>
        <a:p>
          <a:endParaRPr lang="ru-RU"/>
        </a:p>
      </dgm:t>
    </dgm:pt>
    <dgm:pt modelId="{DC345FAB-239A-439E-BD92-4AA6E9E98EA5}" type="sibTrans" cxnId="{01DD4BC8-295D-48D4-9BF2-3BBA7C42757B}">
      <dgm:prSet/>
      <dgm:spPr/>
      <dgm:t>
        <a:bodyPr/>
        <a:lstStyle/>
        <a:p>
          <a:endParaRPr lang="ru-RU"/>
        </a:p>
      </dgm:t>
    </dgm:pt>
    <dgm:pt modelId="{86A62C05-649B-4440-966F-F01A38BB3612}">
      <dgm:prSet phldrT="[Текст]" custT="1"/>
      <dgm:spPr>
        <a:solidFill>
          <a:srgbClr val="0070C0"/>
        </a:solidFill>
      </dgm:spPr>
      <dgm:t>
        <a:bodyPr/>
        <a:lstStyle/>
        <a:p>
          <a:r>
            <a:rPr lang="ru-RU" sz="1900" b="1" dirty="0">
              <a:latin typeface="Montserrat ExtraBold" pitchFamily="2" charset="-52"/>
            </a:rPr>
            <a:t>до</a:t>
          </a:r>
          <a:r>
            <a:rPr lang="ru-RU" sz="2000" b="1" dirty="0">
              <a:latin typeface="Montserrat ExtraBold" pitchFamily="2" charset="-52"/>
            </a:rPr>
            <a:t> </a:t>
          </a:r>
          <a:r>
            <a:rPr lang="ru-RU" sz="2800" b="1" dirty="0">
              <a:solidFill>
                <a:srgbClr val="F1552C"/>
              </a:solidFill>
              <a:latin typeface="Montserrat ExtraBold" pitchFamily="2" charset="-52"/>
            </a:rPr>
            <a:t>86</a:t>
          </a:r>
          <a:r>
            <a:rPr lang="ru-RU" sz="1900" b="1" dirty="0">
              <a:latin typeface="Montserrat ExtraBold" pitchFamily="2" charset="-52"/>
            </a:rPr>
            <a:t>%</a:t>
          </a:r>
        </a:p>
      </dgm:t>
    </dgm:pt>
    <dgm:pt modelId="{06A2E3A0-A8C8-4E56-848B-2D1E128EE6CE}" type="parTrans" cxnId="{B5391F77-8ED5-477B-B3DB-2DDF46AEAEA4}">
      <dgm:prSet/>
      <dgm:spPr/>
      <dgm:t>
        <a:bodyPr/>
        <a:lstStyle/>
        <a:p>
          <a:endParaRPr lang="ru-RU"/>
        </a:p>
      </dgm:t>
    </dgm:pt>
    <dgm:pt modelId="{3C45E6F3-409C-4B22-A09E-14ED40DEFE11}" type="sibTrans" cxnId="{B5391F77-8ED5-477B-B3DB-2DDF46AEAEA4}">
      <dgm:prSet/>
      <dgm:spPr/>
      <dgm:t>
        <a:bodyPr/>
        <a:lstStyle/>
        <a:p>
          <a:endParaRPr lang="ru-RU"/>
        </a:p>
      </dgm:t>
    </dgm:pt>
    <dgm:pt modelId="{A8CC607C-FA86-4878-B842-9D23972EB46C}">
      <dgm:prSet phldrT="[Текст]" custT="1"/>
      <dgm:spPr/>
      <dgm:t>
        <a:bodyPr anchor="b"/>
        <a:lstStyle/>
        <a:p>
          <a:pPr algn="r"/>
          <a:r>
            <a:rPr lang="ru-RU" altLang="ru-RU" sz="1200" b="0" dirty="0">
              <a:solidFill>
                <a:srgbClr val="0070C0"/>
              </a:solidFill>
              <a:latin typeface="Montserrat Medium" pitchFamily="2" charset="-52"/>
            </a:rPr>
            <a:t>Повышение удовлетворенности граждан оказываемыми услугами</a:t>
          </a:r>
          <a:endParaRPr lang="ru-RU" sz="1200" b="0" dirty="0">
            <a:solidFill>
              <a:srgbClr val="0070C0"/>
            </a:solidFill>
            <a:latin typeface="Montserrat Medium" pitchFamily="2" charset="-52"/>
          </a:endParaRPr>
        </a:p>
      </dgm:t>
    </dgm:pt>
    <dgm:pt modelId="{0FC5E3C2-204C-4A61-9681-53B972ADF350}" type="parTrans" cxnId="{8FCCD102-90BB-4F26-A9F7-A97DD8349F7B}">
      <dgm:prSet/>
      <dgm:spPr/>
      <dgm:t>
        <a:bodyPr/>
        <a:lstStyle/>
        <a:p>
          <a:endParaRPr lang="ru-RU"/>
        </a:p>
      </dgm:t>
    </dgm:pt>
    <dgm:pt modelId="{415DA600-ABBF-4516-9589-9E02BCC3D034}" type="sibTrans" cxnId="{8FCCD102-90BB-4F26-A9F7-A97DD8349F7B}">
      <dgm:prSet/>
      <dgm:spPr/>
      <dgm:t>
        <a:bodyPr/>
        <a:lstStyle/>
        <a:p>
          <a:endParaRPr lang="ru-RU"/>
        </a:p>
      </dgm:t>
    </dgm:pt>
    <dgm:pt modelId="{CD906CE7-C88E-42EC-897B-4E0DB9EE5A2D}">
      <dgm:prSet phldrT="[Текст]" custT="1"/>
      <dgm:spPr>
        <a:solidFill>
          <a:srgbClr val="0070C0"/>
        </a:solidFill>
      </dgm:spPr>
      <dgm:t>
        <a:bodyPr/>
        <a:lstStyle/>
        <a:p>
          <a:r>
            <a:rPr lang="ru-RU" sz="1900" b="1" dirty="0">
              <a:latin typeface="Montserrat ExtraBold" pitchFamily="2" charset="-52"/>
            </a:rPr>
            <a:t>на </a:t>
          </a:r>
          <a:r>
            <a:rPr lang="ru-RU" sz="2800" b="1" dirty="0">
              <a:solidFill>
                <a:srgbClr val="F1552C"/>
              </a:solidFill>
              <a:latin typeface="Montserrat ExtraBold" pitchFamily="2" charset="-52"/>
            </a:rPr>
            <a:t>30</a:t>
          </a:r>
          <a:r>
            <a:rPr lang="ru-RU" sz="1900" b="1" dirty="0">
              <a:latin typeface="Montserrat ExtraBold" pitchFamily="2" charset="-52"/>
            </a:rPr>
            <a:t>%</a:t>
          </a:r>
        </a:p>
      </dgm:t>
    </dgm:pt>
    <dgm:pt modelId="{9B56356A-6FAD-4854-8EDE-CB029B01E8A0}" type="parTrans" cxnId="{565CC3E9-DBAA-417E-9E82-488992327BDE}">
      <dgm:prSet/>
      <dgm:spPr/>
      <dgm:t>
        <a:bodyPr/>
        <a:lstStyle/>
        <a:p>
          <a:endParaRPr lang="ru-RU"/>
        </a:p>
      </dgm:t>
    </dgm:pt>
    <dgm:pt modelId="{B796EC1C-A8F0-401D-B627-98DF85315854}" type="sibTrans" cxnId="{565CC3E9-DBAA-417E-9E82-488992327BDE}">
      <dgm:prSet/>
      <dgm:spPr/>
      <dgm:t>
        <a:bodyPr/>
        <a:lstStyle/>
        <a:p>
          <a:endParaRPr lang="ru-RU"/>
        </a:p>
      </dgm:t>
    </dgm:pt>
    <dgm:pt modelId="{5A093837-0BAB-4490-8374-633308E2ED11}">
      <dgm:prSet phldrT="[Текст]" custT="1"/>
      <dgm:spPr/>
      <dgm:t>
        <a:bodyPr anchor="t"/>
        <a:lstStyle/>
        <a:p>
          <a:pPr algn="r"/>
          <a:r>
            <a:rPr lang="ru-RU" altLang="ru-RU" sz="1200" b="0" dirty="0">
              <a:solidFill>
                <a:srgbClr val="0070C0"/>
              </a:solidFill>
              <a:latin typeface="Montserrat Medium" pitchFamily="2" charset="-52"/>
            </a:rPr>
            <a:t>Увеличение показателя     профессионального обучения</a:t>
          </a:r>
          <a:endParaRPr lang="ru-RU" sz="1200" b="0" dirty="0">
            <a:solidFill>
              <a:srgbClr val="0070C0"/>
            </a:solidFill>
          </a:endParaRPr>
        </a:p>
      </dgm:t>
    </dgm:pt>
    <dgm:pt modelId="{327905E8-CEEA-4158-8BCE-3F8ECEA676F5}" type="parTrans" cxnId="{551F306C-88DA-44DB-B22A-B4F5109ADE0A}">
      <dgm:prSet/>
      <dgm:spPr/>
      <dgm:t>
        <a:bodyPr/>
        <a:lstStyle/>
        <a:p>
          <a:endParaRPr lang="ru-RU"/>
        </a:p>
      </dgm:t>
    </dgm:pt>
    <dgm:pt modelId="{2993E81A-D70A-4A35-8327-84628C81B965}" type="sibTrans" cxnId="{551F306C-88DA-44DB-B22A-B4F5109ADE0A}">
      <dgm:prSet/>
      <dgm:spPr/>
      <dgm:t>
        <a:bodyPr/>
        <a:lstStyle/>
        <a:p>
          <a:endParaRPr lang="ru-RU"/>
        </a:p>
      </dgm:t>
    </dgm:pt>
    <dgm:pt modelId="{0F965734-C0EF-45A3-B6DF-82168551BD37}">
      <dgm:prSet phldrT="[Текст]" custT="1"/>
      <dgm:spPr>
        <a:solidFill>
          <a:srgbClr val="0070C0"/>
        </a:solidFill>
      </dgm:spPr>
      <dgm:t>
        <a:bodyPr/>
        <a:lstStyle/>
        <a:p>
          <a:r>
            <a:rPr lang="ru-RU" sz="1900" b="0" dirty="0">
              <a:latin typeface="Montserrat ExtraBold" pitchFamily="2" charset="-52"/>
            </a:rPr>
            <a:t>на </a:t>
          </a:r>
          <a:r>
            <a:rPr lang="ru-RU" sz="2800" b="0" dirty="0">
              <a:solidFill>
                <a:srgbClr val="F1552C"/>
              </a:solidFill>
              <a:latin typeface="Montserrat ExtraBold" pitchFamily="2" charset="-52"/>
            </a:rPr>
            <a:t>30</a:t>
          </a:r>
          <a:r>
            <a:rPr lang="ru-RU" sz="1900" b="0" dirty="0">
              <a:latin typeface="Montserrat ExtraBold" pitchFamily="2" charset="-52"/>
            </a:rPr>
            <a:t>%</a:t>
          </a:r>
        </a:p>
      </dgm:t>
    </dgm:pt>
    <dgm:pt modelId="{92E30D85-A2B3-48E1-A0B7-B4D66BDCC6FA}" type="parTrans" cxnId="{1E7699E1-3F24-42EE-8653-7E836DA4EA59}">
      <dgm:prSet/>
      <dgm:spPr/>
      <dgm:t>
        <a:bodyPr/>
        <a:lstStyle/>
        <a:p>
          <a:endParaRPr lang="ru-RU"/>
        </a:p>
      </dgm:t>
    </dgm:pt>
    <dgm:pt modelId="{08390809-5516-48CC-B662-66C9510469DD}" type="sibTrans" cxnId="{1E7699E1-3F24-42EE-8653-7E836DA4EA59}">
      <dgm:prSet/>
      <dgm:spPr/>
      <dgm:t>
        <a:bodyPr/>
        <a:lstStyle/>
        <a:p>
          <a:endParaRPr lang="ru-RU"/>
        </a:p>
      </dgm:t>
    </dgm:pt>
    <dgm:pt modelId="{E85ACB0D-7A11-40E5-953C-8C57AB79D603}">
      <dgm:prSet phldrT="[Текст]" custT="1"/>
      <dgm:spPr/>
      <dgm:t>
        <a:bodyPr/>
        <a:lstStyle/>
        <a:p>
          <a:pPr algn="l"/>
          <a:r>
            <a:rPr lang="ru-RU" altLang="ru-RU" sz="1200" b="0" dirty="0">
              <a:solidFill>
                <a:srgbClr val="0070C0"/>
              </a:solidFill>
              <a:latin typeface="Montserrat Medium" pitchFamily="2" charset="-52"/>
            </a:rPr>
            <a:t>Увеличение показателя трудоустройства или иной формы занятости</a:t>
          </a:r>
          <a:endParaRPr lang="ru-RU" sz="1200" b="0" dirty="0">
            <a:solidFill>
              <a:srgbClr val="0070C0"/>
            </a:solidFill>
            <a:latin typeface="Montserrat Medium" pitchFamily="2" charset="-52"/>
          </a:endParaRPr>
        </a:p>
      </dgm:t>
    </dgm:pt>
    <dgm:pt modelId="{0E4C325F-B2AE-4CAE-BE88-073B13D08694}" type="parTrans" cxnId="{8C262D17-EC06-4196-A1D6-65D105C2CB83}">
      <dgm:prSet/>
      <dgm:spPr/>
      <dgm:t>
        <a:bodyPr/>
        <a:lstStyle/>
        <a:p>
          <a:endParaRPr lang="ru-RU"/>
        </a:p>
      </dgm:t>
    </dgm:pt>
    <dgm:pt modelId="{6688A060-667F-40F9-9043-C93C5217E42C}" type="sibTrans" cxnId="{8C262D17-EC06-4196-A1D6-65D105C2CB83}">
      <dgm:prSet/>
      <dgm:spPr/>
      <dgm:t>
        <a:bodyPr/>
        <a:lstStyle/>
        <a:p>
          <a:endParaRPr lang="ru-RU"/>
        </a:p>
      </dgm:t>
    </dgm:pt>
    <dgm:pt modelId="{286DD27A-58BF-4554-BFBA-C708FFDFCD30}" type="pres">
      <dgm:prSet presAssocID="{AF474724-5C63-4F97-A586-DB910A01B1CD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</dgm:pt>
    <dgm:pt modelId="{B8F8CF0D-29E4-4485-8309-6BBE55A53B18}" type="pres">
      <dgm:prSet presAssocID="{AF474724-5C63-4F97-A586-DB910A01B1CD}" presName="children" presStyleCnt="0"/>
      <dgm:spPr/>
    </dgm:pt>
    <dgm:pt modelId="{1B32C5F0-7677-4288-9E1B-23C608E99740}" type="pres">
      <dgm:prSet presAssocID="{AF474724-5C63-4F97-A586-DB910A01B1CD}" presName="child1group" presStyleCnt="0"/>
      <dgm:spPr/>
    </dgm:pt>
    <dgm:pt modelId="{2765B367-65E6-4019-A889-025CF87417D8}" type="pres">
      <dgm:prSet presAssocID="{AF474724-5C63-4F97-A586-DB910A01B1CD}" presName="child1" presStyleLbl="bgAcc1" presStyleIdx="0" presStyleCnt="4" custScaleX="133360" custLinFactNeighborX="-18946" custLinFactNeighborY="48431"/>
      <dgm:spPr/>
    </dgm:pt>
    <dgm:pt modelId="{DCE935A8-F5E3-4249-B7B7-CDE97BE011A1}" type="pres">
      <dgm:prSet presAssocID="{AF474724-5C63-4F97-A586-DB910A01B1CD}" presName="child1Text" presStyleLbl="bgAcc1" presStyleIdx="0" presStyleCnt="4">
        <dgm:presLayoutVars>
          <dgm:bulletEnabled val="1"/>
        </dgm:presLayoutVars>
      </dgm:prSet>
      <dgm:spPr/>
    </dgm:pt>
    <dgm:pt modelId="{ACA0D3CF-61F1-4395-8C7B-97275C3FCD25}" type="pres">
      <dgm:prSet presAssocID="{AF474724-5C63-4F97-A586-DB910A01B1CD}" presName="child2group" presStyleCnt="0"/>
      <dgm:spPr/>
    </dgm:pt>
    <dgm:pt modelId="{FD10E6D6-EEBA-4ECF-B699-DE99672BE663}" type="pres">
      <dgm:prSet presAssocID="{AF474724-5C63-4F97-A586-DB910A01B1CD}" presName="child2" presStyleLbl="bgAcc1" presStyleIdx="1" presStyleCnt="4" custScaleX="138264" custScaleY="105438" custLinFactNeighborX="34041" custLinFactNeighborY="45589"/>
      <dgm:spPr/>
    </dgm:pt>
    <dgm:pt modelId="{049C1086-8FA8-4691-9600-5224CD0B1EFC}" type="pres">
      <dgm:prSet presAssocID="{AF474724-5C63-4F97-A586-DB910A01B1CD}" presName="child2Text" presStyleLbl="bgAcc1" presStyleIdx="1" presStyleCnt="4">
        <dgm:presLayoutVars>
          <dgm:bulletEnabled val="1"/>
        </dgm:presLayoutVars>
      </dgm:prSet>
      <dgm:spPr/>
    </dgm:pt>
    <dgm:pt modelId="{75C943ED-1FC4-40DB-A87E-CF2341E7AAC1}" type="pres">
      <dgm:prSet presAssocID="{AF474724-5C63-4F97-A586-DB910A01B1CD}" presName="child3group" presStyleCnt="0"/>
      <dgm:spPr/>
    </dgm:pt>
    <dgm:pt modelId="{D49CB360-AC37-4E82-B3DE-B91662E77D3C}" type="pres">
      <dgm:prSet presAssocID="{AF474724-5C63-4F97-A586-DB910A01B1CD}" presName="child3" presStyleLbl="bgAcc1" presStyleIdx="2" presStyleCnt="4" custScaleX="157292" custLinFactNeighborX="18920" custLinFactNeighborY="-51508"/>
      <dgm:spPr/>
    </dgm:pt>
    <dgm:pt modelId="{6B6A4D5C-147D-4F41-B9A5-3087AEAA3F74}" type="pres">
      <dgm:prSet presAssocID="{AF474724-5C63-4F97-A586-DB910A01B1CD}" presName="child3Text" presStyleLbl="bgAcc1" presStyleIdx="2" presStyleCnt="4">
        <dgm:presLayoutVars>
          <dgm:bulletEnabled val="1"/>
        </dgm:presLayoutVars>
      </dgm:prSet>
      <dgm:spPr/>
    </dgm:pt>
    <dgm:pt modelId="{EFA08DD1-DC46-4CF1-8E6F-E733407B0F94}" type="pres">
      <dgm:prSet presAssocID="{AF474724-5C63-4F97-A586-DB910A01B1CD}" presName="child4group" presStyleCnt="0"/>
      <dgm:spPr/>
    </dgm:pt>
    <dgm:pt modelId="{33D6F667-AC39-4845-83D1-3873DC021B5E}" type="pres">
      <dgm:prSet presAssocID="{AF474724-5C63-4F97-A586-DB910A01B1CD}" presName="child4" presStyleLbl="bgAcc1" presStyleIdx="3" presStyleCnt="4" custScaleX="139518" custLinFactNeighborX="-15867" custLinFactNeighborY="-52746"/>
      <dgm:spPr/>
    </dgm:pt>
    <dgm:pt modelId="{CC3306FB-470B-4703-BA3E-B54DA6531BEC}" type="pres">
      <dgm:prSet presAssocID="{AF474724-5C63-4F97-A586-DB910A01B1CD}" presName="child4Text" presStyleLbl="bgAcc1" presStyleIdx="3" presStyleCnt="4">
        <dgm:presLayoutVars>
          <dgm:bulletEnabled val="1"/>
        </dgm:presLayoutVars>
      </dgm:prSet>
      <dgm:spPr/>
    </dgm:pt>
    <dgm:pt modelId="{14E48762-3552-4E65-BDEC-4FD998310E86}" type="pres">
      <dgm:prSet presAssocID="{AF474724-5C63-4F97-A586-DB910A01B1CD}" presName="childPlaceholder" presStyleCnt="0"/>
      <dgm:spPr/>
    </dgm:pt>
    <dgm:pt modelId="{09996F50-BFD3-4B1E-AEF6-27C659EA1B6C}" type="pres">
      <dgm:prSet presAssocID="{AF474724-5C63-4F97-A586-DB910A01B1CD}" presName="circle" presStyleCnt="0"/>
      <dgm:spPr/>
    </dgm:pt>
    <dgm:pt modelId="{204992A9-C33B-4ACD-AE84-C70B5DAA6A33}" type="pres">
      <dgm:prSet presAssocID="{AF474724-5C63-4F97-A586-DB910A01B1CD}" presName="quadrant1" presStyleLbl="node1" presStyleIdx="0" presStyleCnt="4">
        <dgm:presLayoutVars>
          <dgm:chMax val="1"/>
          <dgm:bulletEnabled val="1"/>
        </dgm:presLayoutVars>
      </dgm:prSet>
      <dgm:spPr/>
    </dgm:pt>
    <dgm:pt modelId="{7FFA3F81-F5C2-4392-A6F5-DA49CECDA7E0}" type="pres">
      <dgm:prSet presAssocID="{AF474724-5C63-4F97-A586-DB910A01B1CD}" presName="quadrant2" presStyleLbl="node1" presStyleIdx="1" presStyleCnt="4">
        <dgm:presLayoutVars>
          <dgm:chMax val="1"/>
          <dgm:bulletEnabled val="1"/>
        </dgm:presLayoutVars>
      </dgm:prSet>
      <dgm:spPr/>
    </dgm:pt>
    <dgm:pt modelId="{0AC84F98-E9A3-4C9D-B23E-8B552F2A9174}" type="pres">
      <dgm:prSet presAssocID="{AF474724-5C63-4F97-A586-DB910A01B1CD}" presName="quadrant3" presStyleLbl="node1" presStyleIdx="2" presStyleCnt="4">
        <dgm:presLayoutVars>
          <dgm:chMax val="1"/>
          <dgm:bulletEnabled val="1"/>
        </dgm:presLayoutVars>
      </dgm:prSet>
      <dgm:spPr/>
    </dgm:pt>
    <dgm:pt modelId="{CE18F103-4926-4037-8376-E23219462CD1}" type="pres">
      <dgm:prSet presAssocID="{AF474724-5C63-4F97-A586-DB910A01B1CD}" presName="quadrant4" presStyleLbl="node1" presStyleIdx="3" presStyleCnt="4">
        <dgm:presLayoutVars>
          <dgm:chMax val="1"/>
          <dgm:bulletEnabled val="1"/>
        </dgm:presLayoutVars>
      </dgm:prSet>
      <dgm:spPr/>
    </dgm:pt>
    <dgm:pt modelId="{1173EAE4-3C23-4BA9-85B1-9B5095D94400}" type="pres">
      <dgm:prSet presAssocID="{AF474724-5C63-4F97-A586-DB910A01B1CD}" presName="quadrantPlaceholder" presStyleCnt="0"/>
      <dgm:spPr/>
    </dgm:pt>
    <dgm:pt modelId="{4DF7C8FA-1A0B-4E35-84FD-93B0A6644659}" type="pres">
      <dgm:prSet presAssocID="{AF474724-5C63-4F97-A586-DB910A01B1CD}" presName="center1" presStyleLbl="fgShp" presStyleIdx="0" presStyleCnt="2"/>
      <dgm:spPr/>
    </dgm:pt>
    <dgm:pt modelId="{6E9F04CC-B061-40D5-BD27-CDA056141E31}" type="pres">
      <dgm:prSet presAssocID="{AF474724-5C63-4F97-A586-DB910A01B1CD}" presName="center2" presStyleLbl="fgShp" presStyleIdx="1" presStyleCnt="2"/>
      <dgm:spPr/>
    </dgm:pt>
  </dgm:ptLst>
  <dgm:cxnLst>
    <dgm:cxn modelId="{8FCCD102-90BB-4F26-A9F7-A97DD8349F7B}" srcId="{86A62C05-649B-4440-966F-F01A38BB3612}" destId="{A8CC607C-FA86-4878-B842-9D23972EB46C}" srcOrd="0" destOrd="0" parTransId="{0FC5E3C2-204C-4A61-9681-53B972ADF350}" sibTransId="{415DA600-ABBF-4516-9589-9E02BCC3D034}"/>
    <dgm:cxn modelId="{8C262D17-EC06-4196-A1D6-65D105C2CB83}" srcId="{0F965734-C0EF-45A3-B6DF-82168551BD37}" destId="{E85ACB0D-7A11-40E5-953C-8C57AB79D603}" srcOrd="0" destOrd="0" parTransId="{0E4C325F-B2AE-4CAE-BE88-073B13D08694}" sibTransId="{6688A060-667F-40F9-9043-C93C5217E42C}"/>
    <dgm:cxn modelId="{9F307D20-5CEE-44AC-9857-C80F264EF295}" srcId="{AF474724-5C63-4F97-A586-DB910A01B1CD}" destId="{151291D3-71EF-41A8-B931-60EF2BB0B41E}" srcOrd="0" destOrd="0" parTransId="{7158DA9E-451D-4DD7-AEE7-878DCD75DD0B}" sibTransId="{38D333FC-6D94-4989-A62B-6616063B5957}"/>
    <dgm:cxn modelId="{C23CC027-18F4-4935-858D-0480A1C9CFDD}" type="presOf" srcId="{CD906CE7-C88E-42EC-897B-4E0DB9EE5A2D}" destId="{0AC84F98-E9A3-4C9D-B23E-8B552F2A9174}" srcOrd="0" destOrd="0" presId="urn:microsoft.com/office/officeart/2005/8/layout/cycle4"/>
    <dgm:cxn modelId="{C8A8A32B-8A3C-48FD-95E4-FDB67DCD07F3}" type="presOf" srcId="{151291D3-71EF-41A8-B931-60EF2BB0B41E}" destId="{204992A9-C33B-4ACD-AE84-C70B5DAA6A33}" srcOrd="0" destOrd="0" presId="urn:microsoft.com/office/officeart/2005/8/layout/cycle4"/>
    <dgm:cxn modelId="{5C1C8C3E-6FB5-4893-9E03-3920DC707B2A}" type="presOf" srcId="{39E7D6F2-35D7-4562-B6ED-DB1B09317A70}" destId="{DCE935A8-F5E3-4249-B7B7-CDE97BE011A1}" srcOrd="1" destOrd="0" presId="urn:microsoft.com/office/officeart/2005/8/layout/cycle4"/>
    <dgm:cxn modelId="{6B83D745-8EF5-4E40-AB02-0616E33A8E52}" type="presOf" srcId="{E85ACB0D-7A11-40E5-953C-8C57AB79D603}" destId="{33D6F667-AC39-4845-83D1-3873DC021B5E}" srcOrd="0" destOrd="0" presId="urn:microsoft.com/office/officeart/2005/8/layout/cycle4"/>
    <dgm:cxn modelId="{551F306C-88DA-44DB-B22A-B4F5109ADE0A}" srcId="{CD906CE7-C88E-42EC-897B-4E0DB9EE5A2D}" destId="{5A093837-0BAB-4490-8374-633308E2ED11}" srcOrd="0" destOrd="0" parTransId="{327905E8-CEEA-4158-8BCE-3F8ECEA676F5}" sibTransId="{2993E81A-D70A-4A35-8327-84628C81B965}"/>
    <dgm:cxn modelId="{3FBEAD76-9AEC-46BE-A82C-88F8E27FB19B}" type="presOf" srcId="{86A62C05-649B-4440-966F-F01A38BB3612}" destId="{7FFA3F81-F5C2-4392-A6F5-DA49CECDA7E0}" srcOrd="0" destOrd="0" presId="urn:microsoft.com/office/officeart/2005/8/layout/cycle4"/>
    <dgm:cxn modelId="{B5391F77-8ED5-477B-B3DB-2DDF46AEAEA4}" srcId="{AF474724-5C63-4F97-A586-DB910A01B1CD}" destId="{86A62C05-649B-4440-966F-F01A38BB3612}" srcOrd="1" destOrd="0" parTransId="{06A2E3A0-A8C8-4E56-848B-2D1E128EE6CE}" sibTransId="{3C45E6F3-409C-4B22-A09E-14ED40DEFE11}"/>
    <dgm:cxn modelId="{B07EE879-65E7-4CE2-9219-EF03A036E16B}" type="presOf" srcId="{AF474724-5C63-4F97-A586-DB910A01B1CD}" destId="{286DD27A-58BF-4554-BFBA-C708FFDFCD30}" srcOrd="0" destOrd="0" presId="urn:microsoft.com/office/officeart/2005/8/layout/cycle4"/>
    <dgm:cxn modelId="{6927C8BA-9B8B-481D-B841-F4CDEB926228}" type="presOf" srcId="{0F965734-C0EF-45A3-B6DF-82168551BD37}" destId="{CE18F103-4926-4037-8376-E23219462CD1}" srcOrd="0" destOrd="0" presId="urn:microsoft.com/office/officeart/2005/8/layout/cycle4"/>
    <dgm:cxn modelId="{A6B99EBF-B284-40CC-B8CF-8A75CCF300F2}" type="presOf" srcId="{39E7D6F2-35D7-4562-B6ED-DB1B09317A70}" destId="{2765B367-65E6-4019-A889-025CF87417D8}" srcOrd="0" destOrd="0" presId="urn:microsoft.com/office/officeart/2005/8/layout/cycle4"/>
    <dgm:cxn modelId="{01DD4BC8-295D-48D4-9BF2-3BBA7C42757B}" srcId="{151291D3-71EF-41A8-B931-60EF2BB0B41E}" destId="{39E7D6F2-35D7-4562-B6ED-DB1B09317A70}" srcOrd="0" destOrd="0" parTransId="{5BE9C9E1-42D5-4C37-86C9-D0D61BA0458C}" sibTransId="{DC345FAB-239A-439E-BD92-4AA6E9E98EA5}"/>
    <dgm:cxn modelId="{E67052CE-0653-4B0D-B27C-41EBB4006544}" type="presOf" srcId="{5A093837-0BAB-4490-8374-633308E2ED11}" destId="{D49CB360-AC37-4E82-B3DE-B91662E77D3C}" srcOrd="0" destOrd="0" presId="urn:microsoft.com/office/officeart/2005/8/layout/cycle4"/>
    <dgm:cxn modelId="{E3855AD5-0800-4535-A299-3EB3BFFA73B9}" type="presOf" srcId="{A8CC607C-FA86-4878-B842-9D23972EB46C}" destId="{049C1086-8FA8-4691-9600-5224CD0B1EFC}" srcOrd="1" destOrd="0" presId="urn:microsoft.com/office/officeart/2005/8/layout/cycle4"/>
    <dgm:cxn modelId="{155FF6DA-4450-4FF7-9CD0-52795E962C2F}" type="presOf" srcId="{5A093837-0BAB-4490-8374-633308E2ED11}" destId="{6B6A4D5C-147D-4F41-B9A5-3087AEAA3F74}" srcOrd="1" destOrd="0" presId="urn:microsoft.com/office/officeart/2005/8/layout/cycle4"/>
    <dgm:cxn modelId="{C71FDEDD-55C8-45CF-813C-AC7559CE3EF4}" type="presOf" srcId="{A8CC607C-FA86-4878-B842-9D23972EB46C}" destId="{FD10E6D6-EEBA-4ECF-B699-DE99672BE663}" srcOrd="0" destOrd="0" presId="urn:microsoft.com/office/officeart/2005/8/layout/cycle4"/>
    <dgm:cxn modelId="{1E7699E1-3F24-42EE-8653-7E836DA4EA59}" srcId="{AF474724-5C63-4F97-A586-DB910A01B1CD}" destId="{0F965734-C0EF-45A3-B6DF-82168551BD37}" srcOrd="3" destOrd="0" parTransId="{92E30D85-A2B3-48E1-A0B7-B4D66BDCC6FA}" sibTransId="{08390809-5516-48CC-B662-66C9510469DD}"/>
    <dgm:cxn modelId="{D5E254E6-269B-4E7F-88CE-6A457C943FA4}" type="presOf" srcId="{E85ACB0D-7A11-40E5-953C-8C57AB79D603}" destId="{CC3306FB-470B-4703-BA3E-B54DA6531BEC}" srcOrd="1" destOrd="0" presId="urn:microsoft.com/office/officeart/2005/8/layout/cycle4"/>
    <dgm:cxn modelId="{565CC3E9-DBAA-417E-9E82-488992327BDE}" srcId="{AF474724-5C63-4F97-A586-DB910A01B1CD}" destId="{CD906CE7-C88E-42EC-897B-4E0DB9EE5A2D}" srcOrd="2" destOrd="0" parTransId="{9B56356A-6FAD-4854-8EDE-CB029B01E8A0}" sibTransId="{B796EC1C-A8F0-401D-B627-98DF85315854}"/>
    <dgm:cxn modelId="{B069F696-F755-479B-93D0-8BD639A7B863}" type="presParOf" srcId="{286DD27A-58BF-4554-BFBA-C708FFDFCD30}" destId="{B8F8CF0D-29E4-4485-8309-6BBE55A53B18}" srcOrd="0" destOrd="0" presId="urn:microsoft.com/office/officeart/2005/8/layout/cycle4"/>
    <dgm:cxn modelId="{D933D828-3FC0-440C-85E8-EB07F64B5348}" type="presParOf" srcId="{B8F8CF0D-29E4-4485-8309-6BBE55A53B18}" destId="{1B32C5F0-7677-4288-9E1B-23C608E99740}" srcOrd="0" destOrd="0" presId="urn:microsoft.com/office/officeart/2005/8/layout/cycle4"/>
    <dgm:cxn modelId="{33216390-8134-4A60-BA7D-CE8DC3F8A8CE}" type="presParOf" srcId="{1B32C5F0-7677-4288-9E1B-23C608E99740}" destId="{2765B367-65E6-4019-A889-025CF87417D8}" srcOrd="0" destOrd="0" presId="urn:microsoft.com/office/officeart/2005/8/layout/cycle4"/>
    <dgm:cxn modelId="{CACACFB7-290D-4A81-ABF3-9D50CFE9C118}" type="presParOf" srcId="{1B32C5F0-7677-4288-9E1B-23C608E99740}" destId="{DCE935A8-F5E3-4249-B7B7-CDE97BE011A1}" srcOrd="1" destOrd="0" presId="urn:microsoft.com/office/officeart/2005/8/layout/cycle4"/>
    <dgm:cxn modelId="{4898C10F-17E6-47E0-93C4-FAF21D706DA2}" type="presParOf" srcId="{B8F8CF0D-29E4-4485-8309-6BBE55A53B18}" destId="{ACA0D3CF-61F1-4395-8C7B-97275C3FCD25}" srcOrd="1" destOrd="0" presId="urn:microsoft.com/office/officeart/2005/8/layout/cycle4"/>
    <dgm:cxn modelId="{742A1D84-736B-4101-9AB7-4D96BBB37312}" type="presParOf" srcId="{ACA0D3CF-61F1-4395-8C7B-97275C3FCD25}" destId="{FD10E6D6-EEBA-4ECF-B699-DE99672BE663}" srcOrd="0" destOrd="0" presId="urn:microsoft.com/office/officeart/2005/8/layout/cycle4"/>
    <dgm:cxn modelId="{C54F3B98-1651-4A5D-B744-51B23DEFE64D}" type="presParOf" srcId="{ACA0D3CF-61F1-4395-8C7B-97275C3FCD25}" destId="{049C1086-8FA8-4691-9600-5224CD0B1EFC}" srcOrd="1" destOrd="0" presId="urn:microsoft.com/office/officeart/2005/8/layout/cycle4"/>
    <dgm:cxn modelId="{1AF573A4-EB00-4E3B-A2D2-AC4BC00F6B93}" type="presParOf" srcId="{B8F8CF0D-29E4-4485-8309-6BBE55A53B18}" destId="{75C943ED-1FC4-40DB-A87E-CF2341E7AAC1}" srcOrd="2" destOrd="0" presId="urn:microsoft.com/office/officeart/2005/8/layout/cycle4"/>
    <dgm:cxn modelId="{AAC416C4-F0FF-4368-B44A-A90788D6C2AF}" type="presParOf" srcId="{75C943ED-1FC4-40DB-A87E-CF2341E7AAC1}" destId="{D49CB360-AC37-4E82-B3DE-B91662E77D3C}" srcOrd="0" destOrd="0" presId="urn:microsoft.com/office/officeart/2005/8/layout/cycle4"/>
    <dgm:cxn modelId="{067FEA23-AB54-4332-9947-C2A1E5F6E603}" type="presParOf" srcId="{75C943ED-1FC4-40DB-A87E-CF2341E7AAC1}" destId="{6B6A4D5C-147D-4F41-B9A5-3087AEAA3F74}" srcOrd="1" destOrd="0" presId="urn:microsoft.com/office/officeart/2005/8/layout/cycle4"/>
    <dgm:cxn modelId="{1EDC8A46-8986-4BB9-B229-279103B3C1D9}" type="presParOf" srcId="{B8F8CF0D-29E4-4485-8309-6BBE55A53B18}" destId="{EFA08DD1-DC46-4CF1-8E6F-E733407B0F94}" srcOrd="3" destOrd="0" presId="urn:microsoft.com/office/officeart/2005/8/layout/cycle4"/>
    <dgm:cxn modelId="{6EDEE0EC-D9FF-468E-AE2D-479404860E5B}" type="presParOf" srcId="{EFA08DD1-DC46-4CF1-8E6F-E733407B0F94}" destId="{33D6F667-AC39-4845-83D1-3873DC021B5E}" srcOrd="0" destOrd="0" presId="urn:microsoft.com/office/officeart/2005/8/layout/cycle4"/>
    <dgm:cxn modelId="{5CAF2EE8-351F-43A5-B80B-1F5B90E81896}" type="presParOf" srcId="{EFA08DD1-DC46-4CF1-8E6F-E733407B0F94}" destId="{CC3306FB-470B-4703-BA3E-B54DA6531BEC}" srcOrd="1" destOrd="0" presId="urn:microsoft.com/office/officeart/2005/8/layout/cycle4"/>
    <dgm:cxn modelId="{7C05DD1A-03CB-4F83-B821-E3D6F392503B}" type="presParOf" srcId="{B8F8CF0D-29E4-4485-8309-6BBE55A53B18}" destId="{14E48762-3552-4E65-BDEC-4FD998310E86}" srcOrd="4" destOrd="0" presId="urn:microsoft.com/office/officeart/2005/8/layout/cycle4"/>
    <dgm:cxn modelId="{5AD881EC-217E-4C65-973E-116716780537}" type="presParOf" srcId="{286DD27A-58BF-4554-BFBA-C708FFDFCD30}" destId="{09996F50-BFD3-4B1E-AEF6-27C659EA1B6C}" srcOrd="1" destOrd="0" presId="urn:microsoft.com/office/officeart/2005/8/layout/cycle4"/>
    <dgm:cxn modelId="{2DE2F06C-2DA8-4172-A28E-10545F24EF1A}" type="presParOf" srcId="{09996F50-BFD3-4B1E-AEF6-27C659EA1B6C}" destId="{204992A9-C33B-4ACD-AE84-C70B5DAA6A33}" srcOrd="0" destOrd="0" presId="urn:microsoft.com/office/officeart/2005/8/layout/cycle4"/>
    <dgm:cxn modelId="{8F7A652D-67CC-43C7-8726-1FD7CDE4A2C2}" type="presParOf" srcId="{09996F50-BFD3-4B1E-AEF6-27C659EA1B6C}" destId="{7FFA3F81-F5C2-4392-A6F5-DA49CECDA7E0}" srcOrd="1" destOrd="0" presId="urn:microsoft.com/office/officeart/2005/8/layout/cycle4"/>
    <dgm:cxn modelId="{764E8CBE-1918-4656-8189-C24DA1E32754}" type="presParOf" srcId="{09996F50-BFD3-4B1E-AEF6-27C659EA1B6C}" destId="{0AC84F98-E9A3-4C9D-B23E-8B552F2A9174}" srcOrd="2" destOrd="0" presId="urn:microsoft.com/office/officeart/2005/8/layout/cycle4"/>
    <dgm:cxn modelId="{D8856B56-B8CF-4948-AE81-E173B5C4FBDE}" type="presParOf" srcId="{09996F50-BFD3-4B1E-AEF6-27C659EA1B6C}" destId="{CE18F103-4926-4037-8376-E23219462CD1}" srcOrd="3" destOrd="0" presId="urn:microsoft.com/office/officeart/2005/8/layout/cycle4"/>
    <dgm:cxn modelId="{AD47D3B5-DABF-424B-A291-6962BB5DDD91}" type="presParOf" srcId="{09996F50-BFD3-4B1E-AEF6-27C659EA1B6C}" destId="{1173EAE4-3C23-4BA9-85B1-9B5095D94400}" srcOrd="4" destOrd="0" presId="urn:microsoft.com/office/officeart/2005/8/layout/cycle4"/>
    <dgm:cxn modelId="{A041B3D4-8921-4339-98BE-0F970A50442E}" type="presParOf" srcId="{286DD27A-58BF-4554-BFBA-C708FFDFCD30}" destId="{4DF7C8FA-1A0B-4E35-84FD-93B0A6644659}" srcOrd="2" destOrd="0" presId="urn:microsoft.com/office/officeart/2005/8/layout/cycle4"/>
    <dgm:cxn modelId="{1F855D06-75A0-417B-93A6-14A24F0F0455}" type="presParOf" srcId="{286DD27A-58BF-4554-BFBA-C708FFDFCD30}" destId="{6E9F04CC-B061-40D5-BD27-CDA056141E31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0BFB3EA-6EDC-41D8-A575-1983AF146526}" type="doc">
      <dgm:prSet loTypeId="urn:microsoft.com/office/officeart/2005/8/layout/process5" loCatId="process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358BCB93-3805-4BDD-AE25-0508A9C39873}">
      <dgm:prSet phldrT="[Текст]" custT="1"/>
      <dgm:spPr>
        <a:solidFill>
          <a:srgbClr val="0070C0"/>
        </a:solidFill>
      </dgm:spPr>
      <dgm:t>
        <a:bodyPr/>
        <a:lstStyle/>
        <a:p>
          <a:r>
            <a:rPr lang="ru-RU" sz="800" dirty="0">
              <a:latin typeface="Montserrat Medium" pitchFamily="2" charset="-52"/>
            </a:rPr>
            <a:t>Нормативное обоснование взаимодействия</a:t>
          </a:r>
        </a:p>
      </dgm:t>
    </dgm:pt>
    <dgm:pt modelId="{62CF7282-1B08-42D7-A3B6-CC9FAC64D1C6}" type="parTrans" cxnId="{923D39A0-270D-43A1-A423-9AD2E86E1DB8}">
      <dgm:prSet/>
      <dgm:spPr/>
      <dgm:t>
        <a:bodyPr/>
        <a:lstStyle/>
        <a:p>
          <a:endParaRPr lang="ru-RU" sz="800">
            <a:latin typeface="Montserrat Medium" pitchFamily="2" charset="-52"/>
          </a:endParaRPr>
        </a:p>
      </dgm:t>
    </dgm:pt>
    <dgm:pt modelId="{472C5A15-51A0-420F-A177-9CF0CCA990EA}" type="sibTrans" cxnId="{923D39A0-270D-43A1-A423-9AD2E86E1DB8}">
      <dgm:prSet custT="1"/>
      <dgm:spPr/>
      <dgm:t>
        <a:bodyPr/>
        <a:lstStyle/>
        <a:p>
          <a:endParaRPr lang="ru-RU" sz="800">
            <a:latin typeface="Montserrat Medium" pitchFamily="2" charset="-52"/>
          </a:endParaRPr>
        </a:p>
      </dgm:t>
    </dgm:pt>
    <dgm:pt modelId="{805873A4-1CC9-41E1-AC0D-35F2FFF66687}">
      <dgm:prSet phldrT="[Текст]" custT="1"/>
      <dgm:spPr>
        <a:solidFill>
          <a:srgbClr val="0070C0"/>
        </a:solidFill>
      </dgm:spPr>
      <dgm:t>
        <a:bodyPr/>
        <a:lstStyle/>
        <a:p>
          <a:r>
            <a:rPr lang="ru-RU" sz="800" dirty="0">
              <a:latin typeface="Montserrat Medium" pitchFamily="2" charset="-52"/>
            </a:rPr>
            <a:t>Заключение соглашений о взаимодействии с ГУФСИН, НКО</a:t>
          </a:r>
        </a:p>
      </dgm:t>
    </dgm:pt>
    <dgm:pt modelId="{553DDFFA-119E-4960-88DA-A73345B54F07}" type="parTrans" cxnId="{FA764449-A57C-453B-9FDF-52AB56025375}">
      <dgm:prSet/>
      <dgm:spPr/>
      <dgm:t>
        <a:bodyPr/>
        <a:lstStyle/>
        <a:p>
          <a:endParaRPr lang="ru-RU" sz="800">
            <a:latin typeface="Montserrat Medium" pitchFamily="2" charset="-52"/>
          </a:endParaRPr>
        </a:p>
      </dgm:t>
    </dgm:pt>
    <dgm:pt modelId="{3D767FFA-4CA0-435D-9303-5B9EA4F75072}" type="sibTrans" cxnId="{FA764449-A57C-453B-9FDF-52AB56025375}">
      <dgm:prSet custT="1"/>
      <dgm:spPr/>
      <dgm:t>
        <a:bodyPr/>
        <a:lstStyle/>
        <a:p>
          <a:endParaRPr lang="ru-RU" sz="800">
            <a:latin typeface="Montserrat Medium" pitchFamily="2" charset="-52"/>
          </a:endParaRPr>
        </a:p>
      </dgm:t>
    </dgm:pt>
    <dgm:pt modelId="{7A17F1E8-9BA0-43FB-B361-B59273DF1327}">
      <dgm:prSet phldrT="[Текст]" custT="1"/>
      <dgm:spPr>
        <a:solidFill>
          <a:srgbClr val="0070C0"/>
        </a:solidFill>
      </dgm:spPr>
      <dgm:t>
        <a:bodyPr/>
        <a:lstStyle/>
        <a:p>
          <a:r>
            <a:rPr lang="ru-RU" sz="800" dirty="0">
              <a:latin typeface="Montserrat Medium" pitchFamily="2" charset="-52"/>
            </a:rPr>
            <a:t>Разработка сервиса – комплекса мероприятий «Мои возможности»</a:t>
          </a:r>
        </a:p>
      </dgm:t>
    </dgm:pt>
    <dgm:pt modelId="{332C31F0-1BC6-4555-AA7E-30D84AFD5CA4}" type="parTrans" cxnId="{C44B6B61-2970-4721-9C1A-497273F3DC32}">
      <dgm:prSet/>
      <dgm:spPr/>
      <dgm:t>
        <a:bodyPr/>
        <a:lstStyle/>
        <a:p>
          <a:endParaRPr lang="ru-RU" sz="800">
            <a:latin typeface="Montserrat Medium" pitchFamily="2" charset="-52"/>
          </a:endParaRPr>
        </a:p>
      </dgm:t>
    </dgm:pt>
    <dgm:pt modelId="{34E7F581-A602-4FF2-A66D-67D190579DEE}" type="sibTrans" cxnId="{C44B6B61-2970-4721-9C1A-497273F3DC32}">
      <dgm:prSet custT="1"/>
      <dgm:spPr/>
      <dgm:t>
        <a:bodyPr/>
        <a:lstStyle/>
        <a:p>
          <a:endParaRPr lang="ru-RU" sz="800">
            <a:latin typeface="Montserrat Medium" pitchFamily="2" charset="-52"/>
          </a:endParaRPr>
        </a:p>
      </dgm:t>
    </dgm:pt>
    <dgm:pt modelId="{D819AC0C-2AAF-486B-A22F-93FE95284BFD}">
      <dgm:prSet phldrT="[Текст]" custT="1"/>
      <dgm:spPr>
        <a:solidFill>
          <a:srgbClr val="0070C0"/>
        </a:solidFill>
      </dgm:spPr>
      <dgm:t>
        <a:bodyPr/>
        <a:lstStyle/>
        <a:p>
          <a:r>
            <a:rPr lang="ru-RU" sz="800" dirty="0">
              <a:latin typeface="Montserrat Medium" pitchFamily="2" charset="-52"/>
            </a:rPr>
            <a:t>Разработка программы по организации работы с осужденными в учреждениях, исполняющих наказание</a:t>
          </a:r>
        </a:p>
      </dgm:t>
    </dgm:pt>
    <dgm:pt modelId="{40D8CA4F-D913-4289-96CD-D3364F9C8910}" type="parTrans" cxnId="{9204C12D-7B4D-43F6-8B05-CDCDF299D54D}">
      <dgm:prSet/>
      <dgm:spPr/>
      <dgm:t>
        <a:bodyPr/>
        <a:lstStyle/>
        <a:p>
          <a:endParaRPr lang="ru-RU" sz="800">
            <a:latin typeface="Montserrat Medium" pitchFamily="2" charset="-52"/>
          </a:endParaRPr>
        </a:p>
      </dgm:t>
    </dgm:pt>
    <dgm:pt modelId="{768E9D0B-9F02-4246-87B9-A50A4119BA85}" type="sibTrans" cxnId="{9204C12D-7B4D-43F6-8B05-CDCDF299D54D}">
      <dgm:prSet custT="1"/>
      <dgm:spPr/>
      <dgm:t>
        <a:bodyPr/>
        <a:lstStyle/>
        <a:p>
          <a:endParaRPr lang="ru-RU" sz="800">
            <a:latin typeface="Montserrat Medium" pitchFamily="2" charset="-52"/>
          </a:endParaRPr>
        </a:p>
      </dgm:t>
    </dgm:pt>
    <dgm:pt modelId="{1A4415F5-1F50-4B7E-995F-A028DEA559B5}">
      <dgm:prSet phldrT="[Текст]" custT="1"/>
      <dgm:spPr>
        <a:solidFill>
          <a:srgbClr val="0070C0"/>
        </a:solidFill>
      </dgm:spPr>
      <dgm:t>
        <a:bodyPr/>
        <a:lstStyle/>
        <a:p>
          <a:r>
            <a:rPr lang="ru-RU" sz="800" dirty="0">
              <a:latin typeface="Montserrat Medium" pitchFamily="2" charset="-52"/>
            </a:rPr>
            <a:t>Подготовка и согласование использования ноутбуков, наглядных и раздаточных материалов, канцелярии</a:t>
          </a:r>
        </a:p>
      </dgm:t>
    </dgm:pt>
    <dgm:pt modelId="{3C1A5AF5-A1BE-497C-8A41-5FEE12C3CBFA}" type="parTrans" cxnId="{7D2E84FA-3B98-435A-B436-B06B6FD7F16A}">
      <dgm:prSet/>
      <dgm:spPr/>
      <dgm:t>
        <a:bodyPr/>
        <a:lstStyle/>
        <a:p>
          <a:endParaRPr lang="ru-RU" sz="800">
            <a:latin typeface="Montserrat Medium" pitchFamily="2" charset="-52"/>
          </a:endParaRPr>
        </a:p>
      </dgm:t>
    </dgm:pt>
    <dgm:pt modelId="{B1146DB1-7490-4AEA-BB57-90CFD09BA39D}" type="sibTrans" cxnId="{7D2E84FA-3B98-435A-B436-B06B6FD7F16A}">
      <dgm:prSet custT="1"/>
      <dgm:spPr/>
      <dgm:t>
        <a:bodyPr/>
        <a:lstStyle/>
        <a:p>
          <a:endParaRPr lang="ru-RU" sz="800">
            <a:latin typeface="Montserrat Medium" pitchFamily="2" charset="-52"/>
          </a:endParaRPr>
        </a:p>
      </dgm:t>
    </dgm:pt>
    <dgm:pt modelId="{8E2F588E-CEEE-4AFA-8E5D-9BAA9B67ECAB}">
      <dgm:prSet custT="1"/>
      <dgm:spPr>
        <a:solidFill>
          <a:srgbClr val="0070C0"/>
        </a:solidFill>
      </dgm:spPr>
      <dgm:t>
        <a:bodyPr/>
        <a:lstStyle/>
        <a:p>
          <a:r>
            <a:rPr lang="ru-RU" sz="800">
              <a:latin typeface="Montserrat Medium" pitchFamily="2" charset="-52"/>
            </a:rPr>
            <a:t>Составление графика занятий с осужденными </a:t>
          </a:r>
          <a:endParaRPr lang="ru-RU" sz="800" dirty="0">
            <a:latin typeface="Montserrat Medium" pitchFamily="2" charset="-52"/>
          </a:endParaRPr>
        </a:p>
      </dgm:t>
    </dgm:pt>
    <dgm:pt modelId="{0BA8D5A8-E475-46AC-8AFF-322036AF0C42}" type="parTrans" cxnId="{004CD1BC-8617-4C9E-97C7-38C95F20F86E}">
      <dgm:prSet/>
      <dgm:spPr/>
      <dgm:t>
        <a:bodyPr/>
        <a:lstStyle/>
        <a:p>
          <a:endParaRPr lang="ru-RU" sz="800">
            <a:latin typeface="Montserrat Medium" pitchFamily="2" charset="-52"/>
          </a:endParaRPr>
        </a:p>
      </dgm:t>
    </dgm:pt>
    <dgm:pt modelId="{20502FD8-9E76-45E5-AAB5-929406C6C67B}" type="sibTrans" cxnId="{004CD1BC-8617-4C9E-97C7-38C95F20F86E}">
      <dgm:prSet custT="1"/>
      <dgm:spPr/>
      <dgm:t>
        <a:bodyPr/>
        <a:lstStyle/>
        <a:p>
          <a:endParaRPr lang="ru-RU" sz="800">
            <a:latin typeface="Montserrat Medium" pitchFamily="2" charset="-52"/>
          </a:endParaRPr>
        </a:p>
      </dgm:t>
    </dgm:pt>
    <dgm:pt modelId="{74A3A3C6-A5DE-497C-893A-AEA25B7B078C}">
      <dgm:prSet phldrT="[Текст]" custT="1"/>
      <dgm:spPr>
        <a:solidFill>
          <a:srgbClr val="0070C0"/>
        </a:solidFill>
      </dgm:spPr>
      <dgm:t>
        <a:bodyPr/>
        <a:lstStyle/>
        <a:p>
          <a:r>
            <a:rPr lang="ru-RU" sz="800" dirty="0">
              <a:latin typeface="Montserrat Medium" pitchFamily="2" charset="-52"/>
            </a:rPr>
            <a:t>Проведение занятий с осужденными в ФКУ ИК  №4  согласно графику и программе</a:t>
          </a:r>
        </a:p>
      </dgm:t>
    </dgm:pt>
    <dgm:pt modelId="{EC6FD759-5EDD-42EF-B308-F61E8E574859}" type="parTrans" cxnId="{4997CF62-BEBC-4B9A-B6E7-7922522A4118}">
      <dgm:prSet/>
      <dgm:spPr/>
      <dgm:t>
        <a:bodyPr/>
        <a:lstStyle/>
        <a:p>
          <a:endParaRPr lang="ru-RU" sz="800">
            <a:latin typeface="Montserrat Medium" pitchFamily="2" charset="-52"/>
          </a:endParaRPr>
        </a:p>
      </dgm:t>
    </dgm:pt>
    <dgm:pt modelId="{63BA46FB-83D8-4869-902B-2046C2A3D4C1}" type="sibTrans" cxnId="{4997CF62-BEBC-4B9A-B6E7-7922522A4118}">
      <dgm:prSet custT="1"/>
      <dgm:spPr/>
      <dgm:t>
        <a:bodyPr/>
        <a:lstStyle/>
        <a:p>
          <a:endParaRPr lang="ru-RU" sz="800">
            <a:latin typeface="Montserrat Medium" pitchFamily="2" charset="-52"/>
          </a:endParaRPr>
        </a:p>
      </dgm:t>
    </dgm:pt>
    <dgm:pt modelId="{AC4A8835-D846-4076-9CC7-8287F07EB8A4}">
      <dgm:prSet phldrT="[Текст]" custT="1"/>
      <dgm:spPr>
        <a:solidFill>
          <a:srgbClr val="0070C0"/>
        </a:solidFill>
      </dgm:spPr>
      <dgm:t>
        <a:bodyPr/>
        <a:lstStyle/>
        <a:p>
          <a:r>
            <a:rPr lang="ru-RU" sz="800" dirty="0">
              <a:latin typeface="Montserrat Medium" pitchFamily="2" charset="-52"/>
            </a:rPr>
            <a:t>Информационная кампания в СМИ  по освещению результатов апробации для привлечения внимания работодателей (телевидение, </a:t>
          </a:r>
          <a:r>
            <a:rPr lang="ru-RU" sz="800" dirty="0" err="1">
              <a:latin typeface="Montserrat Medium" pitchFamily="2" charset="-52"/>
            </a:rPr>
            <a:t>офиц.сайты</a:t>
          </a:r>
          <a:r>
            <a:rPr lang="ru-RU" sz="800" dirty="0">
              <a:latin typeface="Montserrat Medium" pitchFamily="2" charset="-52"/>
            </a:rPr>
            <a:t>, </a:t>
          </a:r>
          <a:r>
            <a:rPr lang="ru-RU" sz="800" dirty="0" err="1">
              <a:latin typeface="Montserrat Medium" pitchFamily="2" charset="-52"/>
            </a:rPr>
            <a:t>соцсети</a:t>
          </a:r>
          <a:r>
            <a:rPr lang="ru-RU" sz="800" dirty="0">
              <a:latin typeface="Montserrat Medium" pitchFamily="2" charset="-52"/>
            </a:rPr>
            <a:t>)</a:t>
          </a:r>
        </a:p>
      </dgm:t>
    </dgm:pt>
    <dgm:pt modelId="{D2E5FBBC-D3D5-4A60-A457-F2A96F9316A0}" type="parTrans" cxnId="{AB7FA93A-0F70-4C0D-9B37-2101E46AEDC0}">
      <dgm:prSet/>
      <dgm:spPr/>
      <dgm:t>
        <a:bodyPr/>
        <a:lstStyle/>
        <a:p>
          <a:endParaRPr lang="ru-RU" sz="800">
            <a:latin typeface="Montserrat Medium" pitchFamily="2" charset="-52"/>
          </a:endParaRPr>
        </a:p>
      </dgm:t>
    </dgm:pt>
    <dgm:pt modelId="{6F16CE5E-A779-489D-A708-E26895855A64}" type="sibTrans" cxnId="{AB7FA93A-0F70-4C0D-9B37-2101E46AEDC0}">
      <dgm:prSet/>
      <dgm:spPr/>
      <dgm:t>
        <a:bodyPr/>
        <a:lstStyle/>
        <a:p>
          <a:endParaRPr lang="ru-RU" sz="800">
            <a:latin typeface="Montserrat Medium" pitchFamily="2" charset="-52"/>
          </a:endParaRPr>
        </a:p>
      </dgm:t>
    </dgm:pt>
    <dgm:pt modelId="{A7583795-BBA3-4594-9485-8AB89E119837}">
      <dgm:prSet phldrT="[Текст]"/>
      <dgm:spPr>
        <a:solidFill>
          <a:srgbClr val="0070C0"/>
        </a:solidFill>
      </dgm:spPr>
      <dgm:t>
        <a:bodyPr/>
        <a:lstStyle/>
        <a:p>
          <a:r>
            <a:rPr lang="ru-RU" dirty="0">
              <a:latin typeface="Montserrat Medium" pitchFamily="2" charset="-52"/>
            </a:rPr>
            <a:t>Подведение итогов апробации сервиса -  анализ текущего состояния, выявление проблем, их устранение</a:t>
          </a:r>
        </a:p>
      </dgm:t>
    </dgm:pt>
    <dgm:pt modelId="{38480203-76B6-449B-8AA9-CC5CFB2E25C6}" type="parTrans" cxnId="{D0DCD131-148D-452F-8F9D-71AFF4DF30CA}">
      <dgm:prSet/>
      <dgm:spPr/>
      <dgm:t>
        <a:bodyPr/>
        <a:lstStyle/>
        <a:p>
          <a:endParaRPr lang="ru-RU"/>
        </a:p>
      </dgm:t>
    </dgm:pt>
    <dgm:pt modelId="{4CC7BED9-A22E-4611-BA0F-18A4660014EE}" type="sibTrans" cxnId="{D0DCD131-148D-452F-8F9D-71AFF4DF30CA}">
      <dgm:prSet/>
      <dgm:spPr/>
      <dgm:t>
        <a:bodyPr/>
        <a:lstStyle/>
        <a:p>
          <a:endParaRPr lang="ru-RU"/>
        </a:p>
      </dgm:t>
    </dgm:pt>
    <dgm:pt modelId="{B637101B-F91F-462E-9689-3DEE969AC077}" type="pres">
      <dgm:prSet presAssocID="{B0BFB3EA-6EDC-41D8-A575-1983AF146526}" presName="diagram" presStyleCnt="0">
        <dgm:presLayoutVars>
          <dgm:dir/>
          <dgm:resizeHandles val="exact"/>
        </dgm:presLayoutVars>
      </dgm:prSet>
      <dgm:spPr/>
    </dgm:pt>
    <dgm:pt modelId="{2E446F8E-153A-4A81-BB89-115F4C57AF79}" type="pres">
      <dgm:prSet presAssocID="{358BCB93-3805-4BDD-AE25-0508A9C39873}" presName="node" presStyleLbl="node1" presStyleIdx="0" presStyleCnt="9">
        <dgm:presLayoutVars>
          <dgm:bulletEnabled val="1"/>
        </dgm:presLayoutVars>
      </dgm:prSet>
      <dgm:spPr/>
    </dgm:pt>
    <dgm:pt modelId="{E03AA1F7-D63A-4955-9453-CB6BEEB18626}" type="pres">
      <dgm:prSet presAssocID="{472C5A15-51A0-420F-A177-9CF0CCA990EA}" presName="sibTrans" presStyleLbl="sibTrans2D1" presStyleIdx="0" presStyleCnt="8"/>
      <dgm:spPr/>
    </dgm:pt>
    <dgm:pt modelId="{CBDED5D0-CF30-4F4E-A82A-C0F2299612AA}" type="pres">
      <dgm:prSet presAssocID="{472C5A15-51A0-420F-A177-9CF0CCA990EA}" presName="connectorText" presStyleLbl="sibTrans2D1" presStyleIdx="0" presStyleCnt="8"/>
      <dgm:spPr/>
    </dgm:pt>
    <dgm:pt modelId="{AD0621A4-190C-419B-9837-9B3A5CBC07A2}" type="pres">
      <dgm:prSet presAssocID="{805873A4-1CC9-41E1-AC0D-35F2FFF66687}" presName="node" presStyleLbl="node1" presStyleIdx="1" presStyleCnt="9">
        <dgm:presLayoutVars>
          <dgm:bulletEnabled val="1"/>
        </dgm:presLayoutVars>
      </dgm:prSet>
      <dgm:spPr/>
    </dgm:pt>
    <dgm:pt modelId="{A5F7DAB7-BE52-4685-A8F7-DEE31B1EB8A8}" type="pres">
      <dgm:prSet presAssocID="{3D767FFA-4CA0-435D-9303-5B9EA4F75072}" presName="sibTrans" presStyleLbl="sibTrans2D1" presStyleIdx="1" presStyleCnt="8"/>
      <dgm:spPr/>
    </dgm:pt>
    <dgm:pt modelId="{1D6737DC-3373-4A8D-B75A-242E1748C3F9}" type="pres">
      <dgm:prSet presAssocID="{3D767FFA-4CA0-435D-9303-5B9EA4F75072}" presName="connectorText" presStyleLbl="sibTrans2D1" presStyleIdx="1" presStyleCnt="8"/>
      <dgm:spPr/>
    </dgm:pt>
    <dgm:pt modelId="{890326AE-5D39-43FD-9714-E7A415D4AEF1}" type="pres">
      <dgm:prSet presAssocID="{7A17F1E8-9BA0-43FB-B361-B59273DF1327}" presName="node" presStyleLbl="node1" presStyleIdx="2" presStyleCnt="9">
        <dgm:presLayoutVars>
          <dgm:bulletEnabled val="1"/>
        </dgm:presLayoutVars>
      </dgm:prSet>
      <dgm:spPr/>
    </dgm:pt>
    <dgm:pt modelId="{276A17B6-5F17-46F7-B7D2-07B51E4A3894}" type="pres">
      <dgm:prSet presAssocID="{34E7F581-A602-4FF2-A66D-67D190579DEE}" presName="sibTrans" presStyleLbl="sibTrans2D1" presStyleIdx="2" presStyleCnt="8"/>
      <dgm:spPr/>
    </dgm:pt>
    <dgm:pt modelId="{BB0FEC81-1F9D-4C2D-AAE4-21BB71B3CF67}" type="pres">
      <dgm:prSet presAssocID="{34E7F581-A602-4FF2-A66D-67D190579DEE}" presName="connectorText" presStyleLbl="sibTrans2D1" presStyleIdx="2" presStyleCnt="8"/>
      <dgm:spPr/>
    </dgm:pt>
    <dgm:pt modelId="{E4C8F02F-C3E6-4915-96DC-75F3B7C8357F}" type="pres">
      <dgm:prSet presAssocID="{D819AC0C-2AAF-486B-A22F-93FE95284BFD}" presName="node" presStyleLbl="node1" presStyleIdx="3" presStyleCnt="9">
        <dgm:presLayoutVars>
          <dgm:bulletEnabled val="1"/>
        </dgm:presLayoutVars>
      </dgm:prSet>
      <dgm:spPr/>
    </dgm:pt>
    <dgm:pt modelId="{AF58042A-1DFE-4B0F-9B08-D22C84EAAB03}" type="pres">
      <dgm:prSet presAssocID="{768E9D0B-9F02-4246-87B9-A50A4119BA85}" presName="sibTrans" presStyleLbl="sibTrans2D1" presStyleIdx="3" presStyleCnt="8"/>
      <dgm:spPr/>
    </dgm:pt>
    <dgm:pt modelId="{3F21E39D-B419-4C20-9911-31D9BC2A5877}" type="pres">
      <dgm:prSet presAssocID="{768E9D0B-9F02-4246-87B9-A50A4119BA85}" presName="connectorText" presStyleLbl="sibTrans2D1" presStyleIdx="3" presStyleCnt="8"/>
      <dgm:spPr/>
    </dgm:pt>
    <dgm:pt modelId="{719BD912-01FC-4673-B1CB-856693CEFFFD}" type="pres">
      <dgm:prSet presAssocID="{8E2F588E-CEEE-4AFA-8E5D-9BAA9B67ECAB}" presName="node" presStyleLbl="node1" presStyleIdx="4" presStyleCnt="9">
        <dgm:presLayoutVars>
          <dgm:bulletEnabled val="1"/>
        </dgm:presLayoutVars>
      </dgm:prSet>
      <dgm:spPr/>
    </dgm:pt>
    <dgm:pt modelId="{3896D8BF-31A5-45E0-9E97-68CA46C5F1F5}" type="pres">
      <dgm:prSet presAssocID="{20502FD8-9E76-45E5-AAB5-929406C6C67B}" presName="sibTrans" presStyleLbl="sibTrans2D1" presStyleIdx="4" presStyleCnt="8"/>
      <dgm:spPr/>
    </dgm:pt>
    <dgm:pt modelId="{08835430-EDE2-4CFA-A996-34D49CC8B85D}" type="pres">
      <dgm:prSet presAssocID="{20502FD8-9E76-45E5-AAB5-929406C6C67B}" presName="connectorText" presStyleLbl="sibTrans2D1" presStyleIdx="4" presStyleCnt="8"/>
      <dgm:spPr/>
    </dgm:pt>
    <dgm:pt modelId="{3E674CDA-6C0B-41A5-92A9-A3664BCF1A92}" type="pres">
      <dgm:prSet presAssocID="{1A4415F5-1F50-4B7E-995F-A028DEA559B5}" presName="node" presStyleLbl="node1" presStyleIdx="5" presStyleCnt="9">
        <dgm:presLayoutVars>
          <dgm:bulletEnabled val="1"/>
        </dgm:presLayoutVars>
      </dgm:prSet>
      <dgm:spPr/>
    </dgm:pt>
    <dgm:pt modelId="{D129E1A3-6301-4D89-B9E3-5DBEE15D521C}" type="pres">
      <dgm:prSet presAssocID="{B1146DB1-7490-4AEA-BB57-90CFD09BA39D}" presName="sibTrans" presStyleLbl="sibTrans2D1" presStyleIdx="5" presStyleCnt="8"/>
      <dgm:spPr/>
    </dgm:pt>
    <dgm:pt modelId="{A2776A09-E2F1-4F12-92FF-5BD2D868F5BE}" type="pres">
      <dgm:prSet presAssocID="{B1146DB1-7490-4AEA-BB57-90CFD09BA39D}" presName="connectorText" presStyleLbl="sibTrans2D1" presStyleIdx="5" presStyleCnt="8"/>
      <dgm:spPr/>
    </dgm:pt>
    <dgm:pt modelId="{1BB0AD4D-FD9B-40FF-A5C2-6CA2FD51F828}" type="pres">
      <dgm:prSet presAssocID="{74A3A3C6-A5DE-497C-893A-AEA25B7B078C}" presName="node" presStyleLbl="node1" presStyleIdx="6" presStyleCnt="9" custScaleX="150066">
        <dgm:presLayoutVars>
          <dgm:bulletEnabled val="1"/>
        </dgm:presLayoutVars>
      </dgm:prSet>
      <dgm:spPr/>
    </dgm:pt>
    <dgm:pt modelId="{B14CE880-86E8-41C5-BFD4-DC2FB22F37FA}" type="pres">
      <dgm:prSet presAssocID="{63BA46FB-83D8-4869-902B-2046C2A3D4C1}" presName="sibTrans" presStyleLbl="sibTrans2D1" presStyleIdx="6" presStyleCnt="8" custAng="626230"/>
      <dgm:spPr/>
    </dgm:pt>
    <dgm:pt modelId="{E795420E-6404-4CE4-8A3E-DD9E3187BE3C}" type="pres">
      <dgm:prSet presAssocID="{63BA46FB-83D8-4869-902B-2046C2A3D4C1}" presName="connectorText" presStyleLbl="sibTrans2D1" presStyleIdx="6" presStyleCnt="8"/>
      <dgm:spPr/>
    </dgm:pt>
    <dgm:pt modelId="{6539DB0A-C0CE-4D15-91CE-8F190DCDFF3A}" type="pres">
      <dgm:prSet presAssocID="{AC4A8835-D846-4076-9CC7-8287F07EB8A4}" presName="node" presStyleLbl="node1" presStyleIdx="7" presStyleCnt="9" custScaleX="186907">
        <dgm:presLayoutVars>
          <dgm:bulletEnabled val="1"/>
        </dgm:presLayoutVars>
      </dgm:prSet>
      <dgm:spPr/>
    </dgm:pt>
    <dgm:pt modelId="{BA286643-362D-47F7-9E73-562A667EB893}" type="pres">
      <dgm:prSet presAssocID="{6F16CE5E-A779-489D-A708-E26895855A64}" presName="sibTrans" presStyleLbl="sibTrans2D1" presStyleIdx="7" presStyleCnt="8"/>
      <dgm:spPr/>
    </dgm:pt>
    <dgm:pt modelId="{E04975A0-A393-4A32-BF36-481B535E4C8C}" type="pres">
      <dgm:prSet presAssocID="{6F16CE5E-A779-489D-A708-E26895855A64}" presName="connectorText" presStyleLbl="sibTrans2D1" presStyleIdx="7" presStyleCnt="8"/>
      <dgm:spPr/>
    </dgm:pt>
    <dgm:pt modelId="{C2D9ECCB-4A44-48D8-BA0B-F00924CA6FCE}" type="pres">
      <dgm:prSet presAssocID="{A7583795-BBA3-4594-9485-8AB89E119837}" presName="node" presStyleLbl="node1" presStyleIdx="8" presStyleCnt="9" custScaleX="186907">
        <dgm:presLayoutVars>
          <dgm:bulletEnabled val="1"/>
        </dgm:presLayoutVars>
      </dgm:prSet>
      <dgm:spPr/>
    </dgm:pt>
  </dgm:ptLst>
  <dgm:cxnLst>
    <dgm:cxn modelId="{5E874A10-1E0E-4477-855C-691611BA5157}" type="presOf" srcId="{768E9D0B-9F02-4246-87B9-A50A4119BA85}" destId="{3F21E39D-B419-4C20-9911-31D9BC2A5877}" srcOrd="1" destOrd="0" presId="urn:microsoft.com/office/officeart/2005/8/layout/process5"/>
    <dgm:cxn modelId="{B5246E13-A83B-4FE1-BF7E-01D7C656D524}" type="presOf" srcId="{8E2F588E-CEEE-4AFA-8E5D-9BAA9B67ECAB}" destId="{719BD912-01FC-4673-B1CB-856693CEFFFD}" srcOrd="0" destOrd="0" presId="urn:microsoft.com/office/officeart/2005/8/layout/process5"/>
    <dgm:cxn modelId="{38A48718-29E5-48AF-854B-DE1EBEE07BDD}" type="presOf" srcId="{768E9D0B-9F02-4246-87B9-A50A4119BA85}" destId="{AF58042A-1DFE-4B0F-9B08-D22C84EAAB03}" srcOrd="0" destOrd="0" presId="urn:microsoft.com/office/officeart/2005/8/layout/process5"/>
    <dgm:cxn modelId="{F5B4ED27-5DED-4E8C-B655-CF701E88ABF4}" type="presOf" srcId="{472C5A15-51A0-420F-A177-9CF0CCA990EA}" destId="{CBDED5D0-CF30-4F4E-A82A-C0F2299612AA}" srcOrd="1" destOrd="0" presId="urn:microsoft.com/office/officeart/2005/8/layout/process5"/>
    <dgm:cxn modelId="{F3E31828-7CCF-442A-853B-DCCE3C181196}" type="presOf" srcId="{472C5A15-51A0-420F-A177-9CF0CCA990EA}" destId="{E03AA1F7-D63A-4955-9453-CB6BEEB18626}" srcOrd="0" destOrd="0" presId="urn:microsoft.com/office/officeart/2005/8/layout/process5"/>
    <dgm:cxn modelId="{9204C12D-7B4D-43F6-8B05-CDCDF299D54D}" srcId="{B0BFB3EA-6EDC-41D8-A575-1983AF146526}" destId="{D819AC0C-2AAF-486B-A22F-93FE95284BFD}" srcOrd="3" destOrd="0" parTransId="{40D8CA4F-D913-4289-96CD-D3364F9C8910}" sibTransId="{768E9D0B-9F02-4246-87B9-A50A4119BA85}"/>
    <dgm:cxn modelId="{D416C62F-70AD-4261-86FD-E9E807714351}" type="presOf" srcId="{B1146DB1-7490-4AEA-BB57-90CFD09BA39D}" destId="{A2776A09-E2F1-4F12-92FF-5BD2D868F5BE}" srcOrd="1" destOrd="0" presId="urn:microsoft.com/office/officeart/2005/8/layout/process5"/>
    <dgm:cxn modelId="{D0DCD131-148D-452F-8F9D-71AFF4DF30CA}" srcId="{B0BFB3EA-6EDC-41D8-A575-1983AF146526}" destId="{A7583795-BBA3-4594-9485-8AB89E119837}" srcOrd="8" destOrd="0" parTransId="{38480203-76B6-449B-8AA9-CC5CFB2E25C6}" sibTransId="{4CC7BED9-A22E-4611-BA0F-18A4660014EE}"/>
    <dgm:cxn modelId="{F5F0DD33-FEEF-45A0-8BD0-B0F22C8F8195}" type="presOf" srcId="{AC4A8835-D846-4076-9CC7-8287F07EB8A4}" destId="{6539DB0A-C0CE-4D15-91CE-8F190DCDFF3A}" srcOrd="0" destOrd="0" presId="urn:microsoft.com/office/officeart/2005/8/layout/process5"/>
    <dgm:cxn modelId="{AB7FA93A-0F70-4C0D-9B37-2101E46AEDC0}" srcId="{B0BFB3EA-6EDC-41D8-A575-1983AF146526}" destId="{AC4A8835-D846-4076-9CC7-8287F07EB8A4}" srcOrd="7" destOrd="0" parTransId="{D2E5FBBC-D3D5-4A60-A457-F2A96F9316A0}" sibTransId="{6F16CE5E-A779-489D-A708-E26895855A64}"/>
    <dgm:cxn modelId="{C44B6B61-2970-4721-9C1A-497273F3DC32}" srcId="{B0BFB3EA-6EDC-41D8-A575-1983AF146526}" destId="{7A17F1E8-9BA0-43FB-B361-B59273DF1327}" srcOrd="2" destOrd="0" parTransId="{332C31F0-1BC6-4555-AA7E-30D84AFD5CA4}" sibTransId="{34E7F581-A602-4FF2-A66D-67D190579DEE}"/>
    <dgm:cxn modelId="{4997CF62-BEBC-4B9A-B6E7-7922522A4118}" srcId="{B0BFB3EA-6EDC-41D8-A575-1983AF146526}" destId="{74A3A3C6-A5DE-497C-893A-AEA25B7B078C}" srcOrd="6" destOrd="0" parTransId="{EC6FD759-5EDD-42EF-B308-F61E8E574859}" sibTransId="{63BA46FB-83D8-4869-902B-2046C2A3D4C1}"/>
    <dgm:cxn modelId="{5B1D1743-27F9-44BD-95D5-40425FDBF0B6}" type="presOf" srcId="{D819AC0C-2AAF-486B-A22F-93FE95284BFD}" destId="{E4C8F02F-C3E6-4915-96DC-75F3B7C8357F}" srcOrd="0" destOrd="0" presId="urn:microsoft.com/office/officeart/2005/8/layout/process5"/>
    <dgm:cxn modelId="{FA764449-A57C-453B-9FDF-52AB56025375}" srcId="{B0BFB3EA-6EDC-41D8-A575-1983AF146526}" destId="{805873A4-1CC9-41E1-AC0D-35F2FFF66687}" srcOrd="1" destOrd="0" parTransId="{553DDFFA-119E-4960-88DA-A73345B54F07}" sibTransId="{3D767FFA-4CA0-435D-9303-5B9EA4F75072}"/>
    <dgm:cxn modelId="{B7E7BA73-0428-4691-AB7A-E4DC3DA01C9C}" type="presOf" srcId="{358BCB93-3805-4BDD-AE25-0508A9C39873}" destId="{2E446F8E-153A-4A81-BB89-115F4C57AF79}" srcOrd="0" destOrd="0" presId="urn:microsoft.com/office/officeart/2005/8/layout/process5"/>
    <dgm:cxn modelId="{5A537E55-83D3-42BD-8423-BEA8245696BC}" type="presOf" srcId="{34E7F581-A602-4FF2-A66D-67D190579DEE}" destId="{BB0FEC81-1F9D-4C2D-AAE4-21BB71B3CF67}" srcOrd="1" destOrd="0" presId="urn:microsoft.com/office/officeart/2005/8/layout/process5"/>
    <dgm:cxn modelId="{B19B3277-6309-415A-9D01-0785F09643C1}" type="presOf" srcId="{6F16CE5E-A779-489D-A708-E26895855A64}" destId="{BA286643-362D-47F7-9E73-562A667EB893}" srcOrd="0" destOrd="0" presId="urn:microsoft.com/office/officeart/2005/8/layout/process5"/>
    <dgm:cxn modelId="{B7906E7E-B2B5-4B09-8C86-C58543F303AC}" type="presOf" srcId="{20502FD8-9E76-45E5-AAB5-929406C6C67B}" destId="{08835430-EDE2-4CFA-A996-34D49CC8B85D}" srcOrd="1" destOrd="0" presId="urn:microsoft.com/office/officeart/2005/8/layout/process5"/>
    <dgm:cxn modelId="{6C768592-D35A-4CA1-9F71-05CD023C2A1B}" type="presOf" srcId="{3D767FFA-4CA0-435D-9303-5B9EA4F75072}" destId="{A5F7DAB7-BE52-4685-A8F7-DEE31B1EB8A8}" srcOrd="0" destOrd="0" presId="urn:microsoft.com/office/officeart/2005/8/layout/process5"/>
    <dgm:cxn modelId="{BF49B596-F0E6-4EAD-A7EF-7B48E1D6F1EC}" type="presOf" srcId="{63BA46FB-83D8-4869-902B-2046C2A3D4C1}" destId="{E795420E-6404-4CE4-8A3E-DD9E3187BE3C}" srcOrd="1" destOrd="0" presId="urn:microsoft.com/office/officeart/2005/8/layout/process5"/>
    <dgm:cxn modelId="{72825798-A042-4B10-9605-500141F1314E}" type="presOf" srcId="{34E7F581-A602-4FF2-A66D-67D190579DEE}" destId="{276A17B6-5F17-46F7-B7D2-07B51E4A3894}" srcOrd="0" destOrd="0" presId="urn:microsoft.com/office/officeart/2005/8/layout/process5"/>
    <dgm:cxn modelId="{5396229E-563E-40C6-8195-55739E33C731}" type="presOf" srcId="{74A3A3C6-A5DE-497C-893A-AEA25B7B078C}" destId="{1BB0AD4D-FD9B-40FF-A5C2-6CA2FD51F828}" srcOrd="0" destOrd="0" presId="urn:microsoft.com/office/officeart/2005/8/layout/process5"/>
    <dgm:cxn modelId="{923D39A0-270D-43A1-A423-9AD2E86E1DB8}" srcId="{B0BFB3EA-6EDC-41D8-A575-1983AF146526}" destId="{358BCB93-3805-4BDD-AE25-0508A9C39873}" srcOrd="0" destOrd="0" parTransId="{62CF7282-1B08-42D7-A3B6-CC9FAC64D1C6}" sibTransId="{472C5A15-51A0-420F-A177-9CF0CCA990EA}"/>
    <dgm:cxn modelId="{9A3790A2-925F-40D6-8DBA-49470D01C28B}" type="presOf" srcId="{3D767FFA-4CA0-435D-9303-5B9EA4F75072}" destId="{1D6737DC-3373-4A8D-B75A-242E1748C3F9}" srcOrd="1" destOrd="0" presId="urn:microsoft.com/office/officeart/2005/8/layout/process5"/>
    <dgm:cxn modelId="{8810F5A2-C3F4-4E72-A86E-E9A37CEC9B3B}" type="presOf" srcId="{20502FD8-9E76-45E5-AAB5-929406C6C67B}" destId="{3896D8BF-31A5-45E0-9E97-68CA46C5F1F5}" srcOrd="0" destOrd="0" presId="urn:microsoft.com/office/officeart/2005/8/layout/process5"/>
    <dgm:cxn modelId="{8089ABA8-38D6-4A30-B057-EA6121677CDD}" type="presOf" srcId="{7A17F1E8-9BA0-43FB-B361-B59273DF1327}" destId="{890326AE-5D39-43FD-9714-E7A415D4AEF1}" srcOrd="0" destOrd="0" presId="urn:microsoft.com/office/officeart/2005/8/layout/process5"/>
    <dgm:cxn modelId="{EBFBA4A9-9D90-4C03-976D-1AEDDCF5567D}" type="presOf" srcId="{1A4415F5-1F50-4B7E-995F-A028DEA559B5}" destId="{3E674CDA-6C0B-41A5-92A9-A3664BCF1A92}" srcOrd="0" destOrd="0" presId="urn:microsoft.com/office/officeart/2005/8/layout/process5"/>
    <dgm:cxn modelId="{2F3AA4B1-682F-4469-9F4C-C3A79FBA9575}" type="presOf" srcId="{B0BFB3EA-6EDC-41D8-A575-1983AF146526}" destId="{B637101B-F91F-462E-9689-3DEE969AC077}" srcOrd="0" destOrd="0" presId="urn:microsoft.com/office/officeart/2005/8/layout/process5"/>
    <dgm:cxn modelId="{5BF4CEBB-A949-4744-9F61-E446E35F0DFC}" type="presOf" srcId="{63BA46FB-83D8-4869-902B-2046C2A3D4C1}" destId="{B14CE880-86E8-41C5-BFD4-DC2FB22F37FA}" srcOrd="0" destOrd="0" presId="urn:microsoft.com/office/officeart/2005/8/layout/process5"/>
    <dgm:cxn modelId="{004CD1BC-8617-4C9E-97C7-38C95F20F86E}" srcId="{B0BFB3EA-6EDC-41D8-A575-1983AF146526}" destId="{8E2F588E-CEEE-4AFA-8E5D-9BAA9B67ECAB}" srcOrd="4" destOrd="0" parTransId="{0BA8D5A8-E475-46AC-8AFF-322036AF0C42}" sibTransId="{20502FD8-9E76-45E5-AAB5-929406C6C67B}"/>
    <dgm:cxn modelId="{4D3B21C1-D99A-4D89-9E8E-6940B26F9F33}" type="presOf" srcId="{6F16CE5E-A779-489D-A708-E26895855A64}" destId="{E04975A0-A393-4A32-BF36-481B535E4C8C}" srcOrd="1" destOrd="0" presId="urn:microsoft.com/office/officeart/2005/8/layout/process5"/>
    <dgm:cxn modelId="{9B3BFAD2-34CC-42FC-9387-EE8408030F63}" type="presOf" srcId="{B1146DB1-7490-4AEA-BB57-90CFD09BA39D}" destId="{D129E1A3-6301-4D89-B9E3-5DBEE15D521C}" srcOrd="0" destOrd="0" presId="urn:microsoft.com/office/officeart/2005/8/layout/process5"/>
    <dgm:cxn modelId="{24CDBDE5-10D0-48ED-82AA-CFF143EE2224}" type="presOf" srcId="{805873A4-1CC9-41E1-AC0D-35F2FFF66687}" destId="{AD0621A4-190C-419B-9837-9B3A5CBC07A2}" srcOrd="0" destOrd="0" presId="urn:microsoft.com/office/officeart/2005/8/layout/process5"/>
    <dgm:cxn modelId="{B25E00EE-E183-4508-A816-D963DAA93360}" type="presOf" srcId="{A7583795-BBA3-4594-9485-8AB89E119837}" destId="{C2D9ECCB-4A44-48D8-BA0B-F00924CA6FCE}" srcOrd="0" destOrd="0" presId="urn:microsoft.com/office/officeart/2005/8/layout/process5"/>
    <dgm:cxn modelId="{7D2E84FA-3B98-435A-B436-B06B6FD7F16A}" srcId="{B0BFB3EA-6EDC-41D8-A575-1983AF146526}" destId="{1A4415F5-1F50-4B7E-995F-A028DEA559B5}" srcOrd="5" destOrd="0" parTransId="{3C1A5AF5-A1BE-497C-8A41-5FEE12C3CBFA}" sibTransId="{B1146DB1-7490-4AEA-BB57-90CFD09BA39D}"/>
    <dgm:cxn modelId="{A85E6D6F-4405-4479-999F-0F5DD9D1A52B}" type="presParOf" srcId="{B637101B-F91F-462E-9689-3DEE969AC077}" destId="{2E446F8E-153A-4A81-BB89-115F4C57AF79}" srcOrd="0" destOrd="0" presId="urn:microsoft.com/office/officeart/2005/8/layout/process5"/>
    <dgm:cxn modelId="{569E7CEF-B023-4057-9154-96B57CB55D68}" type="presParOf" srcId="{B637101B-F91F-462E-9689-3DEE969AC077}" destId="{E03AA1F7-D63A-4955-9453-CB6BEEB18626}" srcOrd="1" destOrd="0" presId="urn:microsoft.com/office/officeart/2005/8/layout/process5"/>
    <dgm:cxn modelId="{3FC10554-34A1-4715-8595-73FE619E84B2}" type="presParOf" srcId="{E03AA1F7-D63A-4955-9453-CB6BEEB18626}" destId="{CBDED5D0-CF30-4F4E-A82A-C0F2299612AA}" srcOrd="0" destOrd="0" presId="urn:microsoft.com/office/officeart/2005/8/layout/process5"/>
    <dgm:cxn modelId="{9AFC0352-7F09-43AA-ADD7-2ACC6307BB78}" type="presParOf" srcId="{B637101B-F91F-462E-9689-3DEE969AC077}" destId="{AD0621A4-190C-419B-9837-9B3A5CBC07A2}" srcOrd="2" destOrd="0" presId="urn:microsoft.com/office/officeart/2005/8/layout/process5"/>
    <dgm:cxn modelId="{B4FE6E68-BA59-4A60-9534-F892E3BD45A0}" type="presParOf" srcId="{B637101B-F91F-462E-9689-3DEE969AC077}" destId="{A5F7DAB7-BE52-4685-A8F7-DEE31B1EB8A8}" srcOrd="3" destOrd="0" presId="urn:microsoft.com/office/officeart/2005/8/layout/process5"/>
    <dgm:cxn modelId="{86D29582-6764-4B38-B9B7-2E10A541856A}" type="presParOf" srcId="{A5F7DAB7-BE52-4685-A8F7-DEE31B1EB8A8}" destId="{1D6737DC-3373-4A8D-B75A-242E1748C3F9}" srcOrd="0" destOrd="0" presId="urn:microsoft.com/office/officeart/2005/8/layout/process5"/>
    <dgm:cxn modelId="{69F07653-05F9-45EF-9884-DD957F997F2C}" type="presParOf" srcId="{B637101B-F91F-462E-9689-3DEE969AC077}" destId="{890326AE-5D39-43FD-9714-E7A415D4AEF1}" srcOrd="4" destOrd="0" presId="urn:microsoft.com/office/officeart/2005/8/layout/process5"/>
    <dgm:cxn modelId="{CA9837C0-56F9-4EA2-95F3-0FD000B61D83}" type="presParOf" srcId="{B637101B-F91F-462E-9689-3DEE969AC077}" destId="{276A17B6-5F17-46F7-B7D2-07B51E4A3894}" srcOrd="5" destOrd="0" presId="urn:microsoft.com/office/officeart/2005/8/layout/process5"/>
    <dgm:cxn modelId="{4DF0DF25-9E94-4119-9843-5FBA0AE06A74}" type="presParOf" srcId="{276A17B6-5F17-46F7-B7D2-07B51E4A3894}" destId="{BB0FEC81-1F9D-4C2D-AAE4-21BB71B3CF67}" srcOrd="0" destOrd="0" presId="urn:microsoft.com/office/officeart/2005/8/layout/process5"/>
    <dgm:cxn modelId="{EC89DC2E-07B8-418A-BF86-B884DA59669D}" type="presParOf" srcId="{B637101B-F91F-462E-9689-3DEE969AC077}" destId="{E4C8F02F-C3E6-4915-96DC-75F3B7C8357F}" srcOrd="6" destOrd="0" presId="urn:microsoft.com/office/officeart/2005/8/layout/process5"/>
    <dgm:cxn modelId="{BB91BE35-320A-4750-BB5A-9A841B68DCD2}" type="presParOf" srcId="{B637101B-F91F-462E-9689-3DEE969AC077}" destId="{AF58042A-1DFE-4B0F-9B08-D22C84EAAB03}" srcOrd="7" destOrd="0" presId="urn:microsoft.com/office/officeart/2005/8/layout/process5"/>
    <dgm:cxn modelId="{063DA5FF-18B9-4FAE-B658-EA49B0CCE9A5}" type="presParOf" srcId="{AF58042A-1DFE-4B0F-9B08-D22C84EAAB03}" destId="{3F21E39D-B419-4C20-9911-31D9BC2A5877}" srcOrd="0" destOrd="0" presId="urn:microsoft.com/office/officeart/2005/8/layout/process5"/>
    <dgm:cxn modelId="{BF529E13-4303-45B7-BA70-7C3E1DBA3991}" type="presParOf" srcId="{B637101B-F91F-462E-9689-3DEE969AC077}" destId="{719BD912-01FC-4673-B1CB-856693CEFFFD}" srcOrd="8" destOrd="0" presId="urn:microsoft.com/office/officeart/2005/8/layout/process5"/>
    <dgm:cxn modelId="{770705B9-29A8-45D8-959B-571932CC35D7}" type="presParOf" srcId="{B637101B-F91F-462E-9689-3DEE969AC077}" destId="{3896D8BF-31A5-45E0-9E97-68CA46C5F1F5}" srcOrd="9" destOrd="0" presId="urn:microsoft.com/office/officeart/2005/8/layout/process5"/>
    <dgm:cxn modelId="{40DB70CC-C126-4347-89D8-C27DA319CA0D}" type="presParOf" srcId="{3896D8BF-31A5-45E0-9E97-68CA46C5F1F5}" destId="{08835430-EDE2-4CFA-A996-34D49CC8B85D}" srcOrd="0" destOrd="0" presId="urn:microsoft.com/office/officeart/2005/8/layout/process5"/>
    <dgm:cxn modelId="{0624827B-80E4-4254-A6D5-F899039F3AE8}" type="presParOf" srcId="{B637101B-F91F-462E-9689-3DEE969AC077}" destId="{3E674CDA-6C0B-41A5-92A9-A3664BCF1A92}" srcOrd="10" destOrd="0" presId="urn:microsoft.com/office/officeart/2005/8/layout/process5"/>
    <dgm:cxn modelId="{FE5DDCA8-AF3C-4282-8F00-742C1AAE16EB}" type="presParOf" srcId="{B637101B-F91F-462E-9689-3DEE969AC077}" destId="{D129E1A3-6301-4D89-B9E3-5DBEE15D521C}" srcOrd="11" destOrd="0" presId="urn:microsoft.com/office/officeart/2005/8/layout/process5"/>
    <dgm:cxn modelId="{5A770172-7543-477E-A2A5-903AB03C7386}" type="presParOf" srcId="{D129E1A3-6301-4D89-B9E3-5DBEE15D521C}" destId="{A2776A09-E2F1-4F12-92FF-5BD2D868F5BE}" srcOrd="0" destOrd="0" presId="urn:microsoft.com/office/officeart/2005/8/layout/process5"/>
    <dgm:cxn modelId="{29293AD8-9EAF-4307-86F7-10567E3DFF12}" type="presParOf" srcId="{B637101B-F91F-462E-9689-3DEE969AC077}" destId="{1BB0AD4D-FD9B-40FF-A5C2-6CA2FD51F828}" srcOrd="12" destOrd="0" presId="urn:microsoft.com/office/officeart/2005/8/layout/process5"/>
    <dgm:cxn modelId="{1BA602DC-E930-4D6E-A7ED-4011A62FC068}" type="presParOf" srcId="{B637101B-F91F-462E-9689-3DEE969AC077}" destId="{B14CE880-86E8-41C5-BFD4-DC2FB22F37FA}" srcOrd="13" destOrd="0" presId="urn:microsoft.com/office/officeart/2005/8/layout/process5"/>
    <dgm:cxn modelId="{6F397358-E24A-453C-818A-E09584381B2E}" type="presParOf" srcId="{B14CE880-86E8-41C5-BFD4-DC2FB22F37FA}" destId="{E795420E-6404-4CE4-8A3E-DD9E3187BE3C}" srcOrd="0" destOrd="0" presId="urn:microsoft.com/office/officeart/2005/8/layout/process5"/>
    <dgm:cxn modelId="{79E7E53A-E983-415A-92F6-209915049224}" type="presParOf" srcId="{B637101B-F91F-462E-9689-3DEE969AC077}" destId="{6539DB0A-C0CE-4D15-91CE-8F190DCDFF3A}" srcOrd="14" destOrd="0" presId="urn:microsoft.com/office/officeart/2005/8/layout/process5"/>
    <dgm:cxn modelId="{1F59CA55-C148-44AE-B449-4D7B382EF637}" type="presParOf" srcId="{B637101B-F91F-462E-9689-3DEE969AC077}" destId="{BA286643-362D-47F7-9E73-562A667EB893}" srcOrd="15" destOrd="0" presId="urn:microsoft.com/office/officeart/2005/8/layout/process5"/>
    <dgm:cxn modelId="{A493CCBC-0F14-4E7F-A003-DEF00C0C6EE4}" type="presParOf" srcId="{BA286643-362D-47F7-9E73-562A667EB893}" destId="{E04975A0-A393-4A32-BF36-481B535E4C8C}" srcOrd="0" destOrd="0" presId="urn:microsoft.com/office/officeart/2005/8/layout/process5"/>
    <dgm:cxn modelId="{2502DC29-0769-4210-862D-62735B7B6E9D}" type="presParOf" srcId="{B637101B-F91F-462E-9689-3DEE969AC077}" destId="{C2D9ECCB-4A44-48D8-BA0B-F00924CA6FCE}" srcOrd="16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043EA77-76CD-4012-ABB8-16CE716FD7A3}" type="doc">
      <dgm:prSet loTypeId="urn:microsoft.com/office/officeart/2008/layout/HexagonCluster" loCatId="relationship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109B42C-6539-489C-8D17-9141E4F87812}">
      <dgm:prSet phldrT="[Текст]" custT="1"/>
      <dgm:spPr/>
      <dgm:t>
        <a:bodyPr/>
        <a:lstStyle/>
        <a:p>
          <a:r>
            <a:rPr lang="ru-RU" sz="1000" dirty="0">
              <a:latin typeface="Montserrat Medium" pitchFamily="2" charset="-52"/>
            </a:rPr>
            <a:t>Граждане активно поделились своими  впечатлениями настроением на позитив</a:t>
          </a:r>
          <a:endParaRPr lang="ru-RU" sz="1000" dirty="0"/>
        </a:p>
      </dgm:t>
    </dgm:pt>
    <dgm:pt modelId="{B7D3EB33-3265-4CE8-8593-CBE05ABB0EC6}" type="parTrans" cxnId="{29A3E277-7851-47C9-AD2B-E2995D990C55}">
      <dgm:prSet/>
      <dgm:spPr/>
      <dgm:t>
        <a:bodyPr/>
        <a:lstStyle/>
        <a:p>
          <a:endParaRPr lang="ru-RU"/>
        </a:p>
      </dgm:t>
    </dgm:pt>
    <dgm:pt modelId="{80537914-5509-401B-A7C3-CC1D01611136}" type="sibTrans" cxnId="{29A3E277-7851-47C9-AD2B-E2995D990C55}">
      <dgm:prSet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5000" b="-25000"/>
          </a:stretch>
        </a:blipFill>
      </dgm:spPr>
      <dgm:t>
        <a:bodyPr/>
        <a:lstStyle/>
        <a:p>
          <a:endParaRPr lang="ru-RU"/>
        </a:p>
      </dgm:t>
    </dgm:pt>
    <dgm:pt modelId="{6F1005C2-BA7B-499A-B409-661D855AC9FE}">
      <dgm:prSet phldrT="[Текст]" custT="1"/>
      <dgm:spPr/>
      <dgm:t>
        <a:bodyPr/>
        <a:lstStyle/>
        <a:p>
          <a:r>
            <a:rPr lang="ru-RU" sz="1200" dirty="0"/>
            <a:t>Помогли гражданам осознать свои желания и навыки в профессиях</a:t>
          </a:r>
        </a:p>
      </dgm:t>
    </dgm:pt>
    <dgm:pt modelId="{70475965-2F2C-4C5D-B621-A4C0D45514FE}" type="parTrans" cxnId="{ABFC73C1-F485-4B53-BB8C-6C0B4E2733FE}">
      <dgm:prSet/>
      <dgm:spPr/>
      <dgm:t>
        <a:bodyPr/>
        <a:lstStyle/>
        <a:p>
          <a:endParaRPr lang="ru-RU"/>
        </a:p>
      </dgm:t>
    </dgm:pt>
    <dgm:pt modelId="{73A23B05-8D28-44AF-9BFF-A0F2773AB6F5}" type="sibTrans" cxnId="{ABFC73C1-F485-4B53-BB8C-6C0B4E2733FE}">
      <dgm:prSet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5000" b="-25000"/>
          </a:stretch>
        </a:blipFill>
      </dgm:spPr>
      <dgm:t>
        <a:bodyPr/>
        <a:lstStyle/>
        <a:p>
          <a:endParaRPr lang="ru-RU"/>
        </a:p>
      </dgm:t>
    </dgm:pt>
    <dgm:pt modelId="{CA4121B7-F981-4E0D-AA4D-5590344DA1E5}">
      <dgm:prSet phldrT="[Текст]" custT="1"/>
      <dgm:spPr/>
      <dgm:t>
        <a:bodyPr/>
        <a:lstStyle/>
        <a:p>
          <a:r>
            <a:rPr lang="ru-RU" sz="1500" dirty="0"/>
            <a:t>Правовая </a:t>
          </a:r>
          <a:r>
            <a:rPr lang="ru-RU" sz="1500"/>
            <a:t>грамотность  </a:t>
          </a:r>
          <a:r>
            <a:rPr lang="ru-RU" sz="1500" dirty="0"/>
            <a:t>в сфере занятости </a:t>
          </a:r>
        </a:p>
      </dgm:t>
    </dgm:pt>
    <dgm:pt modelId="{84F70420-241C-4D42-B0C2-C077ADDC3ABD}" type="parTrans" cxnId="{103ADA48-F5CA-482E-82D2-BC1BB39895BD}">
      <dgm:prSet/>
      <dgm:spPr/>
      <dgm:t>
        <a:bodyPr/>
        <a:lstStyle/>
        <a:p>
          <a:endParaRPr lang="ru-RU"/>
        </a:p>
      </dgm:t>
    </dgm:pt>
    <dgm:pt modelId="{02076FC9-2DD1-46D8-A628-20AB9535A878}" type="sibTrans" cxnId="{103ADA48-F5CA-482E-82D2-BC1BB39895BD}">
      <dgm:prSet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5000" b="-25000"/>
          </a:stretch>
        </a:blipFill>
      </dgm:spPr>
      <dgm:t>
        <a:bodyPr/>
        <a:lstStyle/>
        <a:p>
          <a:endParaRPr lang="ru-RU"/>
        </a:p>
      </dgm:t>
    </dgm:pt>
    <dgm:pt modelId="{CAA05873-C07F-4D21-BDFF-02E803C9FBD8}">
      <dgm:prSet phldrT="[Текст]" custT="1"/>
      <dgm:spPr/>
      <dgm:t>
        <a:bodyPr/>
        <a:lstStyle/>
        <a:p>
          <a:r>
            <a:rPr lang="ru-RU" sz="1100" dirty="0"/>
            <a:t>Профконсультанты получили новый опыт общения, прокачали свои компетенции</a:t>
          </a:r>
        </a:p>
      </dgm:t>
    </dgm:pt>
    <dgm:pt modelId="{5504AA85-A121-49A9-80EB-7BA0A91842FB}" type="parTrans" cxnId="{DC3F5849-72B7-44E2-A338-B8844651A2FC}">
      <dgm:prSet/>
      <dgm:spPr/>
      <dgm:t>
        <a:bodyPr/>
        <a:lstStyle/>
        <a:p>
          <a:endParaRPr lang="ru-RU"/>
        </a:p>
      </dgm:t>
    </dgm:pt>
    <dgm:pt modelId="{E1D62C82-CEE3-442A-B7A7-90E26471C295}" type="sibTrans" cxnId="{DC3F5849-72B7-44E2-A338-B8844651A2FC}">
      <dgm:prSet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5000" b="-25000"/>
          </a:stretch>
        </a:blipFill>
      </dgm:spPr>
      <dgm:t>
        <a:bodyPr/>
        <a:lstStyle/>
        <a:p>
          <a:endParaRPr lang="ru-RU"/>
        </a:p>
      </dgm:t>
    </dgm:pt>
    <dgm:pt modelId="{7D1691E4-69D8-4D70-9598-58793BB2345D}">
      <dgm:prSet phldrT="[Текст]" custT="1"/>
      <dgm:spPr/>
      <dgm:t>
        <a:bodyPr/>
        <a:lstStyle/>
        <a:p>
          <a:r>
            <a:rPr lang="ru-RU" sz="1200" dirty="0"/>
            <a:t>Повысили мотивацию осужденных к </a:t>
          </a:r>
          <a:r>
            <a:rPr lang="ru-RU" sz="1200" dirty="0" err="1"/>
            <a:t>ресоциализации</a:t>
          </a:r>
          <a:r>
            <a:rPr lang="ru-RU" sz="1200" dirty="0"/>
            <a:t> поиску работы</a:t>
          </a:r>
        </a:p>
      </dgm:t>
    </dgm:pt>
    <dgm:pt modelId="{45C8F6ED-5485-4935-9DB4-D40D152DE410}" type="parTrans" cxnId="{8DC73BA6-6F5C-46B4-889E-C5CBE72D23E3}">
      <dgm:prSet/>
      <dgm:spPr/>
      <dgm:t>
        <a:bodyPr/>
        <a:lstStyle/>
        <a:p>
          <a:endParaRPr lang="ru-RU"/>
        </a:p>
      </dgm:t>
    </dgm:pt>
    <dgm:pt modelId="{519C5306-D63F-4617-B204-5D60B8086316}" type="sibTrans" cxnId="{8DC73BA6-6F5C-46B4-889E-C5CBE72D23E3}">
      <dgm:prSet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6000" b="-26000"/>
          </a:stretch>
        </a:blipFill>
      </dgm:spPr>
      <dgm:t>
        <a:bodyPr/>
        <a:lstStyle/>
        <a:p>
          <a:endParaRPr lang="ru-RU"/>
        </a:p>
      </dgm:t>
    </dgm:pt>
    <dgm:pt modelId="{3C5F207C-C9C6-4586-AA75-3FA7B22A9BAB}">
      <dgm:prSet phldrT="[Текст]"/>
      <dgm:spPr/>
      <dgm:t>
        <a:bodyPr/>
        <a:lstStyle/>
        <a:p>
          <a:r>
            <a:rPr lang="ru-RU"/>
            <a:t>Эффективное сотрудничество </a:t>
          </a:r>
          <a:r>
            <a:rPr lang="ru-RU" dirty="0"/>
            <a:t>с социальными партнерами </a:t>
          </a:r>
          <a:r>
            <a:rPr lang="ru-RU"/>
            <a:t>– НКО</a:t>
          </a:r>
          <a:endParaRPr lang="ru-RU" dirty="0"/>
        </a:p>
      </dgm:t>
    </dgm:pt>
    <dgm:pt modelId="{EB5F31BB-87F1-47EA-9072-1DC737984FE4}" type="parTrans" cxnId="{91DC1043-5B19-4A02-BB94-A45E5F03F6F1}">
      <dgm:prSet/>
      <dgm:spPr/>
      <dgm:t>
        <a:bodyPr/>
        <a:lstStyle/>
        <a:p>
          <a:endParaRPr lang="ru-RU"/>
        </a:p>
      </dgm:t>
    </dgm:pt>
    <dgm:pt modelId="{C27A700F-9EA5-4729-920A-29F51CA695F9}" type="sibTrans" cxnId="{91DC1043-5B19-4A02-BB94-A45E5F03F6F1}">
      <dgm:prSet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6000" b="-26000"/>
          </a:stretch>
        </a:blipFill>
      </dgm:spPr>
      <dgm:t>
        <a:bodyPr/>
        <a:lstStyle/>
        <a:p>
          <a:endParaRPr lang="ru-RU"/>
        </a:p>
      </dgm:t>
    </dgm:pt>
    <dgm:pt modelId="{2365DA48-323A-4A2F-909C-EBDE23256B83}" type="pres">
      <dgm:prSet presAssocID="{5043EA77-76CD-4012-ABB8-16CE716FD7A3}" presName="Name0" presStyleCnt="0">
        <dgm:presLayoutVars>
          <dgm:chMax val="21"/>
          <dgm:chPref val="21"/>
        </dgm:presLayoutVars>
      </dgm:prSet>
      <dgm:spPr/>
    </dgm:pt>
    <dgm:pt modelId="{3235838B-F1CC-4944-A69D-B2856893537F}" type="pres">
      <dgm:prSet presAssocID="{3109B42C-6539-489C-8D17-9141E4F87812}" presName="text1" presStyleCnt="0"/>
      <dgm:spPr/>
    </dgm:pt>
    <dgm:pt modelId="{7C69637F-D9C2-4928-8B60-2971BB716B2A}" type="pres">
      <dgm:prSet presAssocID="{3109B42C-6539-489C-8D17-9141E4F87812}" presName="textRepeatNode" presStyleLbl="alignNode1" presStyleIdx="0" presStyleCnt="6">
        <dgm:presLayoutVars>
          <dgm:chMax val="0"/>
          <dgm:chPref val="0"/>
          <dgm:bulletEnabled val="1"/>
        </dgm:presLayoutVars>
      </dgm:prSet>
      <dgm:spPr/>
    </dgm:pt>
    <dgm:pt modelId="{9DF66723-654F-4F73-BA57-13C8A77CF24A}" type="pres">
      <dgm:prSet presAssocID="{3109B42C-6539-489C-8D17-9141E4F87812}" presName="textaccent1" presStyleCnt="0"/>
      <dgm:spPr/>
    </dgm:pt>
    <dgm:pt modelId="{D54D5557-F1F9-4382-9EF0-4F619A332C7C}" type="pres">
      <dgm:prSet presAssocID="{3109B42C-6539-489C-8D17-9141E4F87812}" presName="accentRepeatNode" presStyleLbl="solidAlignAcc1" presStyleIdx="0" presStyleCnt="12" custLinFactX="-74687" custLinFactY="-175146" custLinFactNeighborX="-100000" custLinFactNeighborY="-200000"/>
      <dgm:spPr/>
    </dgm:pt>
    <dgm:pt modelId="{55392F05-D43A-42CF-BF1A-919DEA5A58A3}" type="pres">
      <dgm:prSet presAssocID="{80537914-5509-401B-A7C3-CC1D01611136}" presName="image1" presStyleCnt="0"/>
      <dgm:spPr/>
    </dgm:pt>
    <dgm:pt modelId="{F2E9EA9F-CCA4-431F-BC47-ECF2DA378569}" type="pres">
      <dgm:prSet presAssocID="{80537914-5509-401B-A7C3-CC1D01611136}" presName="imageRepeatNode" presStyleLbl="alignAcc1" presStyleIdx="0" presStyleCnt="6"/>
      <dgm:spPr/>
    </dgm:pt>
    <dgm:pt modelId="{48895FF3-F865-4D24-8FA6-D59EBE917613}" type="pres">
      <dgm:prSet presAssocID="{80537914-5509-401B-A7C3-CC1D01611136}" presName="imageaccent1" presStyleCnt="0"/>
      <dgm:spPr/>
    </dgm:pt>
    <dgm:pt modelId="{6F1FDB0D-3C04-4D5C-BB38-329476CE9F5E}" type="pres">
      <dgm:prSet presAssocID="{80537914-5509-401B-A7C3-CC1D01611136}" presName="accentRepeatNode" presStyleLbl="solidAlignAcc1" presStyleIdx="1" presStyleCnt="12"/>
      <dgm:spPr/>
    </dgm:pt>
    <dgm:pt modelId="{725EF4CE-1C94-47D3-B8AA-4F980E0FF264}" type="pres">
      <dgm:prSet presAssocID="{6F1005C2-BA7B-499A-B409-661D855AC9FE}" presName="text2" presStyleCnt="0"/>
      <dgm:spPr/>
    </dgm:pt>
    <dgm:pt modelId="{2BE957B9-FE83-4972-960C-10D6020CE4DF}" type="pres">
      <dgm:prSet presAssocID="{6F1005C2-BA7B-499A-B409-661D855AC9FE}" presName="textRepeatNode" presStyleLbl="alignNode1" presStyleIdx="1" presStyleCnt="6">
        <dgm:presLayoutVars>
          <dgm:chMax val="0"/>
          <dgm:chPref val="0"/>
          <dgm:bulletEnabled val="1"/>
        </dgm:presLayoutVars>
      </dgm:prSet>
      <dgm:spPr/>
    </dgm:pt>
    <dgm:pt modelId="{672E0C7F-0581-4E45-8A18-5E110560FDAA}" type="pres">
      <dgm:prSet presAssocID="{6F1005C2-BA7B-499A-B409-661D855AC9FE}" presName="textaccent2" presStyleCnt="0"/>
      <dgm:spPr/>
    </dgm:pt>
    <dgm:pt modelId="{E594937C-2C7F-4681-87B1-497C6253170D}" type="pres">
      <dgm:prSet presAssocID="{6F1005C2-BA7B-499A-B409-661D855AC9FE}" presName="accentRepeatNode" presStyleLbl="solidAlignAcc1" presStyleIdx="2" presStyleCnt="12" custLinFactX="-200000" custLinFactY="-329656" custLinFactNeighborX="-217028" custLinFactNeighborY="-400000"/>
      <dgm:spPr/>
    </dgm:pt>
    <dgm:pt modelId="{9DCE3C24-1371-45E8-BD9F-48123EE925AD}" type="pres">
      <dgm:prSet presAssocID="{73A23B05-8D28-44AF-9BFF-A0F2773AB6F5}" presName="image2" presStyleCnt="0"/>
      <dgm:spPr/>
    </dgm:pt>
    <dgm:pt modelId="{54065FBD-5C96-496F-AA7F-09091597E8E4}" type="pres">
      <dgm:prSet presAssocID="{73A23B05-8D28-44AF-9BFF-A0F2773AB6F5}" presName="imageRepeatNode" presStyleLbl="alignAcc1" presStyleIdx="1" presStyleCnt="6"/>
      <dgm:spPr/>
    </dgm:pt>
    <dgm:pt modelId="{91FB0554-D079-404C-80CF-83C333951399}" type="pres">
      <dgm:prSet presAssocID="{73A23B05-8D28-44AF-9BFF-A0F2773AB6F5}" presName="imageaccent2" presStyleCnt="0"/>
      <dgm:spPr/>
    </dgm:pt>
    <dgm:pt modelId="{CD11D2B7-02E7-483F-88D2-07EEA4D6DD2A}" type="pres">
      <dgm:prSet presAssocID="{73A23B05-8D28-44AF-9BFF-A0F2773AB6F5}" presName="accentRepeatNode" presStyleLbl="solidAlignAcc1" presStyleIdx="3" presStyleCnt="12"/>
      <dgm:spPr/>
    </dgm:pt>
    <dgm:pt modelId="{F9D600F3-75F2-4E82-A058-11770DFB4EC4}" type="pres">
      <dgm:prSet presAssocID="{CA4121B7-F981-4E0D-AA4D-5590344DA1E5}" presName="text3" presStyleCnt="0"/>
      <dgm:spPr/>
    </dgm:pt>
    <dgm:pt modelId="{B01A0BB2-A5BA-4845-A78E-5CE28CC6D5AF}" type="pres">
      <dgm:prSet presAssocID="{CA4121B7-F981-4E0D-AA4D-5590344DA1E5}" presName="textRepeatNode" presStyleLbl="alignNode1" presStyleIdx="2" presStyleCnt="6" custScaleX="102554">
        <dgm:presLayoutVars>
          <dgm:chMax val="0"/>
          <dgm:chPref val="0"/>
          <dgm:bulletEnabled val="1"/>
        </dgm:presLayoutVars>
      </dgm:prSet>
      <dgm:spPr/>
    </dgm:pt>
    <dgm:pt modelId="{8854947D-F524-44E6-965A-1CB7937E046E}" type="pres">
      <dgm:prSet presAssocID="{CA4121B7-F981-4E0D-AA4D-5590344DA1E5}" presName="textaccent3" presStyleCnt="0"/>
      <dgm:spPr/>
    </dgm:pt>
    <dgm:pt modelId="{0C57FC64-6EBD-4503-8054-7CBD8AAEA1D9}" type="pres">
      <dgm:prSet presAssocID="{CA4121B7-F981-4E0D-AA4D-5590344DA1E5}" presName="accentRepeatNode" presStyleLbl="solidAlignAcc1" presStyleIdx="4" presStyleCnt="12"/>
      <dgm:spPr/>
    </dgm:pt>
    <dgm:pt modelId="{3494EC7A-6AA0-41DB-BBF0-4EE4A740A72F}" type="pres">
      <dgm:prSet presAssocID="{02076FC9-2DD1-46D8-A628-20AB9535A878}" presName="image3" presStyleCnt="0"/>
      <dgm:spPr/>
    </dgm:pt>
    <dgm:pt modelId="{2942AC13-D404-4DDD-911D-B55414F86C5E}" type="pres">
      <dgm:prSet presAssocID="{02076FC9-2DD1-46D8-A628-20AB9535A878}" presName="imageRepeatNode" presStyleLbl="alignAcc1" presStyleIdx="2" presStyleCnt="6"/>
      <dgm:spPr/>
    </dgm:pt>
    <dgm:pt modelId="{BCECB994-0D68-44B5-A9E3-850A9FD60FDD}" type="pres">
      <dgm:prSet presAssocID="{02076FC9-2DD1-46D8-A628-20AB9535A878}" presName="imageaccent3" presStyleCnt="0"/>
      <dgm:spPr/>
    </dgm:pt>
    <dgm:pt modelId="{1F374E4F-4CAF-422B-9E98-DEDC2F740D1E}" type="pres">
      <dgm:prSet presAssocID="{02076FC9-2DD1-46D8-A628-20AB9535A878}" presName="accentRepeatNode" presStyleLbl="solidAlignAcc1" presStyleIdx="5" presStyleCnt="12"/>
      <dgm:spPr/>
    </dgm:pt>
    <dgm:pt modelId="{4D007B4B-1CEF-4FEE-BCAD-3EB8D2B47EDB}" type="pres">
      <dgm:prSet presAssocID="{CAA05873-C07F-4D21-BDFF-02E803C9FBD8}" presName="text4" presStyleCnt="0"/>
      <dgm:spPr/>
    </dgm:pt>
    <dgm:pt modelId="{08153A50-4258-4835-A48D-0DCB7947DDBB}" type="pres">
      <dgm:prSet presAssocID="{CAA05873-C07F-4D21-BDFF-02E803C9FBD8}" presName="textRepeatNode" presStyleLbl="alignNode1" presStyleIdx="3" presStyleCnt="6">
        <dgm:presLayoutVars>
          <dgm:chMax val="0"/>
          <dgm:chPref val="0"/>
          <dgm:bulletEnabled val="1"/>
        </dgm:presLayoutVars>
      </dgm:prSet>
      <dgm:spPr/>
    </dgm:pt>
    <dgm:pt modelId="{0C828488-71A7-4FA4-9A3A-3B9929C9AA89}" type="pres">
      <dgm:prSet presAssocID="{CAA05873-C07F-4D21-BDFF-02E803C9FBD8}" presName="textaccent4" presStyleCnt="0"/>
      <dgm:spPr/>
    </dgm:pt>
    <dgm:pt modelId="{B8B9A388-CA8A-42D7-9E7B-03012844CF4C}" type="pres">
      <dgm:prSet presAssocID="{CAA05873-C07F-4D21-BDFF-02E803C9FBD8}" presName="accentRepeatNode" presStyleLbl="solidAlignAcc1" presStyleIdx="6" presStyleCnt="12" custLinFactX="-59135" custLinFactY="148129" custLinFactNeighborX="-100000" custLinFactNeighborY="200000"/>
      <dgm:spPr/>
    </dgm:pt>
    <dgm:pt modelId="{70285493-C374-47B8-A42C-7C4781826F69}" type="pres">
      <dgm:prSet presAssocID="{E1D62C82-CEE3-442A-B7A7-90E26471C295}" presName="image4" presStyleCnt="0"/>
      <dgm:spPr/>
    </dgm:pt>
    <dgm:pt modelId="{E1687457-7FE1-43A2-BC4A-F8B76C719493}" type="pres">
      <dgm:prSet presAssocID="{E1D62C82-CEE3-442A-B7A7-90E26471C295}" presName="imageRepeatNode" presStyleLbl="alignAcc1" presStyleIdx="3" presStyleCnt="6"/>
      <dgm:spPr/>
    </dgm:pt>
    <dgm:pt modelId="{F5C6D3EA-761D-451A-B7D2-856A04CAD5D9}" type="pres">
      <dgm:prSet presAssocID="{E1D62C82-CEE3-442A-B7A7-90E26471C295}" presName="imageaccent4" presStyleCnt="0"/>
      <dgm:spPr/>
    </dgm:pt>
    <dgm:pt modelId="{33629BF0-6D5C-4730-B466-C3015FB4E2AC}" type="pres">
      <dgm:prSet presAssocID="{E1D62C82-CEE3-442A-B7A7-90E26471C295}" presName="accentRepeatNode" presStyleLbl="solidAlignAcc1" presStyleIdx="7" presStyleCnt="12"/>
      <dgm:spPr/>
    </dgm:pt>
    <dgm:pt modelId="{802EAE52-9F4C-4A0A-9EB7-23B030BFE2F5}" type="pres">
      <dgm:prSet presAssocID="{7D1691E4-69D8-4D70-9598-58793BB2345D}" presName="text5" presStyleCnt="0"/>
      <dgm:spPr/>
    </dgm:pt>
    <dgm:pt modelId="{D07D75EA-51E4-402A-AB69-2351420D4130}" type="pres">
      <dgm:prSet presAssocID="{7D1691E4-69D8-4D70-9598-58793BB2345D}" presName="textRepeatNode" presStyleLbl="alignNode1" presStyleIdx="4" presStyleCnt="6">
        <dgm:presLayoutVars>
          <dgm:chMax val="0"/>
          <dgm:chPref val="0"/>
          <dgm:bulletEnabled val="1"/>
        </dgm:presLayoutVars>
      </dgm:prSet>
      <dgm:spPr/>
    </dgm:pt>
    <dgm:pt modelId="{C1A7FDFF-296A-4684-964E-7750634993DA}" type="pres">
      <dgm:prSet presAssocID="{7D1691E4-69D8-4D70-9598-58793BB2345D}" presName="textaccent5" presStyleCnt="0"/>
      <dgm:spPr/>
    </dgm:pt>
    <dgm:pt modelId="{95B5AD4E-7EB4-4901-98CE-BD7E145F3CC4}" type="pres">
      <dgm:prSet presAssocID="{7D1691E4-69D8-4D70-9598-58793BB2345D}" presName="accentRepeatNode" presStyleLbl="solidAlignAcc1" presStyleIdx="8" presStyleCnt="12"/>
      <dgm:spPr/>
    </dgm:pt>
    <dgm:pt modelId="{F157C733-A1F5-4E52-BBB2-A6A4D7267180}" type="pres">
      <dgm:prSet presAssocID="{519C5306-D63F-4617-B204-5D60B8086316}" presName="image5" presStyleCnt="0"/>
      <dgm:spPr/>
    </dgm:pt>
    <dgm:pt modelId="{5F599C9F-E936-4507-9198-55218AB6D08F}" type="pres">
      <dgm:prSet presAssocID="{519C5306-D63F-4617-B204-5D60B8086316}" presName="imageRepeatNode" presStyleLbl="alignAcc1" presStyleIdx="4" presStyleCnt="6"/>
      <dgm:spPr/>
    </dgm:pt>
    <dgm:pt modelId="{4BADFEFF-94A3-463E-AEB3-DE9E5B0238D3}" type="pres">
      <dgm:prSet presAssocID="{519C5306-D63F-4617-B204-5D60B8086316}" presName="imageaccent5" presStyleCnt="0"/>
      <dgm:spPr/>
    </dgm:pt>
    <dgm:pt modelId="{BBEFB83C-8C8A-4C49-9955-A7BA7EDDC28E}" type="pres">
      <dgm:prSet presAssocID="{519C5306-D63F-4617-B204-5D60B8086316}" presName="accentRepeatNode" presStyleLbl="solidAlignAcc1" presStyleIdx="9" presStyleCnt="12"/>
      <dgm:spPr/>
    </dgm:pt>
    <dgm:pt modelId="{434C344F-EE4F-413E-B402-3F6FE693055C}" type="pres">
      <dgm:prSet presAssocID="{3C5F207C-C9C6-4586-AA75-3FA7B22A9BAB}" presName="text6" presStyleCnt="0"/>
      <dgm:spPr/>
    </dgm:pt>
    <dgm:pt modelId="{DF4B3D9D-8E71-4841-B582-18C955A56D62}" type="pres">
      <dgm:prSet presAssocID="{3C5F207C-C9C6-4586-AA75-3FA7B22A9BAB}" presName="textRepeatNode" presStyleLbl="alignNode1" presStyleIdx="5" presStyleCnt="6">
        <dgm:presLayoutVars>
          <dgm:chMax val="0"/>
          <dgm:chPref val="0"/>
          <dgm:bulletEnabled val="1"/>
        </dgm:presLayoutVars>
      </dgm:prSet>
      <dgm:spPr/>
    </dgm:pt>
    <dgm:pt modelId="{04E7EED2-FBE1-4E5A-901B-3FC240E39D7B}" type="pres">
      <dgm:prSet presAssocID="{3C5F207C-C9C6-4586-AA75-3FA7B22A9BAB}" presName="textaccent6" presStyleCnt="0"/>
      <dgm:spPr/>
    </dgm:pt>
    <dgm:pt modelId="{417EC257-6BEF-4F34-B42C-45319CB861F9}" type="pres">
      <dgm:prSet presAssocID="{3C5F207C-C9C6-4586-AA75-3FA7B22A9BAB}" presName="accentRepeatNode" presStyleLbl="solidAlignAcc1" presStyleIdx="10" presStyleCnt="12"/>
      <dgm:spPr/>
    </dgm:pt>
    <dgm:pt modelId="{C2966B69-7859-4B5B-9DF5-D3A1E858B355}" type="pres">
      <dgm:prSet presAssocID="{C27A700F-9EA5-4729-920A-29F51CA695F9}" presName="image6" presStyleCnt="0"/>
      <dgm:spPr/>
    </dgm:pt>
    <dgm:pt modelId="{EA030A04-AA82-448C-A853-3D40045737B6}" type="pres">
      <dgm:prSet presAssocID="{C27A700F-9EA5-4729-920A-29F51CA695F9}" presName="imageRepeatNode" presStyleLbl="alignAcc1" presStyleIdx="5" presStyleCnt="6"/>
      <dgm:spPr/>
    </dgm:pt>
    <dgm:pt modelId="{6312C89E-1F5B-44EB-808F-7EF2D89D19C3}" type="pres">
      <dgm:prSet presAssocID="{C27A700F-9EA5-4729-920A-29F51CA695F9}" presName="imageaccent6" presStyleCnt="0"/>
      <dgm:spPr/>
    </dgm:pt>
    <dgm:pt modelId="{B3AE9F00-EE8F-4EC0-9BE6-D76D11F94DE2}" type="pres">
      <dgm:prSet presAssocID="{C27A700F-9EA5-4729-920A-29F51CA695F9}" presName="accentRepeatNode" presStyleLbl="solidAlignAcc1" presStyleIdx="11" presStyleCnt="12"/>
      <dgm:spPr/>
    </dgm:pt>
  </dgm:ptLst>
  <dgm:cxnLst>
    <dgm:cxn modelId="{1869E314-4761-44EA-8DF3-0079484D3566}" type="presOf" srcId="{CAA05873-C07F-4D21-BDFF-02E803C9FBD8}" destId="{08153A50-4258-4835-A48D-0DCB7947DDBB}" srcOrd="0" destOrd="0" presId="urn:microsoft.com/office/officeart/2008/layout/HexagonCluster"/>
    <dgm:cxn modelId="{E0030818-EF91-4C3F-BA0B-D8BF11A51C40}" type="presOf" srcId="{CA4121B7-F981-4E0D-AA4D-5590344DA1E5}" destId="{B01A0BB2-A5BA-4845-A78E-5CE28CC6D5AF}" srcOrd="0" destOrd="0" presId="urn:microsoft.com/office/officeart/2008/layout/HexagonCluster"/>
    <dgm:cxn modelId="{3272F639-2B38-4279-9E7E-FA6B52EFD18D}" type="presOf" srcId="{73A23B05-8D28-44AF-9BFF-A0F2773AB6F5}" destId="{54065FBD-5C96-496F-AA7F-09091597E8E4}" srcOrd="0" destOrd="0" presId="urn:microsoft.com/office/officeart/2008/layout/HexagonCluster"/>
    <dgm:cxn modelId="{19F3BC3A-E10F-4125-AFC4-0161380044FC}" type="presOf" srcId="{6F1005C2-BA7B-499A-B409-661D855AC9FE}" destId="{2BE957B9-FE83-4972-960C-10D6020CE4DF}" srcOrd="0" destOrd="0" presId="urn:microsoft.com/office/officeart/2008/layout/HexagonCluster"/>
    <dgm:cxn modelId="{4EC3475B-49B7-4A34-A9D1-701318129248}" type="presOf" srcId="{3C5F207C-C9C6-4586-AA75-3FA7B22A9BAB}" destId="{DF4B3D9D-8E71-4841-B582-18C955A56D62}" srcOrd="0" destOrd="0" presId="urn:microsoft.com/office/officeart/2008/layout/HexagonCluster"/>
    <dgm:cxn modelId="{B98B995F-CBAB-454C-B239-783B5415429C}" type="presOf" srcId="{02076FC9-2DD1-46D8-A628-20AB9535A878}" destId="{2942AC13-D404-4DDD-911D-B55414F86C5E}" srcOrd="0" destOrd="0" presId="urn:microsoft.com/office/officeart/2008/layout/HexagonCluster"/>
    <dgm:cxn modelId="{91DC1043-5B19-4A02-BB94-A45E5F03F6F1}" srcId="{5043EA77-76CD-4012-ABB8-16CE716FD7A3}" destId="{3C5F207C-C9C6-4586-AA75-3FA7B22A9BAB}" srcOrd="5" destOrd="0" parTransId="{EB5F31BB-87F1-47EA-9072-1DC737984FE4}" sibTransId="{C27A700F-9EA5-4729-920A-29F51CA695F9}"/>
    <dgm:cxn modelId="{103ADA48-F5CA-482E-82D2-BC1BB39895BD}" srcId="{5043EA77-76CD-4012-ABB8-16CE716FD7A3}" destId="{CA4121B7-F981-4E0D-AA4D-5590344DA1E5}" srcOrd="2" destOrd="0" parTransId="{84F70420-241C-4D42-B0C2-C077ADDC3ABD}" sibTransId="{02076FC9-2DD1-46D8-A628-20AB9535A878}"/>
    <dgm:cxn modelId="{DC3F5849-72B7-44E2-A338-B8844651A2FC}" srcId="{5043EA77-76CD-4012-ABB8-16CE716FD7A3}" destId="{CAA05873-C07F-4D21-BDFF-02E803C9FBD8}" srcOrd="3" destOrd="0" parTransId="{5504AA85-A121-49A9-80EB-7BA0A91842FB}" sibTransId="{E1D62C82-CEE3-442A-B7A7-90E26471C295}"/>
    <dgm:cxn modelId="{ACCCB26E-809F-41B8-A22D-0E131A0C6C90}" type="presOf" srcId="{519C5306-D63F-4617-B204-5D60B8086316}" destId="{5F599C9F-E936-4507-9198-55218AB6D08F}" srcOrd="0" destOrd="0" presId="urn:microsoft.com/office/officeart/2008/layout/HexagonCluster"/>
    <dgm:cxn modelId="{2D88A150-2036-43D6-B58C-E9502B441817}" type="presOf" srcId="{3109B42C-6539-489C-8D17-9141E4F87812}" destId="{7C69637F-D9C2-4928-8B60-2971BB716B2A}" srcOrd="0" destOrd="0" presId="urn:microsoft.com/office/officeart/2008/layout/HexagonCluster"/>
    <dgm:cxn modelId="{29A3E277-7851-47C9-AD2B-E2995D990C55}" srcId="{5043EA77-76CD-4012-ABB8-16CE716FD7A3}" destId="{3109B42C-6539-489C-8D17-9141E4F87812}" srcOrd="0" destOrd="0" parTransId="{B7D3EB33-3265-4CE8-8593-CBE05ABB0EC6}" sibTransId="{80537914-5509-401B-A7C3-CC1D01611136}"/>
    <dgm:cxn modelId="{F7A06DA4-6EBF-4E3B-ADA4-B7D2286FE222}" type="presOf" srcId="{7D1691E4-69D8-4D70-9598-58793BB2345D}" destId="{D07D75EA-51E4-402A-AB69-2351420D4130}" srcOrd="0" destOrd="0" presId="urn:microsoft.com/office/officeart/2008/layout/HexagonCluster"/>
    <dgm:cxn modelId="{8DC73BA6-6F5C-46B4-889E-C5CBE72D23E3}" srcId="{5043EA77-76CD-4012-ABB8-16CE716FD7A3}" destId="{7D1691E4-69D8-4D70-9598-58793BB2345D}" srcOrd="4" destOrd="0" parTransId="{45C8F6ED-5485-4935-9DB4-D40D152DE410}" sibTransId="{519C5306-D63F-4617-B204-5D60B8086316}"/>
    <dgm:cxn modelId="{ABFC73C1-F485-4B53-BB8C-6C0B4E2733FE}" srcId="{5043EA77-76CD-4012-ABB8-16CE716FD7A3}" destId="{6F1005C2-BA7B-499A-B409-661D855AC9FE}" srcOrd="1" destOrd="0" parTransId="{70475965-2F2C-4C5D-B621-A4C0D45514FE}" sibTransId="{73A23B05-8D28-44AF-9BFF-A0F2773AB6F5}"/>
    <dgm:cxn modelId="{7C947CE2-A19B-470D-9337-4456BE668BEE}" type="presOf" srcId="{C27A700F-9EA5-4729-920A-29F51CA695F9}" destId="{EA030A04-AA82-448C-A853-3D40045737B6}" srcOrd="0" destOrd="0" presId="urn:microsoft.com/office/officeart/2008/layout/HexagonCluster"/>
    <dgm:cxn modelId="{308E9FF5-6751-4BD9-8F3C-1A907C40DCCF}" type="presOf" srcId="{80537914-5509-401B-A7C3-CC1D01611136}" destId="{F2E9EA9F-CCA4-431F-BC47-ECF2DA378569}" srcOrd="0" destOrd="0" presId="urn:microsoft.com/office/officeart/2008/layout/HexagonCluster"/>
    <dgm:cxn modelId="{ECA8C6FA-FBC1-4E7B-8D81-4707D164C9AC}" type="presOf" srcId="{E1D62C82-CEE3-442A-B7A7-90E26471C295}" destId="{E1687457-7FE1-43A2-BC4A-F8B76C719493}" srcOrd="0" destOrd="0" presId="urn:microsoft.com/office/officeart/2008/layout/HexagonCluster"/>
    <dgm:cxn modelId="{311B21FE-0945-4AED-A5D6-E83A3E93AEEF}" type="presOf" srcId="{5043EA77-76CD-4012-ABB8-16CE716FD7A3}" destId="{2365DA48-323A-4A2F-909C-EBDE23256B83}" srcOrd="0" destOrd="0" presId="urn:microsoft.com/office/officeart/2008/layout/HexagonCluster"/>
    <dgm:cxn modelId="{C22D2AB4-B74B-4420-A3F3-958003A58AC9}" type="presParOf" srcId="{2365DA48-323A-4A2F-909C-EBDE23256B83}" destId="{3235838B-F1CC-4944-A69D-B2856893537F}" srcOrd="0" destOrd="0" presId="urn:microsoft.com/office/officeart/2008/layout/HexagonCluster"/>
    <dgm:cxn modelId="{3E5741A3-1434-4F4C-9B61-9C33DF5D6564}" type="presParOf" srcId="{3235838B-F1CC-4944-A69D-B2856893537F}" destId="{7C69637F-D9C2-4928-8B60-2971BB716B2A}" srcOrd="0" destOrd="0" presId="urn:microsoft.com/office/officeart/2008/layout/HexagonCluster"/>
    <dgm:cxn modelId="{AA27E8C9-8D28-46E0-B4BE-58DE8DDE76DB}" type="presParOf" srcId="{2365DA48-323A-4A2F-909C-EBDE23256B83}" destId="{9DF66723-654F-4F73-BA57-13C8A77CF24A}" srcOrd="1" destOrd="0" presId="urn:microsoft.com/office/officeart/2008/layout/HexagonCluster"/>
    <dgm:cxn modelId="{3E54E003-A306-4E3E-B91D-0FD6BD29016C}" type="presParOf" srcId="{9DF66723-654F-4F73-BA57-13C8A77CF24A}" destId="{D54D5557-F1F9-4382-9EF0-4F619A332C7C}" srcOrd="0" destOrd="0" presId="urn:microsoft.com/office/officeart/2008/layout/HexagonCluster"/>
    <dgm:cxn modelId="{58E51CFB-9C4A-4BA2-BAE1-5381CF044C74}" type="presParOf" srcId="{2365DA48-323A-4A2F-909C-EBDE23256B83}" destId="{55392F05-D43A-42CF-BF1A-919DEA5A58A3}" srcOrd="2" destOrd="0" presId="urn:microsoft.com/office/officeart/2008/layout/HexagonCluster"/>
    <dgm:cxn modelId="{B4805D52-9398-40C7-A582-926341450413}" type="presParOf" srcId="{55392F05-D43A-42CF-BF1A-919DEA5A58A3}" destId="{F2E9EA9F-CCA4-431F-BC47-ECF2DA378569}" srcOrd="0" destOrd="0" presId="urn:microsoft.com/office/officeart/2008/layout/HexagonCluster"/>
    <dgm:cxn modelId="{AC86055A-EB97-43E9-BF10-92CC43BA414C}" type="presParOf" srcId="{2365DA48-323A-4A2F-909C-EBDE23256B83}" destId="{48895FF3-F865-4D24-8FA6-D59EBE917613}" srcOrd="3" destOrd="0" presId="urn:microsoft.com/office/officeart/2008/layout/HexagonCluster"/>
    <dgm:cxn modelId="{864945F9-CEE3-41C7-A461-F8FA30B3CD6A}" type="presParOf" srcId="{48895FF3-F865-4D24-8FA6-D59EBE917613}" destId="{6F1FDB0D-3C04-4D5C-BB38-329476CE9F5E}" srcOrd="0" destOrd="0" presId="urn:microsoft.com/office/officeart/2008/layout/HexagonCluster"/>
    <dgm:cxn modelId="{55F54316-05FE-4412-9BE8-7A7DECCEAB43}" type="presParOf" srcId="{2365DA48-323A-4A2F-909C-EBDE23256B83}" destId="{725EF4CE-1C94-47D3-B8AA-4F980E0FF264}" srcOrd="4" destOrd="0" presId="urn:microsoft.com/office/officeart/2008/layout/HexagonCluster"/>
    <dgm:cxn modelId="{51A86954-B6DB-4C9A-B44D-BC8FEBA5CB7E}" type="presParOf" srcId="{725EF4CE-1C94-47D3-B8AA-4F980E0FF264}" destId="{2BE957B9-FE83-4972-960C-10D6020CE4DF}" srcOrd="0" destOrd="0" presId="urn:microsoft.com/office/officeart/2008/layout/HexagonCluster"/>
    <dgm:cxn modelId="{6481AE7D-A54D-4C99-8ABA-05701D53BAC6}" type="presParOf" srcId="{2365DA48-323A-4A2F-909C-EBDE23256B83}" destId="{672E0C7F-0581-4E45-8A18-5E110560FDAA}" srcOrd="5" destOrd="0" presId="urn:microsoft.com/office/officeart/2008/layout/HexagonCluster"/>
    <dgm:cxn modelId="{9A4B7F4C-BD8C-42C5-A659-3B193562E7E1}" type="presParOf" srcId="{672E0C7F-0581-4E45-8A18-5E110560FDAA}" destId="{E594937C-2C7F-4681-87B1-497C6253170D}" srcOrd="0" destOrd="0" presId="urn:microsoft.com/office/officeart/2008/layout/HexagonCluster"/>
    <dgm:cxn modelId="{AC4FA38C-6422-46AE-AC82-A9BBFEFBB7D4}" type="presParOf" srcId="{2365DA48-323A-4A2F-909C-EBDE23256B83}" destId="{9DCE3C24-1371-45E8-BD9F-48123EE925AD}" srcOrd="6" destOrd="0" presId="urn:microsoft.com/office/officeart/2008/layout/HexagonCluster"/>
    <dgm:cxn modelId="{8A6739E6-15BB-4789-BF8F-413BEBD72DCE}" type="presParOf" srcId="{9DCE3C24-1371-45E8-BD9F-48123EE925AD}" destId="{54065FBD-5C96-496F-AA7F-09091597E8E4}" srcOrd="0" destOrd="0" presId="urn:microsoft.com/office/officeart/2008/layout/HexagonCluster"/>
    <dgm:cxn modelId="{D07AE942-D8BA-463F-B0FC-0048F1BD116D}" type="presParOf" srcId="{2365DA48-323A-4A2F-909C-EBDE23256B83}" destId="{91FB0554-D079-404C-80CF-83C333951399}" srcOrd="7" destOrd="0" presId="urn:microsoft.com/office/officeart/2008/layout/HexagonCluster"/>
    <dgm:cxn modelId="{45E7AC6D-F7D4-46D3-A0CC-84460A151060}" type="presParOf" srcId="{91FB0554-D079-404C-80CF-83C333951399}" destId="{CD11D2B7-02E7-483F-88D2-07EEA4D6DD2A}" srcOrd="0" destOrd="0" presId="urn:microsoft.com/office/officeart/2008/layout/HexagonCluster"/>
    <dgm:cxn modelId="{A4D99983-0B9B-447B-89C9-87CC998B389F}" type="presParOf" srcId="{2365DA48-323A-4A2F-909C-EBDE23256B83}" destId="{F9D600F3-75F2-4E82-A058-11770DFB4EC4}" srcOrd="8" destOrd="0" presId="urn:microsoft.com/office/officeart/2008/layout/HexagonCluster"/>
    <dgm:cxn modelId="{1A66A274-4A68-4F68-ACC4-3D3A3C832439}" type="presParOf" srcId="{F9D600F3-75F2-4E82-A058-11770DFB4EC4}" destId="{B01A0BB2-A5BA-4845-A78E-5CE28CC6D5AF}" srcOrd="0" destOrd="0" presId="urn:microsoft.com/office/officeart/2008/layout/HexagonCluster"/>
    <dgm:cxn modelId="{58E860EC-CC6E-4A13-AE3E-5F60546456B0}" type="presParOf" srcId="{2365DA48-323A-4A2F-909C-EBDE23256B83}" destId="{8854947D-F524-44E6-965A-1CB7937E046E}" srcOrd="9" destOrd="0" presId="urn:microsoft.com/office/officeart/2008/layout/HexagonCluster"/>
    <dgm:cxn modelId="{20B63CA9-D3A1-4BF3-8E4C-1FE56E48A519}" type="presParOf" srcId="{8854947D-F524-44E6-965A-1CB7937E046E}" destId="{0C57FC64-6EBD-4503-8054-7CBD8AAEA1D9}" srcOrd="0" destOrd="0" presId="urn:microsoft.com/office/officeart/2008/layout/HexagonCluster"/>
    <dgm:cxn modelId="{AA22E856-56EB-4738-9E24-41F0838FB263}" type="presParOf" srcId="{2365DA48-323A-4A2F-909C-EBDE23256B83}" destId="{3494EC7A-6AA0-41DB-BBF0-4EE4A740A72F}" srcOrd="10" destOrd="0" presId="urn:microsoft.com/office/officeart/2008/layout/HexagonCluster"/>
    <dgm:cxn modelId="{B09CBAC2-C7C9-4DDE-BF11-AFFC9AF94E45}" type="presParOf" srcId="{3494EC7A-6AA0-41DB-BBF0-4EE4A740A72F}" destId="{2942AC13-D404-4DDD-911D-B55414F86C5E}" srcOrd="0" destOrd="0" presId="urn:microsoft.com/office/officeart/2008/layout/HexagonCluster"/>
    <dgm:cxn modelId="{C29E52BD-24F8-4A11-B48A-FDF5AEAD2697}" type="presParOf" srcId="{2365DA48-323A-4A2F-909C-EBDE23256B83}" destId="{BCECB994-0D68-44B5-A9E3-850A9FD60FDD}" srcOrd="11" destOrd="0" presId="urn:microsoft.com/office/officeart/2008/layout/HexagonCluster"/>
    <dgm:cxn modelId="{FD9A1908-4029-4C62-95C9-11783A4C01A5}" type="presParOf" srcId="{BCECB994-0D68-44B5-A9E3-850A9FD60FDD}" destId="{1F374E4F-4CAF-422B-9E98-DEDC2F740D1E}" srcOrd="0" destOrd="0" presId="urn:microsoft.com/office/officeart/2008/layout/HexagonCluster"/>
    <dgm:cxn modelId="{6117FC20-7DD8-4743-8481-E655E2BC82C4}" type="presParOf" srcId="{2365DA48-323A-4A2F-909C-EBDE23256B83}" destId="{4D007B4B-1CEF-4FEE-BCAD-3EB8D2B47EDB}" srcOrd="12" destOrd="0" presId="urn:microsoft.com/office/officeart/2008/layout/HexagonCluster"/>
    <dgm:cxn modelId="{AAC2C9EC-9B26-4B89-B107-FF5D9418C930}" type="presParOf" srcId="{4D007B4B-1CEF-4FEE-BCAD-3EB8D2B47EDB}" destId="{08153A50-4258-4835-A48D-0DCB7947DDBB}" srcOrd="0" destOrd="0" presId="urn:microsoft.com/office/officeart/2008/layout/HexagonCluster"/>
    <dgm:cxn modelId="{EE82EBE1-03FA-4202-9E9B-6F712003B1A9}" type="presParOf" srcId="{2365DA48-323A-4A2F-909C-EBDE23256B83}" destId="{0C828488-71A7-4FA4-9A3A-3B9929C9AA89}" srcOrd="13" destOrd="0" presId="urn:microsoft.com/office/officeart/2008/layout/HexagonCluster"/>
    <dgm:cxn modelId="{B0C9F57A-E47F-4EBB-8F9A-1AF7A4BFC45D}" type="presParOf" srcId="{0C828488-71A7-4FA4-9A3A-3B9929C9AA89}" destId="{B8B9A388-CA8A-42D7-9E7B-03012844CF4C}" srcOrd="0" destOrd="0" presId="urn:microsoft.com/office/officeart/2008/layout/HexagonCluster"/>
    <dgm:cxn modelId="{98CC06B7-2C11-4CAA-8DF6-FA2316C3C454}" type="presParOf" srcId="{2365DA48-323A-4A2F-909C-EBDE23256B83}" destId="{70285493-C374-47B8-A42C-7C4781826F69}" srcOrd="14" destOrd="0" presId="urn:microsoft.com/office/officeart/2008/layout/HexagonCluster"/>
    <dgm:cxn modelId="{FB9B76B4-61C9-4AD0-B78D-458A1D9EED32}" type="presParOf" srcId="{70285493-C374-47B8-A42C-7C4781826F69}" destId="{E1687457-7FE1-43A2-BC4A-F8B76C719493}" srcOrd="0" destOrd="0" presId="urn:microsoft.com/office/officeart/2008/layout/HexagonCluster"/>
    <dgm:cxn modelId="{E973A0F2-4A51-4820-AB44-5F3B9950161D}" type="presParOf" srcId="{2365DA48-323A-4A2F-909C-EBDE23256B83}" destId="{F5C6D3EA-761D-451A-B7D2-856A04CAD5D9}" srcOrd="15" destOrd="0" presId="urn:microsoft.com/office/officeart/2008/layout/HexagonCluster"/>
    <dgm:cxn modelId="{FF739610-9200-46BB-9760-0AEF7FBE794C}" type="presParOf" srcId="{F5C6D3EA-761D-451A-B7D2-856A04CAD5D9}" destId="{33629BF0-6D5C-4730-B466-C3015FB4E2AC}" srcOrd="0" destOrd="0" presId="urn:microsoft.com/office/officeart/2008/layout/HexagonCluster"/>
    <dgm:cxn modelId="{CA9EF8D9-FA3D-4EDF-BAB8-7AEF65C2F614}" type="presParOf" srcId="{2365DA48-323A-4A2F-909C-EBDE23256B83}" destId="{802EAE52-9F4C-4A0A-9EB7-23B030BFE2F5}" srcOrd="16" destOrd="0" presId="urn:microsoft.com/office/officeart/2008/layout/HexagonCluster"/>
    <dgm:cxn modelId="{4014BE26-9536-4032-9A84-E4C7704BEA8D}" type="presParOf" srcId="{802EAE52-9F4C-4A0A-9EB7-23B030BFE2F5}" destId="{D07D75EA-51E4-402A-AB69-2351420D4130}" srcOrd="0" destOrd="0" presId="urn:microsoft.com/office/officeart/2008/layout/HexagonCluster"/>
    <dgm:cxn modelId="{F33EEF06-7F30-489C-9460-89771B10400E}" type="presParOf" srcId="{2365DA48-323A-4A2F-909C-EBDE23256B83}" destId="{C1A7FDFF-296A-4684-964E-7750634993DA}" srcOrd="17" destOrd="0" presId="urn:microsoft.com/office/officeart/2008/layout/HexagonCluster"/>
    <dgm:cxn modelId="{D780B075-392A-4C3B-991C-02E8BAD9AE20}" type="presParOf" srcId="{C1A7FDFF-296A-4684-964E-7750634993DA}" destId="{95B5AD4E-7EB4-4901-98CE-BD7E145F3CC4}" srcOrd="0" destOrd="0" presId="urn:microsoft.com/office/officeart/2008/layout/HexagonCluster"/>
    <dgm:cxn modelId="{C4C5EE87-237C-4A0D-B20B-76FF19144F5A}" type="presParOf" srcId="{2365DA48-323A-4A2F-909C-EBDE23256B83}" destId="{F157C733-A1F5-4E52-BBB2-A6A4D7267180}" srcOrd="18" destOrd="0" presId="urn:microsoft.com/office/officeart/2008/layout/HexagonCluster"/>
    <dgm:cxn modelId="{68DFFD24-BF7C-4F09-9DE9-3FD88D791FFB}" type="presParOf" srcId="{F157C733-A1F5-4E52-BBB2-A6A4D7267180}" destId="{5F599C9F-E936-4507-9198-55218AB6D08F}" srcOrd="0" destOrd="0" presId="urn:microsoft.com/office/officeart/2008/layout/HexagonCluster"/>
    <dgm:cxn modelId="{30316833-CEEB-4A56-9007-7FDDA52786C8}" type="presParOf" srcId="{2365DA48-323A-4A2F-909C-EBDE23256B83}" destId="{4BADFEFF-94A3-463E-AEB3-DE9E5B0238D3}" srcOrd="19" destOrd="0" presId="urn:microsoft.com/office/officeart/2008/layout/HexagonCluster"/>
    <dgm:cxn modelId="{CEC920EE-B90E-4E9B-A8E1-41010CACA28A}" type="presParOf" srcId="{4BADFEFF-94A3-463E-AEB3-DE9E5B0238D3}" destId="{BBEFB83C-8C8A-4C49-9955-A7BA7EDDC28E}" srcOrd="0" destOrd="0" presId="urn:microsoft.com/office/officeart/2008/layout/HexagonCluster"/>
    <dgm:cxn modelId="{6C319E31-3905-47FC-8943-05AE0D80A7ED}" type="presParOf" srcId="{2365DA48-323A-4A2F-909C-EBDE23256B83}" destId="{434C344F-EE4F-413E-B402-3F6FE693055C}" srcOrd="20" destOrd="0" presId="urn:microsoft.com/office/officeart/2008/layout/HexagonCluster"/>
    <dgm:cxn modelId="{11940C1E-4EA8-4DB7-99C1-F1E3CFF69E34}" type="presParOf" srcId="{434C344F-EE4F-413E-B402-3F6FE693055C}" destId="{DF4B3D9D-8E71-4841-B582-18C955A56D62}" srcOrd="0" destOrd="0" presId="urn:microsoft.com/office/officeart/2008/layout/HexagonCluster"/>
    <dgm:cxn modelId="{49A63123-786B-4E18-936B-212A2216B2BD}" type="presParOf" srcId="{2365DA48-323A-4A2F-909C-EBDE23256B83}" destId="{04E7EED2-FBE1-4E5A-901B-3FC240E39D7B}" srcOrd="21" destOrd="0" presId="urn:microsoft.com/office/officeart/2008/layout/HexagonCluster"/>
    <dgm:cxn modelId="{109FF7A3-F4AC-48B5-87B6-1F1DA15BFE9B}" type="presParOf" srcId="{04E7EED2-FBE1-4E5A-901B-3FC240E39D7B}" destId="{417EC257-6BEF-4F34-B42C-45319CB861F9}" srcOrd="0" destOrd="0" presId="urn:microsoft.com/office/officeart/2008/layout/HexagonCluster"/>
    <dgm:cxn modelId="{796ABBBB-9555-4A22-AB46-384CE33D996C}" type="presParOf" srcId="{2365DA48-323A-4A2F-909C-EBDE23256B83}" destId="{C2966B69-7859-4B5B-9DF5-D3A1E858B355}" srcOrd="22" destOrd="0" presId="urn:microsoft.com/office/officeart/2008/layout/HexagonCluster"/>
    <dgm:cxn modelId="{F5CFF2D7-0716-41EC-B8BF-B4C566723FFD}" type="presParOf" srcId="{C2966B69-7859-4B5B-9DF5-D3A1E858B355}" destId="{EA030A04-AA82-448C-A853-3D40045737B6}" srcOrd="0" destOrd="0" presId="urn:microsoft.com/office/officeart/2008/layout/HexagonCluster"/>
    <dgm:cxn modelId="{6B4D022C-23ED-49A5-95B2-8AAAB1366E65}" type="presParOf" srcId="{2365DA48-323A-4A2F-909C-EBDE23256B83}" destId="{6312C89E-1F5B-44EB-808F-7EF2D89D19C3}" srcOrd="23" destOrd="0" presId="urn:microsoft.com/office/officeart/2008/layout/HexagonCluster"/>
    <dgm:cxn modelId="{BE7C8D15-18A1-4A77-B640-79FB68393C9C}" type="presParOf" srcId="{6312C89E-1F5B-44EB-808F-7EF2D89D19C3}" destId="{B3AE9F00-EE8F-4EC0-9BE6-D76D11F94DE2}" srcOrd="0" destOrd="0" presId="urn:microsoft.com/office/officeart/2008/layout/HexagonCluster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9CB360-AC37-4E82-B3DE-B91662E77D3C}">
      <dsp:nvSpPr>
        <dsp:cNvPr id="0" name=""/>
        <dsp:cNvSpPr/>
      </dsp:nvSpPr>
      <dsp:spPr>
        <a:xfrm>
          <a:off x="3815954" y="2111005"/>
          <a:ext cx="3144141" cy="129484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114300" lvl="1" indent="-114300" algn="r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altLang="ru-RU" sz="1200" b="0" kern="1200" dirty="0">
              <a:solidFill>
                <a:srgbClr val="0070C0"/>
              </a:solidFill>
              <a:latin typeface="Montserrat Medium" pitchFamily="2" charset="-52"/>
            </a:rPr>
            <a:t>Увеличение показателя     профессионального обучения</a:t>
          </a:r>
          <a:endParaRPr lang="ru-RU" sz="1200" b="0" kern="1200" dirty="0">
            <a:solidFill>
              <a:srgbClr val="0070C0"/>
            </a:solidFill>
          </a:endParaRPr>
        </a:p>
      </dsp:txBody>
      <dsp:txXfrm>
        <a:off x="4787641" y="2463160"/>
        <a:ext cx="2144010" cy="914247"/>
      </dsp:txXfrm>
    </dsp:sp>
    <dsp:sp modelId="{33D6F667-AC39-4845-83D1-3873DC021B5E}">
      <dsp:nvSpPr>
        <dsp:cNvPr id="0" name=""/>
        <dsp:cNvSpPr/>
      </dsp:nvSpPr>
      <dsp:spPr>
        <a:xfrm>
          <a:off x="48933" y="2094974"/>
          <a:ext cx="2788853" cy="129484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altLang="ru-RU" sz="1200" b="0" kern="1200" dirty="0">
              <a:solidFill>
                <a:srgbClr val="0070C0"/>
              </a:solidFill>
              <a:latin typeface="Montserrat Medium" pitchFamily="2" charset="-52"/>
            </a:rPr>
            <a:t>Увеличение показателя трудоустройства или иной формы занятости</a:t>
          </a:r>
          <a:endParaRPr lang="ru-RU" sz="1200" b="0" kern="1200" dirty="0">
            <a:solidFill>
              <a:srgbClr val="0070C0"/>
            </a:solidFill>
            <a:latin typeface="Montserrat Medium" pitchFamily="2" charset="-52"/>
          </a:endParaRPr>
        </a:p>
      </dsp:txBody>
      <dsp:txXfrm>
        <a:off x="77377" y="2447130"/>
        <a:ext cx="1895309" cy="914247"/>
      </dsp:txXfrm>
    </dsp:sp>
    <dsp:sp modelId="{FD10E6D6-EEBA-4ECF-B699-DE99672BE663}">
      <dsp:nvSpPr>
        <dsp:cNvPr id="0" name=""/>
        <dsp:cNvSpPr/>
      </dsp:nvSpPr>
      <dsp:spPr>
        <a:xfrm>
          <a:off x="4196309" y="581506"/>
          <a:ext cx="2763786" cy="136526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b" anchorCtr="0">
          <a:noAutofit/>
        </a:bodyPr>
        <a:lstStyle/>
        <a:p>
          <a:pPr marL="114300" lvl="1" indent="-114300" algn="r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altLang="ru-RU" sz="1200" b="0" kern="1200" dirty="0">
              <a:solidFill>
                <a:srgbClr val="0070C0"/>
              </a:solidFill>
              <a:latin typeface="Montserrat Medium" pitchFamily="2" charset="-52"/>
            </a:rPr>
            <a:t>Повышение удовлетворенности граждан оказываемыми услугами</a:t>
          </a:r>
          <a:endParaRPr lang="ru-RU" sz="1200" b="0" kern="1200" dirty="0">
            <a:solidFill>
              <a:srgbClr val="0070C0"/>
            </a:solidFill>
            <a:latin typeface="Montserrat Medium" pitchFamily="2" charset="-52"/>
          </a:endParaRPr>
        </a:p>
      </dsp:txBody>
      <dsp:txXfrm>
        <a:off x="5055435" y="611496"/>
        <a:ext cx="1874670" cy="963965"/>
      </dsp:txXfrm>
    </dsp:sp>
    <dsp:sp modelId="{2765B367-65E6-4019-A889-025CF87417D8}">
      <dsp:nvSpPr>
        <dsp:cNvPr id="0" name=""/>
        <dsp:cNvSpPr/>
      </dsp:nvSpPr>
      <dsp:spPr>
        <a:xfrm>
          <a:off x="48933" y="653512"/>
          <a:ext cx="2665759" cy="129484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b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altLang="ru-RU" sz="1200" b="0" kern="1200" dirty="0">
              <a:solidFill>
                <a:srgbClr val="0070C0"/>
              </a:solidFill>
              <a:latin typeface="Montserrat Medium" pitchFamily="2" charset="-52"/>
            </a:rPr>
            <a:t>Увеличение обращаемости граждан в ЦЗН</a:t>
          </a:r>
          <a:endParaRPr lang="ru-RU" sz="1200" b="0" kern="1200" dirty="0">
            <a:solidFill>
              <a:srgbClr val="0070C0"/>
            </a:solidFill>
            <a:latin typeface="Montserrat Medium" pitchFamily="2" charset="-52"/>
          </a:endParaRPr>
        </a:p>
      </dsp:txBody>
      <dsp:txXfrm>
        <a:off x="77377" y="681956"/>
        <a:ext cx="1809143" cy="914247"/>
      </dsp:txXfrm>
    </dsp:sp>
    <dsp:sp modelId="{204992A9-C33B-4ACD-AE84-C70B5DAA6A33}">
      <dsp:nvSpPr>
        <dsp:cNvPr id="0" name=""/>
        <dsp:cNvSpPr/>
      </dsp:nvSpPr>
      <dsp:spPr>
        <a:xfrm>
          <a:off x="1687494" y="239446"/>
          <a:ext cx="1752089" cy="1752089"/>
        </a:xfrm>
        <a:prstGeom prst="pieWedge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b="1" kern="1200" dirty="0">
              <a:latin typeface="Montserrat ExtraBold" pitchFamily="2" charset="-52"/>
            </a:rPr>
            <a:t>на </a:t>
          </a:r>
          <a:r>
            <a:rPr lang="ru-RU" sz="2800" b="1" kern="1200" dirty="0">
              <a:solidFill>
                <a:srgbClr val="F1552C"/>
              </a:solidFill>
              <a:latin typeface="Montserrat ExtraBold" pitchFamily="2" charset="-52"/>
            </a:rPr>
            <a:t>30</a:t>
          </a:r>
          <a:r>
            <a:rPr lang="ru-RU" sz="1900" b="1" kern="1200" dirty="0">
              <a:latin typeface="Montserrat ExtraBold" pitchFamily="2" charset="-52"/>
            </a:rPr>
            <a:t>%</a:t>
          </a:r>
        </a:p>
      </dsp:txBody>
      <dsp:txXfrm>
        <a:off x="2200669" y="752621"/>
        <a:ext cx="1238914" cy="1238914"/>
      </dsp:txXfrm>
    </dsp:sp>
    <dsp:sp modelId="{7FFA3F81-F5C2-4392-A6F5-DA49CECDA7E0}">
      <dsp:nvSpPr>
        <dsp:cNvPr id="0" name=""/>
        <dsp:cNvSpPr/>
      </dsp:nvSpPr>
      <dsp:spPr>
        <a:xfrm rot="5400000">
          <a:off x="3520511" y="239446"/>
          <a:ext cx="1752089" cy="1752089"/>
        </a:xfrm>
        <a:prstGeom prst="pieWedge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b="1" kern="1200" dirty="0">
              <a:latin typeface="Montserrat ExtraBold" pitchFamily="2" charset="-52"/>
            </a:rPr>
            <a:t>до</a:t>
          </a:r>
          <a:r>
            <a:rPr lang="ru-RU" sz="2000" b="1" kern="1200" dirty="0">
              <a:latin typeface="Montserrat ExtraBold" pitchFamily="2" charset="-52"/>
            </a:rPr>
            <a:t> </a:t>
          </a:r>
          <a:r>
            <a:rPr lang="ru-RU" sz="2800" b="1" kern="1200" dirty="0">
              <a:solidFill>
                <a:srgbClr val="F1552C"/>
              </a:solidFill>
              <a:latin typeface="Montserrat ExtraBold" pitchFamily="2" charset="-52"/>
            </a:rPr>
            <a:t>86</a:t>
          </a:r>
          <a:r>
            <a:rPr lang="ru-RU" sz="1900" b="1" kern="1200" dirty="0">
              <a:latin typeface="Montserrat ExtraBold" pitchFamily="2" charset="-52"/>
            </a:rPr>
            <a:t>%</a:t>
          </a:r>
        </a:p>
      </dsp:txBody>
      <dsp:txXfrm rot="-5400000">
        <a:off x="3520511" y="752621"/>
        <a:ext cx="1238914" cy="1238914"/>
      </dsp:txXfrm>
    </dsp:sp>
    <dsp:sp modelId="{0AC84F98-E9A3-4C9D-B23E-8B552F2A9174}">
      <dsp:nvSpPr>
        <dsp:cNvPr id="0" name=""/>
        <dsp:cNvSpPr/>
      </dsp:nvSpPr>
      <dsp:spPr>
        <a:xfrm rot="10800000">
          <a:off x="3520511" y="2072463"/>
          <a:ext cx="1752089" cy="1752089"/>
        </a:xfrm>
        <a:prstGeom prst="pieWedge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b="1" kern="1200" dirty="0">
              <a:latin typeface="Montserrat ExtraBold" pitchFamily="2" charset="-52"/>
            </a:rPr>
            <a:t>на </a:t>
          </a:r>
          <a:r>
            <a:rPr lang="ru-RU" sz="2800" b="1" kern="1200" dirty="0">
              <a:solidFill>
                <a:srgbClr val="F1552C"/>
              </a:solidFill>
              <a:latin typeface="Montserrat ExtraBold" pitchFamily="2" charset="-52"/>
            </a:rPr>
            <a:t>30</a:t>
          </a:r>
          <a:r>
            <a:rPr lang="ru-RU" sz="1900" b="1" kern="1200" dirty="0">
              <a:latin typeface="Montserrat ExtraBold" pitchFamily="2" charset="-52"/>
            </a:rPr>
            <a:t>%</a:t>
          </a:r>
        </a:p>
      </dsp:txBody>
      <dsp:txXfrm rot="10800000">
        <a:off x="3520511" y="2072463"/>
        <a:ext cx="1238914" cy="1238914"/>
      </dsp:txXfrm>
    </dsp:sp>
    <dsp:sp modelId="{CE18F103-4926-4037-8376-E23219462CD1}">
      <dsp:nvSpPr>
        <dsp:cNvPr id="0" name=""/>
        <dsp:cNvSpPr/>
      </dsp:nvSpPr>
      <dsp:spPr>
        <a:xfrm rot="16200000">
          <a:off x="1687494" y="2072463"/>
          <a:ext cx="1752089" cy="1752089"/>
        </a:xfrm>
        <a:prstGeom prst="pieWedge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b="0" kern="1200" dirty="0">
              <a:latin typeface="Montserrat ExtraBold" pitchFamily="2" charset="-52"/>
            </a:rPr>
            <a:t>на </a:t>
          </a:r>
          <a:r>
            <a:rPr lang="ru-RU" sz="2800" b="0" kern="1200" dirty="0">
              <a:solidFill>
                <a:srgbClr val="F1552C"/>
              </a:solidFill>
              <a:latin typeface="Montserrat ExtraBold" pitchFamily="2" charset="-52"/>
            </a:rPr>
            <a:t>30</a:t>
          </a:r>
          <a:r>
            <a:rPr lang="ru-RU" sz="1900" b="0" kern="1200" dirty="0">
              <a:latin typeface="Montserrat ExtraBold" pitchFamily="2" charset="-52"/>
            </a:rPr>
            <a:t>%</a:t>
          </a:r>
        </a:p>
      </dsp:txBody>
      <dsp:txXfrm rot="5400000">
        <a:off x="2200669" y="2072463"/>
        <a:ext cx="1238914" cy="1238914"/>
      </dsp:txXfrm>
    </dsp:sp>
    <dsp:sp modelId="{4DF7C8FA-1A0B-4E35-84FD-93B0A6644659}">
      <dsp:nvSpPr>
        <dsp:cNvPr id="0" name=""/>
        <dsp:cNvSpPr/>
      </dsp:nvSpPr>
      <dsp:spPr>
        <a:xfrm>
          <a:off x="3177579" y="1667824"/>
          <a:ext cx="604936" cy="526031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9F04CC-B061-40D5-BD27-CDA056141E31}">
      <dsp:nvSpPr>
        <dsp:cNvPr id="0" name=""/>
        <dsp:cNvSpPr/>
      </dsp:nvSpPr>
      <dsp:spPr>
        <a:xfrm rot="10800000">
          <a:off x="3177579" y="1870144"/>
          <a:ext cx="604936" cy="526031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446F8E-153A-4A81-BB89-115F4C57AF79}">
      <dsp:nvSpPr>
        <dsp:cNvPr id="0" name=""/>
        <dsp:cNvSpPr/>
      </dsp:nvSpPr>
      <dsp:spPr>
        <a:xfrm>
          <a:off x="3537" y="21074"/>
          <a:ext cx="1546865" cy="928119"/>
        </a:xfrm>
        <a:prstGeom prst="roundRect">
          <a:avLst>
            <a:gd name="adj" fmla="val 10000"/>
          </a:avLst>
        </a:prstGeom>
        <a:solidFill>
          <a:srgbClr val="0070C0"/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800" kern="1200" dirty="0">
              <a:latin typeface="Montserrat Medium" pitchFamily="2" charset="-52"/>
            </a:rPr>
            <a:t>Нормативное обоснование взаимодействия</a:t>
          </a:r>
        </a:p>
      </dsp:txBody>
      <dsp:txXfrm>
        <a:off x="30721" y="48258"/>
        <a:ext cx="1492497" cy="873751"/>
      </dsp:txXfrm>
    </dsp:sp>
    <dsp:sp modelId="{E03AA1F7-D63A-4955-9453-CB6BEEB18626}">
      <dsp:nvSpPr>
        <dsp:cNvPr id="0" name=""/>
        <dsp:cNvSpPr/>
      </dsp:nvSpPr>
      <dsp:spPr>
        <a:xfrm>
          <a:off x="1686528" y="293322"/>
          <a:ext cx="327935" cy="383622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800" kern="1200">
            <a:latin typeface="Montserrat Medium" pitchFamily="2" charset="-52"/>
          </a:endParaRPr>
        </a:p>
      </dsp:txBody>
      <dsp:txXfrm>
        <a:off x="1686528" y="370046"/>
        <a:ext cx="229555" cy="230174"/>
      </dsp:txXfrm>
    </dsp:sp>
    <dsp:sp modelId="{AD0621A4-190C-419B-9837-9B3A5CBC07A2}">
      <dsp:nvSpPr>
        <dsp:cNvPr id="0" name=""/>
        <dsp:cNvSpPr/>
      </dsp:nvSpPr>
      <dsp:spPr>
        <a:xfrm>
          <a:off x="2169150" y="21074"/>
          <a:ext cx="1546865" cy="928119"/>
        </a:xfrm>
        <a:prstGeom prst="roundRect">
          <a:avLst>
            <a:gd name="adj" fmla="val 10000"/>
          </a:avLst>
        </a:prstGeom>
        <a:solidFill>
          <a:srgbClr val="0070C0"/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800" kern="1200" dirty="0">
              <a:latin typeface="Montserrat Medium" pitchFamily="2" charset="-52"/>
            </a:rPr>
            <a:t>Заключение соглашений о взаимодействии с ГУФСИН, НКО</a:t>
          </a:r>
        </a:p>
      </dsp:txBody>
      <dsp:txXfrm>
        <a:off x="2196334" y="48258"/>
        <a:ext cx="1492497" cy="873751"/>
      </dsp:txXfrm>
    </dsp:sp>
    <dsp:sp modelId="{A5F7DAB7-BE52-4685-A8F7-DEE31B1EB8A8}">
      <dsp:nvSpPr>
        <dsp:cNvPr id="0" name=""/>
        <dsp:cNvSpPr/>
      </dsp:nvSpPr>
      <dsp:spPr>
        <a:xfrm>
          <a:off x="3852140" y="293322"/>
          <a:ext cx="327935" cy="383622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800" kern="1200">
            <a:latin typeface="Montserrat Medium" pitchFamily="2" charset="-52"/>
          </a:endParaRPr>
        </a:p>
      </dsp:txBody>
      <dsp:txXfrm>
        <a:off x="3852140" y="370046"/>
        <a:ext cx="229555" cy="230174"/>
      </dsp:txXfrm>
    </dsp:sp>
    <dsp:sp modelId="{890326AE-5D39-43FD-9714-E7A415D4AEF1}">
      <dsp:nvSpPr>
        <dsp:cNvPr id="0" name=""/>
        <dsp:cNvSpPr/>
      </dsp:nvSpPr>
      <dsp:spPr>
        <a:xfrm>
          <a:off x="4334762" y="21074"/>
          <a:ext cx="1546865" cy="928119"/>
        </a:xfrm>
        <a:prstGeom prst="roundRect">
          <a:avLst>
            <a:gd name="adj" fmla="val 10000"/>
          </a:avLst>
        </a:prstGeom>
        <a:solidFill>
          <a:srgbClr val="0070C0"/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800" kern="1200" dirty="0">
              <a:latin typeface="Montserrat Medium" pitchFamily="2" charset="-52"/>
            </a:rPr>
            <a:t>Разработка сервиса – комплекса мероприятий «Мои возможности»</a:t>
          </a:r>
        </a:p>
      </dsp:txBody>
      <dsp:txXfrm>
        <a:off x="4361946" y="48258"/>
        <a:ext cx="1492497" cy="873751"/>
      </dsp:txXfrm>
    </dsp:sp>
    <dsp:sp modelId="{276A17B6-5F17-46F7-B7D2-07B51E4A3894}">
      <dsp:nvSpPr>
        <dsp:cNvPr id="0" name=""/>
        <dsp:cNvSpPr/>
      </dsp:nvSpPr>
      <dsp:spPr>
        <a:xfrm>
          <a:off x="6017752" y="293322"/>
          <a:ext cx="327935" cy="383622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800" kern="1200">
            <a:latin typeface="Montserrat Medium" pitchFamily="2" charset="-52"/>
          </a:endParaRPr>
        </a:p>
      </dsp:txBody>
      <dsp:txXfrm>
        <a:off x="6017752" y="370046"/>
        <a:ext cx="229555" cy="230174"/>
      </dsp:txXfrm>
    </dsp:sp>
    <dsp:sp modelId="{E4C8F02F-C3E6-4915-96DC-75F3B7C8357F}">
      <dsp:nvSpPr>
        <dsp:cNvPr id="0" name=""/>
        <dsp:cNvSpPr/>
      </dsp:nvSpPr>
      <dsp:spPr>
        <a:xfrm>
          <a:off x="6500375" y="21074"/>
          <a:ext cx="1546865" cy="928119"/>
        </a:xfrm>
        <a:prstGeom prst="roundRect">
          <a:avLst>
            <a:gd name="adj" fmla="val 10000"/>
          </a:avLst>
        </a:prstGeom>
        <a:solidFill>
          <a:srgbClr val="0070C0"/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800" kern="1200" dirty="0">
              <a:latin typeface="Montserrat Medium" pitchFamily="2" charset="-52"/>
            </a:rPr>
            <a:t>Разработка программы по организации работы с осужденными в учреждениях, исполняющих наказание</a:t>
          </a:r>
        </a:p>
      </dsp:txBody>
      <dsp:txXfrm>
        <a:off x="6527559" y="48258"/>
        <a:ext cx="1492497" cy="873751"/>
      </dsp:txXfrm>
    </dsp:sp>
    <dsp:sp modelId="{AF58042A-1DFE-4B0F-9B08-D22C84EAAB03}">
      <dsp:nvSpPr>
        <dsp:cNvPr id="0" name=""/>
        <dsp:cNvSpPr/>
      </dsp:nvSpPr>
      <dsp:spPr>
        <a:xfrm rot="5400000">
          <a:off x="7109840" y="1057474"/>
          <a:ext cx="327935" cy="383622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800" kern="1200">
            <a:latin typeface="Montserrat Medium" pitchFamily="2" charset="-52"/>
          </a:endParaRPr>
        </a:p>
      </dsp:txBody>
      <dsp:txXfrm rot="-5400000">
        <a:off x="7158721" y="1085317"/>
        <a:ext cx="230174" cy="229555"/>
      </dsp:txXfrm>
    </dsp:sp>
    <dsp:sp modelId="{719BD912-01FC-4673-B1CB-856693CEFFFD}">
      <dsp:nvSpPr>
        <dsp:cNvPr id="0" name=""/>
        <dsp:cNvSpPr/>
      </dsp:nvSpPr>
      <dsp:spPr>
        <a:xfrm>
          <a:off x="6500375" y="1567940"/>
          <a:ext cx="1546865" cy="928119"/>
        </a:xfrm>
        <a:prstGeom prst="roundRect">
          <a:avLst>
            <a:gd name="adj" fmla="val 10000"/>
          </a:avLst>
        </a:prstGeom>
        <a:solidFill>
          <a:srgbClr val="0070C0"/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800" kern="1200">
              <a:latin typeface="Montserrat Medium" pitchFamily="2" charset="-52"/>
            </a:rPr>
            <a:t>Составление графика занятий с осужденными </a:t>
          </a:r>
          <a:endParaRPr lang="ru-RU" sz="800" kern="1200" dirty="0">
            <a:latin typeface="Montserrat Medium" pitchFamily="2" charset="-52"/>
          </a:endParaRPr>
        </a:p>
      </dsp:txBody>
      <dsp:txXfrm>
        <a:off x="6527559" y="1595124"/>
        <a:ext cx="1492497" cy="873751"/>
      </dsp:txXfrm>
    </dsp:sp>
    <dsp:sp modelId="{3896D8BF-31A5-45E0-9E97-68CA46C5F1F5}">
      <dsp:nvSpPr>
        <dsp:cNvPr id="0" name=""/>
        <dsp:cNvSpPr/>
      </dsp:nvSpPr>
      <dsp:spPr>
        <a:xfrm rot="10800000">
          <a:off x="6036315" y="1840188"/>
          <a:ext cx="327935" cy="383622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800" kern="1200">
            <a:latin typeface="Montserrat Medium" pitchFamily="2" charset="-52"/>
          </a:endParaRPr>
        </a:p>
      </dsp:txBody>
      <dsp:txXfrm rot="10800000">
        <a:off x="6134695" y="1916912"/>
        <a:ext cx="229555" cy="230174"/>
      </dsp:txXfrm>
    </dsp:sp>
    <dsp:sp modelId="{3E674CDA-6C0B-41A5-92A9-A3664BCF1A92}">
      <dsp:nvSpPr>
        <dsp:cNvPr id="0" name=""/>
        <dsp:cNvSpPr/>
      </dsp:nvSpPr>
      <dsp:spPr>
        <a:xfrm>
          <a:off x="4334762" y="1567940"/>
          <a:ext cx="1546865" cy="928119"/>
        </a:xfrm>
        <a:prstGeom prst="roundRect">
          <a:avLst>
            <a:gd name="adj" fmla="val 10000"/>
          </a:avLst>
        </a:prstGeom>
        <a:solidFill>
          <a:srgbClr val="0070C0"/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800" kern="1200" dirty="0">
              <a:latin typeface="Montserrat Medium" pitchFamily="2" charset="-52"/>
            </a:rPr>
            <a:t>Подготовка и согласование использования ноутбуков, наглядных и раздаточных материалов, канцелярии</a:t>
          </a:r>
        </a:p>
      </dsp:txBody>
      <dsp:txXfrm>
        <a:off x="4361946" y="1595124"/>
        <a:ext cx="1492497" cy="873751"/>
      </dsp:txXfrm>
    </dsp:sp>
    <dsp:sp modelId="{D129E1A3-6301-4D89-B9E3-5DBEE15D521C}">
      <dsp:nvSpPr>
        <dsp:cNvPr id="0" name=""/>
        <dsp:cNvSpPr/>
      </dsp:nvSpPr>
      <dsp:spPr>
        <a:xfrm rot="10800000">
          <a:off x="3870702" y="1840188"/>
          <a:ext cx="327935" cy="383622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800" kern="1200">
            <a:latin typeface="Montserrat Medium" pitchFamily="2" charset="-52"/>
          </a:endParaRPr>
        </a:p>
      </dsp:txBody>
      <dsp:txXfrm rot="10800000">
        <a:off x="3969082" y="1916912"/>
        <a:ext cx="229555" cy="230174"/>
      </dsp:txXfrm>
    </dsp:sp>
    <dsp:sp modelId="{1BB0AD4D-FD9B-40FF-A5C2-6CA2FD51F828}">
      <dsp:nvSpPr>
        <dsp:cNvPr id="0" name=""/>
        <dsp:cNvSpPr/>
      </dsp:nvSpPr>
      <dsp:spPr>
        <a:xfrm>
          <a:off x="1394696" y="1567940"/>
          <a:ext cx="2321319" cy="928119"/>
        </a:xfrm>
        <a:prstGeom prst="roundRect">
          <a:avLst>
            <a:gd name="adj" fmla="val 10000"/>
          </a:avLst>
        </a:prstGeom>
        <a:solidFill>
          <a:srgbClr val="0070C0"/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800" kern="1200" dirty="0">
              <a:latin typeface="Montserrat Medium" pitchFamily="2" charset="-52"/>
            </a:rPr>
            <a:t>Проведение занятий с осужденными в ФКУ ИК  №4  согласно графику и программе</a:t>
          </a:r>
        </a:p>
      </dsp:txBody>
      <dsp:txXfrm>
        <a:off x="1421880" y="1595124"/>
        <a:ext cx="2266951" cy="873751"/>
      </dsp:txXfrm>
    </dsp:sp>
    <dsp:sp modelId="{B14CE880-86E8-41C5-BFD4-DC2FB22F37FA}">
      <dsp:nvSpPr>
        <dsp:cNvPr id="0" name=""/>
        <dsp:cNvSpPr/>
      </dsp:nvSpPr>
      <dsp:spPr>
        <a:xfrm rot="5400000">
          <a:off x="2529390" y="2604340"/>
          <a:ext cx="333452" cy="383622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800" kern="1200">
            <a:latin typeface="Montserrat Medium" pitchFamily="2" charset="-52"/>
          </a:endParaRPr>
        </a:p>
      </dsp:txBody>
      <dsp:txXfrm rot="-5400000">
        <a:off x="2581029" y="2629425"/>
        <a:ext cx="230174" cy="233416"/>
      </dsp:txXfrm>
    </dsp:sp>
    <dsp:sp modelId="{6539DB0A-C0CE-4D15-91CE-8F190DCDFF3A}">
      <dsp:nvSpPr>
        <dsp:cNvPr id="0" name=""/>
        <dsp:cNvSpPr/>
      </dsp:nvSpPr>
      <dsp:spPr>
        <a:xfrm>
          <a:off x="1394696" y="3114806"/>
          <a:ext cx="2891200" cy="928119"/>
        </a:xfrm>
        <a:prstGeom prst="roundRect">
          <a:avLst>
            <a:gd name="adj" fmla="val 10000"/>
          </a:avLst>
        </a:prstGeom>
        <a:solidFill>
          <a:srgbClr val="0070C0"/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800" kern="1200" dirty="0">
              <a:latin typeface="Montserrat Medium" pitchFamily="2" charset="-52"/>
            </a:rPr>
            <a:t>Информационная кампания в СМИ  по освещению результатов апробации для привлечения внимания работодателей (телевидение, </a:t>
          </a:r>
          <a:r>
            <a:rPr lang="ru-RU" sz="800" kern="1200" dirty="0" err="1">
              <a:latin typeface="Montserrat Medium" pitchFamily="2" charset="-52"/>
            </a:rPr>
            <a:t>офиц.сайты</a:t>
          </a:r>
          <a:r>
            <a:rPr lang="ru-RU" sz="800" kern="1200" dirty="0">
              <a:latin typeface="Montserrat Medium" pitchFamily="2" charset="-52"/>
            </a:rPr>
            <a:t>, </a:t>
          </a:r>
          <a:r>
            <a:rPr lang="ru-RU" sz="800" kern="1200" dirty="0" err="1">
              <a:latin typeface="Montserrat Medium" pitchFamily="2" charset="-52"/>
            </a:rPr>
            <a:t>соцсети</a:t>
          </a:r>
          <a:r>
            <a:rPr lang="ru-RU" sz="800" kern="1200" dirty="0">
              <a:latin typeface="Montserrat Medium" pitchFamily="2" charset="-52"/>
            </a:rPr>
            <a:t>)</a:t>
          </a:r>
        </a:p>
      </dsp:txBody>
      <dsp:txXfrm>
        <a:off x="1421880" y="3141990"/>
        <a:ext cx="2836832" cy="873751"/>
      </dsp:txXfrm>
    </dsp:sp>
    <dsp:sp modelId="{BA286643-362D-47F7-9E73-562A667EB893}">
      <dsp:nvSpPr>
        <dsp:cNvPr id="0" name=""/>
        <dsp:cNvSpPr/>
      </dsp:nvSpPr>
      <dsp:spPr>
        <a:xfrm>
          <a:off x="4422021" y="3387054"/>
          <a:ext cx="327935" cy="383622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000" kern="1200">
            <a:latin typeface="Montserrat Medium" pitchFamily="2" charset="-52"/>
          </a:endParaRPr>
        </a:p>
      </dsp:txBody>
      <dsp:txXfrm>
        <a:off x="4422021" y="3463778"/>
        <a:ext cx="229555" cy="230174"/>
      </dsp:txXfrm>
    </dsp:sp>
    <dsp:sp modelId="{C2D9ECCB-4A44-48D8-BA0B-F00924CA6FCE}">
      <dsp:nvSpPr>
        <dsp:cNvPr id="0" name=""/>
        <dsp:cNvSpPr/>
      </dsp:nvSpPr>
      <dsp:spPr>
        <a:xfrm>
          <a:off x="4904643" y="3114806"/>
          <a:ext cx="2891200" cy="928119"/>
        </a:xfrm>
        <a:prstGeom prst="roundRect">
          <a:avLst>
            <a:gd name="adj" fmla="val 10000"/>
          </a:avLst>
        </a:prstGeom>
        <a:solidFill>
          <a:srgbClr val="0070C0"/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>
              <a:latin typeface="Montserrat Medium" pitchFamily="2" charset="-52"/>
            </a:rPr>
            <a:t>Подведение итогов апробации сервиса -  анализ текущего состояния, выявление проблем, их устранение</a:t>
          </a:r>
        </a:p>
      </dsp:txBody>
      <dsp:txXfrm>
        <a:off x="4931827" y="3141990"/>
        <a:ext cx="2836832" cy="87375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69637F-D9C2-4928-8B60-2971BB716B2A}">
      <dsp:nvSpPr>
        <dsp:cNvPr id="0" name=""/>
        <dsp:cNvSpPr/>
      </dsp:nvSpPr>
      <dsp:spPr>
        <a:xfrm>
          <a:off x="1250498" y="2204289"/>
          <a:ext cx="1453135" cy="1247785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12700" rIns="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kern="1200" dirty="0">
              <a:latin typeface="Montserrat Medium" pitchFamily="2" charset="-52"/>
            </a:rPr>
            <a:t>Граждане активно поделились своими  впечатлениями настроением на позитив</a:t>
          </a:r>
          <a:endParaRPr lang="ru-RU" sz="1000" kern="1200" dirty="0"/>
        </a:p>
      </dsp:txBody>
      <dsp:txXfrm>
        <a:off x="1475575" y="2397559"/>
        <a:ext cx="1002981" cy="861245"/>
      </dsp:txXfrm>
    </dsp:sp>
    <dsp:sp modelId="{D54D5557-F1F9-4382-9EF0-4F619A332C7C}">
      <dsp:nvSpPr>
        <dsp:cNvPr id="0" name=""/>
        <dsp:cNvSpPr/>
      </dsp:nvSpPr>
      <dsp:spPr>
        <a:xfrm>
          <a:off x="989063" y="2213717"/>
          <a:ext cx="169506" cy="146231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2E9EA9F-CCA4-431F-BC47-ECF2DA378569}">
      <dsp:nvSpPr>
        <dsp:cNvPr id="0" name=""/>
        <dsp:cNvSpPr/>
      </dsp:nvSpPr>
      <dsp:spPr>
        <a:xfrm>
          <a:off x="0" y="1514512"/>
          <a:ext cx="1453135" cy="1247785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5000" b="-25000"/>
          </a:stretch>
        </a:blip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1FDB0D-3C04-4D5C-BB38-329476CE9F5E}">
      <dsp:nvSpPr>
        <dsp:cNvPr id="0" name=""/>
        <dsp:cNvSpPr/>
      </dsp:nvSpPr>
      <dsp:spPr>
        <a:xfrm>
          <a:off x="995467" y="2596783"/>
          <a:ext cx="169506" cy="146231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BE957B9-FE83-4972-960C-10D6020CE4DF}">
      <dsp:nvSpPr>
        <dsp:cNvPr id="0" name=""/>
        <dsp:cNvSpPr/>
      </dsp:nvSpPr>
      <dsp:spPr>
        <a:xfrm>
          <a:off x="2500996" y="1510896"/>
          <a:ext cx="1453135" cy="1247785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15240" rIns="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/>
            <a:t>Помогли гражданам осознать свои желания и навыки в профессиях</a:t>
          </a:r>
        </a:p>
      </dsp:txBody>
      <dsp:txXfrm>
        <a:off x="2726073" y="1704166"/>
        <a:ext cx="1002981" cy="861245"/>
      </dsp:txXfrm>
    </dsp:sp>
    <dsp:sp modelId="{E594937C-2C7F-4681-87B1-497C6253170D}">
      <dsp:nvSpPr>
        <dsp:cNvPr id="0" name=""/>
        <dsp:cNvSpPr/>
      </dsp:nvSpPr>
      <dsp:spPr>
        <a:xfrm>
          <a:off x="2794195" y="1522969"/>
          <a:ext cx="169506" cy="146231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065FBD-5C96-496F-AA7F-09091597E8E4}">
      <dsp:nvSpPr>
        <dsp:cNvPr id="0" name=""/>
        <dsp:cNvSpPr/>
      </dsp:nvSpPr>
      <dsp:spPr>
        <a:xfrm>
          <a:off x="3750723" y="2201879"/>
          <a:ext cx="1453135" cy="1247785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5000" b="-25000"/>
          </a:stretch>
        </a:blip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11D2B7-02E7-483F-88D2-07EEA4D6DD2A}">
      <dsp:nvSpPr>
        <dsp:cNvPr id="0" name=""/>
        <dsp:cNvSpPr/>
      </dsp:nvSpPr>
      <dsp:spPr>
        <a:xfrm>
          <a:off x="3786166" y="2757075"/>
          <a:ext cx="169506" cy="146231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1A0BB2-A5BA-4845-A78E-5CE28CC6D5AF}">
      <dsp:nvSpPr>
        <dsp:cNvPr id="0" name=""/>
        <dsp:cNvSpPr/>
      </dsp:nvSpPr>
      <dsp:spPr>
        <a:xfrm>
          <a:off x="1231941" y="825136"/>
          <a:ext cx="1490248" cy="1247785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19050" rIns="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/>
            <a:t>Правовая </a:t>
          </a:r>
          <a:r>
            <a:rPr lang="ru-RU" sz="1500" kern="1200"/>
            <a:t>грамотность  </a:t>
          </a:r>
          <a:r>
            <a:rPr lang="ru-RU" sz="1500" kern="1200" dirty="0"/>
            <a:t>в сфере занятости </a:t>
          </a:r>
        </a:p>
      </dsp:txBody>
      <dsp:txXfrm>
        <a:off x="1460110" y="1016182"/>
        <a:ext cx="1033910" cy="865693"/>
      </dsp:txXfrm>
    </dsp:sp>
    <dsp:sp modelId="{0C57FC64-6EBD-4503-8054-7CBD8AAEA1D9}">
      <dsp:nvSpPr>
        <dsp:cNvPr id="0" name=""/>
        <dsp:cNvSpPr/>
      </dsp:nvSpPr>
      <dsp:spPr>
        <a:xfrm>
          <a:off x="2245965" y="848838"/>
          <a:ext cx="169506" cy="146231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42AC13-D404-4DDD-911D-B55414F86C5E}">
      <dsp:nvSpPr>
        <dsp:cNvPr id="0" name=""/>
        <dsp:cNvSpPr/>
      </dsp:nvSpPr>
      <dsp:spPr>
        <a:xfrm>
          <a:off x="2500996" y="131342"/>
          <a:ext cx="1453135" cy="1247785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5000" b="-25000"/>
          </a:stretch>
        </a:blip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F374E4F-4CAF-422B-9E98-DEDC2F740D1E}">
      <dsp:nvSpPr>
        <dsp:cNvPr id="0" name=""/>
        <dsp:cNvSpPr/>
      </dsp:nvSpPr>
      <dsp:spPr>
        <a:xfrm>
          <a:off x="2541831" y="684128"/>
          <a:ext cx="169506" cy="146231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8153A50-4258-4835-A48D-0DCB7947DDBB}">
      <dsp:nvSpPr>
        <dsp:cNvPr id="0" name=""/>
        <dsp:cNvSpPr/>
      </dsp:nvSpPr>
      <dsp:spPr>
        <a:xfrm>
          <a:off x="3750723" y="822324"/>
          <a:ext cx="1453135" cy="1247785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13970" rIns="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 dirty="0"/>
            <a:t>Профконсультанты получили новый опыт общения, прокачали свои компетенции</a:t>
          </a:r>
        </a:p>
      </dsp:txBody>
      <dsp:txXfrm>
        <a:off x="3975800" y="1015594"/>
        <a:ext cx="1002981" cy="861245"/>
      </dsp:txXfrm>
    </dsp:sp>
    <dsp:sp modelId="{B8B9A388-CA8A-42D7-9E7B-03012844CF4C}">
      <dsp:nvSpPr>
        <dsp:cNvPr id="0" name=""/>
        <dsp:cNvSpPr/>
      </dsp:nvSpPr>
      <dsp:spPr>
        <a:xfrm>
          <a:off x="4738411" y="1884183"/>
          <a:ext cx="169506" cy="146231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687457-7FE1-43A2-BC4A-F8B76C719493}">
      <dsp:nvSpPr>
        <dsp:cNvPr id="0" name=""/>
        <dsp:cNvSpPr/>
      </dsp:nvSpPr>
      <dsp:spPr>
        <a:xfrm>
          <a:off x="5001222" y="1523752"/>
          <a:ext cx="1453135" cy="1247785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5000" b="-25000"/>
          </a:stretch>
        </a:blip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3629BF0-6D5C-4730-B466-C3015FB4E2AC}">
      <dsp:nvSpPr>
        <dsp:cNvPr id="0" name=""/>
        <dsp:cNvSpPr/>
      </dsp:nvSpPr>
      <dsp:spPr>
        <a:xfrm>
          <a:off x="5284760" y="1546249"/>
          <a:ext cx="169506" cy="146231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7D75EA-51E4-402A-AB69-2351420D4130}">
      <dsp:nvSpPr>
        <dsp:cNvPr id="0" name=""/>
        <dsp:cNvSpPr/>
      </dsp:nvSpPr>
      <dsp:spPr>
        <a:xfrm>
          <a:off x="5001222" y="144599"/>
          <a:ext cx="1453135" cy="1247785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15240" rIns="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/>
            <a:t>Повысили мотивацию осужденных к </a:t>
          </a:r>
          <a:r>
            <a:rPr lang="ru-RU" sz="1200" kern="1200" dirty="0" err="1"/>
            <a:t>ресоциализации</a:t>
          </a:r>
          <a:r>
            <a:rPr lang="ru-RU" sz="1200" kern="1200" dirty="0"/>
            <a:t> поиску работы</a:t>
          </a:r>
        </a:p>
      </dsp:txBody>
      <dsp:txXfrm>
        <a:off x="5226299" y="337869"/>
        <a:ext cx="1002981" cy="861245"/>
      </dsp:txXfrm>
    </dsp:sp>
    <dsp:sp modelId="{95B5AD4E-7EB4-4901-98CE-BD7E145F3CC4}">
      <dsp:nvSpPr>
        <dsp:cNvPr id="0" name=""/>
        <dsp:cNvSpPr/>
      </dsp:nvSpPr>
      <dsp:spPr>
        <a:xfrm>
          <a:off x="6258654" y="703813"/>
          <a:ext cx="169506" cy="146231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599C9F-E936-4507-9198-55218AB6D08F}">
      <dsp:nvSpPr>
        <dsp:cNvPr id="0" name=""/>
        <dsp:cNvSpPr/>
      </dsp:nvSpPr>
      <dsp:spPr>
        <a:xfrm>
          <a:off x="6251720" y="840804"/>
          <a:ext cx="1453135" cy="1247785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6000" b="-26000"/>
          </a:stretch>
        </a:blip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EFB83C-8C8A-4C49-9955-A7BA7EDDC28E}">
      <dsp:nvSpPr>
        <dsp:cNvPr id="0" name=""/>
        <dsp:cNvSpPr/>
      </dsp:nvSpPr>
      <dsp:spPr>
        <a:xfrm>
          <a:off x="6541422" y="868523"/>
          <a:ext cx="169506" cy="146231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F4B3D9D-8E71-4841-B582-18C955A56D62}">
      <dsp:nvSpPr>
        <dsp:cNvPr id="0" name=""/>
        <dsp:cNvSpPr/>
      </dsp:nvSpPr>
      <dsp:spPr>
        <a:xfrm>
          <a:off x="6251720" y="2217948"/>
          <a:ext cx="1453135" cy="1247785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13970" rIns="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kern="1200"/>
            <a:t>Эффективное сотрудничество </a:t>
          </a:r>
          <a:r>
            <a:rPr lang="ru-RU" sz="1100" kern="1200" dirty="0"/>
            <a:t>с социальными партнерами </a:t>
          </a:r>
          <a:r>
            <a:rPr lang="ru-RU" sz="1100" kern="1200"/>
            <a:t>– НКО</a:t>
          </a:r>
          <a:endParaRPr lang="ru-RU" sz="1100" kern="1200" dirty="0"/>
        </a:p>
      </dsp:txBody>
      <dsp:txXfrm>
        <a:off x="6476797" y="2411218"/>
        <a:ext cx="1002981" cy="861245"/>
      </dsp:txXfrm>
    </dsp:sp>
    <dsp:sp modelId="{417EC257-6BEF-4F34-B42C-45319CB861F9}">
      <dsp:nvSpPr>
        <dsp:cNvPr id="0" name=""/>
        <dsp:cNvSpPr/>
      </dsp:nvSpPr>
      <dsp:spPr>
        <a:xfrm>
          <a:off x="6539881" y="3310664"/>
          <a:ext cx="169506" cy="146231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A030A04-AA82-448C-A853-3D40045737B6}">
      <dsp:nvSpPr>
        <dsp:cNvPr id="0" name=""/>
        <dsp:cNvSpPr/>
      </dsp:nvSpPr>
      <dsp:spPr>
        <a:xfrm>
          <a:off x="5001222" y="2900896"/>
          <a:ext cx="1453135" cy="1247785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6000" b="-26000"/>
          </a:stretch>
        </a:blip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3AE9F00-EE8F-4EC0-9BE6-D76D11F94DE2}">
      <dsp:nvSpPr>
        <dsp:cNvPr id="0" name=""/>
        <dsp:cNvSpPr/>
      </dsp:nvSpPr>
      <dsp:spPr>
        <a:xfrm>
          <a:off x="6270211" y="3448459"/>
          <a:ext cx="169506" cy="146231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HexagonCluster">
  <dgm:title val=""/>
  <dgm:desc val=""/>
  <dgm:catLst>
    <dgm:cat type="picture" pri="21000"/>
    <dgm:cat type="relationship" pri="3200"/>
    <dgm:cat type="pictureconvert" pri="2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21"/>
      <dgm:chPref val="21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3871"/>
        </dgm:alg>
        <dgm:constrLst>
          <dgm:constr type="primFontSz" for="des" ptType="node" op="equ" val="65"/>
          <dgm:constr type="l" for="ch" forName="text1" refType="w" fact="0.4525"/>
          <dgm:constr type="t" for="ch" forName="text1" refType="h" fact="0.346"/>
          <dgm:constr type="w" for="ch" forName="text1" refType="w" fact="0.5475"/>
          <dgm:constr type="h" for="ch" forName="text1" refType="h" fact="0.654"/>
          <dgm:constr type="l" for="ch" forName="textaccent1" refType="w" fact="0.4652"/>
          <dgm:constr type="t" for="ch" forName="textaccent1" refType="h" fact="0.6348"/>
          <dgm:constr type="w" for="ch" forName="textaccent1" refType="w" fact="0.0639"/>
          <dgm:constr type="h" for="ch" forName="textaccent1" refType="h" fact="0.0765"/>
          <dgm:constr type="l" for="ch" forName="image1" refType="w" fact="0"/>
          <dgm:constr type="t" for="ch" forName="image1" refType="h" fact="0"/>
          <dgm:constr type="w" for="ch" forName="image1" refType="w" fact="0.5468"/>
          <dgm:constr type="h" for="ch" forName="image1" refType="h" fact="0.6538"/>
          <dgm:constr type="l" for="ch" forName="imageaccent1" refType="w" fact="0.3702"/>
          <dgm:constr type="t" for="ch" forName="imageaccent1" refType="h" fact="0.5633"/>
          <dgm:constr type="w" for="ch" forName="imageaccent1" refType="w" fact="0.0639"/>
          <dgm:constr type="h" for="ch" forName="imageaccent1" refType="h" fact="0.0765"/>
        </dgm:constrLst>
      </dgm:if>
      <dgm:if name="Name3" axis="ch" ptType="node" func="cnt" op="equ" val="2">
        <dgm:alg type="composite">
          <dgm:param type="ar" val="2.6443"/>
        </dgm:alg>
        <dgm:constrLst>
          <dgm:constr type="primFontSz" for="des" ptType="node" op="equ" val="65"/>
          <dgm:constr type="l" for="ch" forName="text1" refType="w" fact="0.2383"/>
          <dgm:constr type="t" for="ch" forName="text1" refType="h" fact="0.3501"/>
          <dgm:constr type="w" for="ch" forName="text1" refType="w" fact="0.285"/>
          <dgm:constr type="h" for="ch" forName="text1" refType="h" fact="0.6499"/>
          <dgm:constr type="l" for="ch" forName="textaccent1" refType="w" fact="0.2472"/>
          <dgm:constr type="t" for="ch" forName="textaccent1" refType="h" fact="0.6371"/>
          <dgm:constr type="w" for="ch" forName="textaccent1" refType="w" fact="0.0333"/>
          <dgm:constr type="h" for="ch" forName="textaccent1" refType="h" fact="0.076"/>
          <dgm:constr type="l" for="ch" forName="image1" refType="w" fact="0"/>
          <dgm:constr type="t" for="ch" forName="image1" refType="h" fact="0"/>
          <dgm:constr type="w" for="ch" forName="image1" refType="w" fact="0.285"/>
          <dgm:constr type="h" for="ch" forName="image1" refType="h" fact="0.6499"/>
          <dgm:constr type="l" for="ch" forName="imageaccent1" refType="w" fact="0.1942"/>
          <dgm:constr type="t" for="ch" forName="imageaccent1" refType="h" fact="0.5602"/>
          <dgm:constr type="w" for="ch" forName="imageaccent1" refType="w" fact="0.0333"/>
          <dgm:constr type="h" for="ch" forName="imageaccent1" refType="h" fact="0.076"/>
          <dgm:constr type="l" for="ch" forName="text2" refType="w" fact="0.4767"/>
          <dgm:constr type="t" for="ch" forName="text2" refType="h" fact="0"/>
          <dgm:constr type="w" for="ch" forName="text2" refType="w" fact="0.285"/>
          <dgm:constr type="h" for="ch" forName="text2" refType="h" fact="0.6499"/>
          <dgm:constr type="l" for="ch" forName="textaccent2" refType="w" fact="0.6709"/>
          <dgm:constr type="t" for="ch" forName="textaccent2" refType="h" fact="0.5602"/>
          <dgm:constr type="w" for="ch" forName="textaccent2" refType="w" fact="0.0333"/>
          <dgm:constr type="h" for="ch" forName="textaccent2" refType="h" fact="0.076"/>
          <dgm:constr type="l" for="ch" forName="image2" refType="w" fact="0.715"/>
          <dgm:constr type="t" for="ch" forName="image2" refType="h" fact="0.3501"/>
          <dgm:constr type="w" for="ch" forName="image2" refType="w" fact="0.285"/>
          <dgm:constr type="h" for="ch" forName="image2" refType="h" fact="0.6499"/>
          <dgm:constr type="l" for="ch" forName="imageaccent2" refType="w" fact="0.7239"/>
          <dgm:constr type="t" for="ch" forName="imageaccent2" refType="h" fact="0.6371"/>
          <dgm:constr type="w" for="ch" forName="imageaccent2" refType="w" fact="0.0333"/>
          <dgm:constr type="h" for="ch" forName="imageaccent2" refType="h" fact="0.076"/>
        </dgm:constrLst>
      </dgm:if>
      <dgm:if name="Name4" axis="ch" ptType="node" func="cnt" op="equ" val="3">
        <dgm:alg type="composite">
          <dgm:param type="ar" val="1.5623"/>
        </dgm:alg>
        <dgm:constrLst>
          <dgm:constr type="primFontSz" for="des" ptType="node" op="equ" val="65"/>
          <dgm:constr type="l" for="ch" forName="text1" refType="w" fact="0.2402"/>
          <dgm:constr type="t" for="ch" forName="text1" refType="h" fact="0.6215"/>
          <dgm:constr type="w" for="ch" forName="text1" refType="w" fact="0.281"/>
          <dgm:constr type="h" for="ch" forName="text1" refType="h" fact="0.3785"/>
          <dgm:constr type="l" for="ch" forName="textaccent1" refType="w" fact="0.2475"/>
          <dgm:constr type="t" for="ch" forName="textaccent1" refType="h" fact="0.7886"/>
          <dgm:constr type="w" for="ch" forName="textaccent1" refType="w" fact="0.0329"/>
          <dgm:constr type="h" for="ch" forName="textaccent1" refType="h" fact="0.0443"/>
          <dgm:constr type="l" for="ch" forName="image1" refType="w" fact="0"/>
          <dgm:constr type="t" for="ch" forName="image1" refType="h" fact="0.4182"/>
          <dgm:constr type="w" for="ch" forName="image1" refType="w" fact="0.281"/>
          <dgm:constr type="h" for="ch" forName="image1" refType="h" fact="0.3785"/>
          <dgm:constr type="l" for="ch" forName="imageaccent1" refType="w" fact="0.1913"/>
          <dgm:constr type="t" for="ch" forName="imageaccent1" refType="h" fact="0.7467"/>
          <dgm:constr type="w" for="ch" forName="imageaccent1" refType="w" fact="0.0329"/>
          <dgm:constr type="h" for="ch" forName="imageaccent1" refType="h" fact="0.0443"/>
          <dgm:constr type="l" for="ch" forName="text2" refType="w" fact="0.4796"/>
          <dgm:constr type="t" for="ch" forName="text2" refType="h" fact="0.4137"/>
          <dgm:constr type="w" for="ch" forName="text2" refType="w" fact="0.281"/>
          <dgm:constr type="h" for="ch" forName="text2" refType="h" fact="0.3785"/>
          <dgm:constr type="l" for="ch" forName="textaccent2" refType="w" fact="0.6717"/>
          <dgm:constr type="t" for="ch" forName="textaccent2" refType="h" fact="0.7418"/>
          <dgm:constr type="w" for="ch" forName="textaccent2" refType="w" fact="0.0329"/>
          <dgm:constr type="h" for="ch" forName="textaccent2" refType="h" fact="0.0443"/>
          <dgm:constr type="l" for="ch" forName="image2" refType="w" fact="0.719"/>
          <dgm:constr type="t" for="ch" forName="image2" refType="h" fact="0.6215"/>
          <dgm:constr type="w" for="ch" forName="image2" refType="w" fact="0.281"/>
          <dgm:constr type="h" for="ch" forName="image2" refType="h" fact="0.3785"/>
          <dgm:constr type="l" for="ch" forName="imageaccent2" refType="w" fact="0.7263"/>
          <dgm:constr type="t" for="ch" forName="imageaccent2" refType="h" fact="0.7886"/>
          <dgm:constr type="w" for="ch" forName="imageaccent2" refType="w" fact="0.0329"/>
          <dgm:constr type="h" for="ch" forName="imageaccent2" refType="h" fact="0.0443"/>
          <dgm:constr type="l" for="ch" forName="text3" refType="w" fact="0.2402"/>
          <dgm:constr type="t" for="ch" forName="text3" refType="h" fact="0.2068"/>
          <dgm:constr type="w" for="ch" forName="text3" refType="w" fact="0.281"/>
          <dgm:constr type="h" for="ch" forName="text3" refType="h" fact="0.3785"/>
          <dgm:constr type="l" for="ch" forName="textaccent3" refType="w" fact="0.4307"/>
          <dgm:constr type="t" for="ch" forName="textaccent3" refType="h" fact="0.215"/>
          <dgm:constr type="w" for="ch" forName="textaccent3" refType="w" fact="0.0329"/>
          <dgm:constr type="h" for="ch" forName="textaccent3" refType="h" fact="0.0443"/>
          <dgm:constr type="l" for="ch" forName="image3" refType="w" fact="0.4796"/>
          <dgm:constr type="t" for="ch" forName="image3" refType="h" fact="0"/>
          <dgm:constr type="w" for="ch" forName="image3" refType="w" fact="0.281"/>
          <dgm:constr type="h" for="ch" forName="image3" refType="h" fact="0.3785"/>
          <dgm:constr type="l" for="ch" forName="imageaccent3" refType="w" fact="0.4879"/>
          <dgm:constr type="t" for="ch" forName="imageaccent3" refType="h" fact="0.1662"/>
          <dgm:constr type="w" for="ch" forName="imageaccent3" refType="w" fact="0.0329"/>
          <dgm:constr type="h" for="ch" forName="imageaccent3" refType="h" fact="0.0443"/>
        </dgm:constrLst>
      </dgm:if>
      <dgm:if name="Name5" axis="ch" ptType="node" func="cnt" op="equ" val="4">
        <dgm:alg type="composite">
          <dgm:param type="ar" val="1.943"/>
        </dgm:alg>
        <dgm:constrLst>
          <dgm:constr type="primFontSz" for="des" ptType="node" op="equ" val="65"/>
          <dgm:constr type="l" for="ch" forName="image2" refType="w" fact="0.5787"/>
          <dgm:constr type="t" for="ch" forName="image2" refType="h" fact="0.6208"/>
          <dgm:constr type="w" for="ch" forName="image2" refType="w" fact="0.227"/>
          <dgm:constr type="h" for="ch" forName="image2" refType="h" fact="0.3786"/>
          <dgm:constr type="l" for="ch" forName="text4" refType="w" fact="0.5787"/>
          <dgm:constr type="t" for="ch" forName="text4" refType="h" fact="0.2081"/>
          <dgm:constr type="w" for="ch" forName="text4" refType="w" fact="0.227"/>
          <dgm:constr type="h" for="ch" forName="text4" refType="h" fact="0.3786"/>
          <dgm:constr type="l" for="ch" forName="text2" refType="w" fact="0.3852"/>
          <dgm:constr type="t" for="ch" forName="text2" refType="h" fact="0.4127"/>
          <dgm:constr type="w" for="ch" forName="text2" refType="w" fact="0.227"/>
          <dgm:constr type="h" for="ch" forName="text2" refType="h" fact="0.3786"/>
          <dgm:constr type="l" for="ch" forName="image3" refType="w" fact="0.3852"/>
          <dgm:constr type="t" for="ch" forName="image3" refType="h" fact="0"/>
          <dgm:constr type="w" for="ch" forName="image3" refType="w" fact="0.227"/>
          <dgm:constr type="h" for="ch" forName="image3" refType="h" fact="0.3786"/>
          <dgm:constr type="l" for="ch" forName="text1" refType="w" fact="0.1927"/>
          <dgm:constr type="t" for="ch" forName="text1" refType="h" fact="0.6214"/>
          <dgm:constr type="w" for="ch" forName="text1" refType="w" fact="0.227"/>
          <dgm:constr type="h" for="ch" forName="text1" refType="h" fact="0.3786"/>
          <dgm:constr type="l" for="ch" forName="textaccent1" refType="w" fact="0.1998"/>
          <dgm:constr type="t" for="ch" forName="textaccent1" refType="h" fact="0.7887"/>
          <dgm:constr type="w" for="ch" forName="textaccent1" refType="w" fact="0.0265"/>
          <dgm:constr type="h" for="ch" forName="textaccent1" refType="h" fact="0.0444"/>
          <dgm:constr type="l" for="ch" forName="image1" refType="w" fact="0"/>
          <dgm:constr type="t" for="ch" forName="image1" refType="h" fact="0.4156"/>
          <dgm:constr type="w" for="ch" forName="image1" refType="w" fact="0.227"/>
          <dgm:constr type="h" for="ch" forName="image1" refType="h" fact="0.3786"/>
          <dgm:constr type="l" for="ch" forName="imageaccent1" refType="w" fact="0.1537"/>
          <dgm:constr type="t" for="ch" forName="imageaccent1" refType="h" fact="0.7417"/>
          <dgm:constr type="w" for="ch" forName="imageaccent1" refType="w" fact="0.0265"/>
          <dgm:constr type="h" for="ch" forName="imageaccent1" refType="h" fact="0.0444"/>
          <dgm:constr type="l" for="ch" forName="textaccent2" refType="w" fact="0.5407"/>
          <dgm:constr type="t" for="ch" forName="textaccent2" refType="h" fact="0.7384"/>
          <dgm:constr type="w" for="ch" forName="textaccent2" refType="w" fact="0.0265"/>
          <dgm:constr type="h" for="ch" forName="textaccent2" refType="h" fact="0.0444"/>
          <dgm:constr type="l" for="ch" forName="imageaccent2" refType="w" fact="0.5839"/>
          <dgm:constr type="t" for="ch" forName="imageaccent2" refType="h" fact="0.7904"/>
          <dgm:constr type="w" for="ch" forName="imageaccent2" refType="w" fact="0.0265"/>
          <dgm:constr type="h" for="ch" forName="imageaccent2" refType="h" fact="0.0444"/>
          <dgm:constr type="l" for="ch" forName="text3" refType="w" fact="0.1927"/>
          <dgm:constr type="t" for="ch" forName="text3" refType="h" fact="0.2087"/>
          <dgm:constr type="w" for="ch" forName="text3" refType="w" fact="0.227"/>
          <dgm:constr type="h" for="ch" forName="text3" refType="h" fact="0.3786"/>
          <dgm:constr type="l" for="ch" forName="textaccent3" refType="w" fact="0.3472"/>
          <dgm:constr type="t" for="ch" forName="textaccent3" refType="h" fact="0.2165"/>
          <dgm:constr type="w" for="ch" forName="textaccent3" refType="w" fact="0.0265"/>
          <dgm:constr type="h" for="ch" forName="textaccent3" refType="h" fact="0.0444"/>
          <dgm:constr type="l" for="ch" forName="imageaccent3" refType="w" fact="0.3904"/>
          <dgm:constr type="t" for="ch" forName="imageaccent3" refType="h" fact="0.1678"/>
          <dgm:constr type="w" for="ch" forName="imageaccent3" refType="w" fact="0.0265"/>
          <dgm:constr type="h" for="ch" forName="imageaccent3" refType="h" fact="0.0444"/>
          <dgm:constr type="l" for="ch" forName="textaccent4" refType="w" fact="0.7739"/>
          <dgm:constr type="t" for="ch" forName="textaccent4" refType="h" fact="0.3752"/>
          <dgm:constr type="w" for="ch" forName="textaccent4" refType="w" fact="0.0265"/>
          <dgm:constr type="h" for="ch" forName="textaccent4" refType="h" fact="0.0444"/>
          <dgm:constr type="l" for="ch" forName="image4" refType="w" fact="0.773"/>
          <dgm:constr type="t" for="ch" forName="image4" refType="h" fact="0.4162"/>
          <dgm:constr type="w" for="ch" forName="image4" refType="w" fact="0.227"/>
          <dgm:constr type="h" for="ch" forName="image4" refType="h" fact="0.3786"/>
          <dgm:constr type="l" for="ch" forName="imageaccent4" refType="w" fact="0.8188"/>
          <dgm:constr type="t" for="ch" forName="imageaccent4" refType="h" fact="0.4229"/>
          <dgm:constr type="w" for="ch" forName="imageaccent4" refType="w" fact="0.0265"/>
          <dgm:constr type="h" for="ch" forName="imageaccent4" refType="h" fact="0.0444"/>
        </dgm:constrLst>
      </dgm:if>
      <dgm:if name="Name6" axis="ch" ptType="node" func="cnt" op="equ" val="5">
        <dgm:alg type="composite">
          <dgm:param type="ar" val="2.3203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4193"/>
          <dgm:constr type="w" for="ch" forName="image4" refType="w" fact="0.1886"/>
          <dgm:constr type="h" for="ch" forName="image4" refType="h" fact="0.3757"/>
          <dgm:constr type="l" for="ch" forName="text5" refType="w" fact="0.6491"/>
          <dgm:constr type="t" for="ch" forName="text5" refType="h" fact="0.004"/>
          <dgm:constr type="w" for="ch" forName="text5" refType="w" fact="0.1886"/>
          <dgm:constr type="h" for="ch" forName="text5" refType="h" fact="0.3757"/>
          <dgm:constr type="l" for="ch" forName="image5" refType="w" fact="0.8114"/>
          <dgm:constr type="t" for="ch" forName="image5" refType="h" fact="0.2136"/>
          <dgm:constr type="w" for="ch" forName="image5" refType="w" fact="0.1886"/>
          <dgm:constr type="h" for="ch" forName="image5" refType="h" fact="0.3757"/>
          <dgm:constr type="l" for="ch" forName="image2" refType="w" fact="0.4868"/>
          <dgm:constr type="t" for="ch" forName="image2" refType="h" fact="0.6235"/>
          <dgm:constr type="w" for="ch" forName="image2" refType="w" fact="0.1886"/>
          <dgm:constr type="h" for="ch" forName="image2" refType="h" fact="0.3757"/>
          <dgm:constr type="l" for="ch" forName="text4" refType="w" fact="0.4868"/>
          <dgm:constr type="t" for="ch" forName="text4" refType="h" fact="0.2081"/>
          <dgm:constr type="w" for="ch" forName="text4" refType="w" fact="0.1886"/>
          <dgm:constr type="h" for="ch" forName="text4" refType="h" fact="0.3757"/>
          <dgm:constr type="l" for="ch" forName="text2" refType="w" fact="0.3246"/>
          <dgm:constr type="t" for="ch" forName="text2" refType="h" fact="0.4154"/>
          <dgm:constr type="w" for="ch" forName="text2" refType="w" fact="0.1886"/>
          <dgm:constr type="h" for="ch" forName="text2" refType="h" fact="0.3757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757"/>
          <dgm:constr type="l" for="ch" forName="text1" refType="w" fact="0.1623"/>
          <dgm:constr type="t" for="ch" forName="text1" refType="h" fact="0.6243"/>
          <dgm:constr type="w" for="ch" forName="text1" refType="w" fact="0.1886"/>
          <dgm:constr type="h" for="ch" forName="text1" refType="h" fact="0.3757"/>
          <dgm:constr type="l" for="ch" forName="text3" refType="w" fact="0.1623"/>
          <dgm:constr type="t" for="ch" forName="text3" refType="h" fact="0.2089"/>
          <dgm:constr type="w" for="ch" forName="text3" refType="w" fact="0.1886"/>
          <dgm:constr type="h" for="ch" forName="text3" refType="h" fact="0.3757"/>
          <dgm:constr type="l" for="ch" forName="textaccent1" refType="w" fact="0.1668"/>
          <dgm:constr type="t" for="ch" forName="textaccent1" refType="h" fact="0.7923"/>
          <dgm:constr type="w" for="ch" forName="textaccent1" refType="w" fact="0.022"/>
          <dgm:constr type="h" for="ch" forName="textaccent1" refType="h" fact="0.044"/>
          <dgm:constr type="l" for="ch" forName="image1" refType="w" fact="0"/>
          <dgm:constr type="t" for="ch" forName="image1" refType="h" fact="0.4166"/>
          <dgm:constr type="w" for="ch" forName="image1" refType="w" fact="0.1886"/>
          <dgm:constr type="h" for="ch" forName="image1" refType="h" fact="0.3757"/>
          <dgm:constr type="l" for="ch" forName="imageaccent1" refType="w" fact="0.1292"/>
          <dgm:constr type="t" for="ch" forName="imageaccent1" refType="h" fact="0.7424"/>
          <dgm:constr type="w" for="ch" forName="imageaccent1" refType="w" fact="0.022"/>
          <dgm:constr type="h" for="ch" forName="imageaccent1" refType="h" fact="0.044"/>
          <dgm:constr type="l" for="ch" forName="textaccent2" refType="w" fact="0.4544"/>
          <dgm:constr type="t" for="ch" forName="textaccent2" refType="h" fact="0.7404"/>
          <dgm:constr type="w" for="ch" forName="textaccent2" refType="w" fact="0.022"/>
          <dgm:constr type="h" for="ch" forName="textaccent2" refType="h" fact="0.044"/>
          <dgm:constr type="l" for="ch" forName="imageaccent2" refType="w" fact="0.4914"/>
          <dgm:constr type="t" for="ch" forName="imageaccent2" refType="h" fact="0.7907"/>
          <dgm:constr type="w" for="ch" forName="imageaccent2" refType="w" fact="0.022"/>
          <dgm:constr type="h" for="ch" forName="imageaccent2" refType="h" fact="0.044"/>
          <dgm:constr type="l" for="ch" forName="textaccent3" refType="w" fact="0.2915"/>
          <dgm:constr type="t" for="ch" forName="textaccent3" refType="h" fact="0.216"/>
          <dgm:constr type="w" for="ch" forName="textaccent3" refType="w" fact="0.022"/>
          <dgm:constr type="h" for="ch" forName="textaccent3" refType="h" fact="0.044"/>
          <dgm:constr type="l" for="ch" forName="imageaccent3" refType="w" fact="0.3299"/>
          <dgm:constr type="t" for="ch" forName="imageaccent3" refType="h" fact="0.1665"/>
          <dgm:constr type="w" for="ch" forName="imageaccent3" refType="w" fact="0.022"/>
          <dgm:constr type="h" for="ch" forName="imageaccent3" refType="h" fact="0.044"/>
          <dgm:constr type="l" for="ch" forName="textaccent4" refType="w" fact="0.65"/>
          <dgm:constr type="t" for="ch" forName="textaccent4" refType="h" fact="0.3746"/>
          <dgm:constr type="w" for="ch" forName="textaccent4" refType="w" fact="0.022"/>
          <dgm:constr type="h" for="ch" forName="textaccent4" refType="h" fact="0.044"/>
          <dgm:constr type="l" for="ch" forName="imageaccent4" refType="w" fact="0.6859"/>
          <dgm:constr type="t" for="ch" forName="imageaccent4" refType="h" fact="0.4261"/>
          <dgm:constr type="w" for="ch" forName="imageaccent4" refType="w" fact="0.022"/>
          <dgm:constr type="h" for="ch" forName="imageaccent4" refType="h" fact="0.044"/>
          <dgm:constr type="l" for="ch" forName="textaccent5" refType="w" fact="0.8123"/>
          <dgm:constr type="t" for="ch" forName="textaccent5" refType="h" fact="0.1724"/>
          <dgm:constr type="w" for="ch" forName="textaccent5" refType="w" fact="0.022"/>
          <dgm:constr type="h" for="ch" forName="textaccent5" refType="h" fact="0.044"/>
          <dgm:constr type="l" for="ch" forName="imageaccent5" refType="w" fact="0.849"/>
          <dgm:constr type="t" for="ch" forName="imageaccent5" refType="h" fact="0.222"/>
          <dgm:constr type="w" for="ch" forName="imageaccent5" refType="w" fact="0.022"/>
          <dgm:constr type="h" for="ch" forName="imageaccent5" refType="h" fact="0.044"/>
        </dgm:constrLst>
      </dgm:if>
      <dgm:if name="Name7" axis="ch" ptType="node" func="cnt" op="equ" val="6">
        <dgm:alg type="composite">
          <dgm:param type="ar" val="1.9179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3466"/>
          <dgm:constr type="w" for="ch" forName="image4" refType="w" fact="0.1886"/>
          <dgm:constr type="h" for="ch" forName="image4" refType="h" fact="0.3106"/>
          <dgm:constr type="l" for="ch" forName="text5" refType="w" fact="0.6491"/>
          <dgm:constr type="t" for="ch" forName="text5" refType="h" fact="0.0033"/>
          <dgm:constr type="w" for="ch" forName="text5" refType="w" fact="0.1886"/>
          <dgm:constr type="h" for="ch" forName="text5" refType="h" fact="0.3106"/>
          <dgm:constr type="l" for="ch" forName="image5" refType="w" fact="0.8114"/>
          <dgm:constr type="t" for="ch" forName="image5" refType="h" fact="0.1766"/>
          <dgm:constr type="w" for="ch" forName="image5" refType="w" fact="0.1886"/>
          <dgm:constr type="h" for="ch" forName="image5" refType="h" fact="0.3106"/>
          <dgm:constr type="l" for="ch" forName="image2" refType="w" fact="0.4868"/>
          <dgm:constr type="t" for="ch" forName="image2" refType="h" fact="0.5154"/>
          <dgm:constr type="w" for="ch" forName="image2" refType="w" fact="0.1886"/>
          <dgm:constr type="h" for="ch" forName="image2" refType="h" fact="0.3106"/>
          <dgm:constr type="l" for="ch" forName="text4" refType="w" fact="0.4868"/>
          <dgm:constr type="t" for="ch" forName="text4" refType="h" fact="0.172"/>
          <dgm:constr type="w" for="ch" forName="text4" refType="w" fact="0.1886"/>
          <dgm:constr type="h" for="ch" forName="text4" refType="h" fact="0.3106"/>
          <dgm:constr type="l" for="ch" forName="text2" refType="w" fact="0.3246"/>
          <dgm:constr type="t" for="ch" forName="text2" refType="h" fact="0.3434"/>
          <dgm:constr type="w" for="ch" forName="text2" refType="w" fact="0.1886"/>
          <dgm:constr type="h" for="ch" forName="text2" refType="h" fact="0.3106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106"/>
          <dgm:constr type="l" for="ch" forName="text1" refType="w" fact="0.1623"/>
          <dgm:constr type="t" for="ch" forName="text1" refType="h" fact="0.516"/>
          <dgm:constr type="w" for="ch" forName="text1" refType="w" fact="0.1886"/>
          <dgm:constr type="h" for="ch" forName="text1" refType="h" fact="0.3106"/>
          <dgm:constr type="l" for="ch" forName="text3" refType="w" fact="0.1623"/>
          <dgm:constr type="t" for="ch" forName="text3" refType="h" fact="0.1727"/>
          <dgm:constr type="w" for="ch" forName="text3" refType="w" fact="0.1886"/>
          <dgm:constr type="h" for="ch" forName="text3" refType="h" fact="0.3106"/>
          <dgm:constr type="l" for="ch" forName="textaccent1" refType="w" fact="0.1668"/>
          <dgm:constr type="t" for="ch" forName="textaccent1" refType="h" fact="0.6549"/>
          <dgm:constr type="w" for="ch" forName="textaccent1" refType="w" fact="0.022"/>
          <dgm:constr type="h" for="ch" forName="textaccent1" refType="h" fact="0.0364"/>
          <dgm:constr type="l" for="ch" forName="image1" refType="w" fact="0"/>
          <dgm:constr type="t" for="ch" forName="image1" refType="h" fact="0.3443"/>
          <dgm:constr type="w" for="ch" forName="image1" refType="w" fact="0.1886"/>
          <dgm:constr type="h" for="ch" forName="image1" refType="h" fact="0.3106"/>
          <dgm:constr type="l" for="ch" forName="imageaccent1" refType="w" fact="0.1292"/>
          <dgm:constr type="t" for="ch" forName="imageaccent1" refType="h" fact="0.6137"/>
          <dgm:constr type="w" for="ch" forName="imageaccent1" refType="w" fact="0.022"/>
          <dgm:constr type="h" for="ch" forName="imageaccent1" refType="h" fact="0.0364"/>
          <dgm:constr type="l" for="ch" forName="textaccent2" refType="w" fact="0.4544"/>
          <dgm:constr type="t" for="ch" forName="textaccent2" refType="h" fact="0.612"/>
          <dgm:constr type="w" for="ch" forName="textaccent2" refType="w" fact="0.022"/>
          <dgm:constr type="h" for="ch" forName="textaccent2" refType="h" fact="0.0364"/>
          <dgm:constr type="l" for="ch" forName="imageaccent2" refType="w" fact="0.4914"/>
          <dgm:constr type="t" for="ch" forName="imageaccent2" refType="h" fact="0.6536"/>
          <dgm:constr type="w" for="ch" forName="imageaccent2" refType="w" fact="0.022"/>
          <dgm:constr type="h" for="ch" forName="imageaccent2" refType="h" fact="0.0364"/>
          <dgm:constr type="l" for="ch" forName="textaccent3" refType="w" fact="0.2915"/>
          <dgm:constr type="t" for="ch" forName="textaccent3" refType="h" fact="0.1786"/>
          <dgm:constr type="w" for="ch" forName="textaccent3" refType="w" fact="0.022"/>
          <dgm:constr type="h" for="ch" forName="textaccent3" refType="h" fact="0.0364"/>
          <dgm:constr type="l" for="ch" forName="imageaccent3" refType="w" fact="0.3299"/>
          <dgm:constr type="t" for="ch" forName="imageaccent3" refType="h" fact="0.1376"/>
          <dgm:constr type="w" for="ch" forName="imageaccent3" refType="w" fact="0.022"/>
          <dgm:constr type="h" for="ch" forName="imageaccent3" refType="h" fact="0.0364"/>
          <dgm:constr type="l" for="ch" forName="textaccent4" refType="w" fact="0.65"/>
          <dgm:constr type="t" for="ch" forName="textaccent4" refType="h" fact="0.3096"/>
          <dgm:constr type="w" for="ch" forName="textaccent4" refType="w" fact="0.022"/>
          <dgm:constr type="h" for="ch" forName="textaccent4" refType="h" fact="0.0364"/>
          <dgm:constr type="l" for="ch" forName="imageaccent4" refType="w" fact="0.6859"/>
          <dgm:constr type="t" for="ch" forName="imageaccent4" refType="h" fact="0.3522"/>
          <dgm:constr type="w" for="ch" forName="imageaccent4" refType="w" fact="0.022"/>
          <dgm:constr type="h" for="ch" forName="imageaccent4" refType="h" fact="0.0364"/>
          <dgm:constr type="l" for="ch" forName="textaccent5" refType="w" fact="0.8123"/>
          <dgm:constr type="t" for="ch" forName="textaccent5" refType="h" fact="0.1425"/>
          <dgm:constr type="w" for="ch" forName="textaccent5" refType="w" fact="0.022"/>
          <dgm:constr type="h" for="ch" forName="textaccent5" refType="h" fact="0.0364"/>
          <dgm:constr type="l" for="ch" forName="imageaccent5" refType="w" fact="0.849"/>
          <dgm:constr type="t" for="ch" forName="imageaccent5" refType="h" fact="0.1835"/>
          <dgm:constr type="w" for="ch" forName="imageaccent5" refType="w" fact="0.022"/>
          <dgm:constr type="h" for="ch" forName="imageaccent5" refType="h" fact="0.0364"/>
          <dgm:constr type="l" for="ch" forName="image6" refType="w" fact="0.6491"/>
          <dgm:constr type="t" for="ch" forName="image6" refType="h" fact="0.6894"/>
          <dgm:constr type="w" for="ch" forName="image6" refType="w" fact="0.1886"/>
          <dgm:constr type="h" for="ch" forName="image6" refType="h" fact="0.3106"/>
          <dgm:constr type="l" for="ch" forName="text6" refType="w" fact="0.8114"/>
          <dgm:constr type="t" for="ch" forName="text6" refType="h" fact="0.5194"/>
          <dgm:constr type="w" for="ch" forName="text6" refType="w" fact="0.1886"/>
          <dgm:constr type="h" for="ch" forName="text6" refType="h" fact="0.3106"/>
          <dgm:constr type="l" for="ch" forName="imageaccent6" refType="w" fact="0.8138"/>
          <dgm:constr type="t" for="ch" forName="imageaccent6" refType="h" fact="0.8257"/>
          <dgm:constr type="w" for="ch" forName="imageaccent6" refType="w" fact="0.022"/>
          <dgm:constr type="h" for="ch" forName="imageaccent6" refType="h" fact="0.0364"/>
          <dgm:constr type="l" for="ch" forName="textaccent6" refType="w" fact="0.8488"/>
          <dgm:constr type="t" for="ch" forName="textaccent6" refType="h" fact="0.7914"/>
          <dgm:constr type="w" for="ch" forName="textaccent6" refType="w" fact="0.022"/>
          <dgm:constr type="h" for="ch" forName="textaccent6" refType="h" fact="0.0364"/>
        </dgm:constrLst>
      </dgm:if>
      <dgm:if name="Name8" axis="ch" ptType="node" func="cnt" op="equ" val="7">
        <dgm:alg type="composite">
          <dgm:param type="ar" val="1.6382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2961"/>
          <dgm:constr type="w" for="ch" forName="image4" refType="w" fact="0.1886"/>
          <dgm:constr type="h" for="ch" forName="image4" refType="h" fact="0.2653"/>
          <dgm:constr type="l" for="ch" forName="text5" refType="w" fact="0.6491"/>
          <dgm:constr type="t" for="ch" forName="text5" refType="h" fact="0.0028"/>
          <dgm:constr type="w" for="ch" forName="text5" refType="w" fact="0.1886"/>
          <dgm:constr type="h" for="ch" forName="text5" refType="h" fact="0.2653"/>
          <dgm:constr type="l" for="ch" forName="image5" refType="w" fact="0.8114"/>
          <dgm:constr type="t" for="ch" forName="image5" refType="h" fact="0.1508"/>
          <dgm:constr type="w" for="ch" forName="image5" refType="w" fact="0.1886"/>
          <dgm:constr type="h" for="ch" forName="image5" refType="h" fact="0.2653"/>
          <dgm:constr type="l" for="ch" forName="image2" refType="w" fact="0.4868"/>
          <dgm:constr type="t" for="ch" forName="image2" refType="h" fact="0.4402"/>
          <dgm:constr type="w" for="ch" forName="image2" refType="w" fact="0.1886"/>
          <dgm:constr type="h" for="ch" forName="image2" refType="h" fact="0.2653"/>
          <dgm:constr type="l" for="ch" forName="text4" refType="w" fact="0.4868"/>
          <dgm:constr type="t" for="ch" forName="text4" refType="h" fact="0.1469"/>
          <dgm:constr type="w" for="ch" forName="text4" refType="w" fact="0.1886"/>
          <dgm:constr type="h" for="ch" forName="text4" refType="h" fact="0.2653"/>
          <dgm:constr type="l" for="ch" forName="text2" refType="w" fact="0.3246"/>
          <dgm:constr type="t" for="ch" forName="text2" refType="h" fact="0.2933"/>
          <dgm:constr type="w" for="ch" forName="text2" refType="w" fact="0.1886"/>
          <dgm:constr type="h" for="ch" forName="text2" refType="h" fact="0.2653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2653"/>
          <dgm:constr type="l" for="ch" forName="text1" refType="w" fact="0.1623"/>
          <dgm:constr type="t" for="ch" forName="text1" refType="h" fact="0.4408"/>
          <dgm:constr type="w" for="ch" forName="text1" refType="w" fact="0.1886"/>
          <dgm:constr type="h" for="ch" forName="text1" refType="h" fact="0.2653"/>
          <dgm:constr type="l" for="ch" forName="text3" refType="w" fact="0.1623"/>
          <dgm:constr type="t" for="ch" forName="text3" refType="h" fact="0.1475"/>
          <dgm:constr type="w" for="ch" forName="text3" refType="w" fact="0.1886"/>
          <dgm:constr type="h" for="ch" forName="text3" refType="h" fact="0.2653"/>
          <dgm:constr type="l" for="ch" forName="textaccent1" refType="w" fact="0.1668"/>
          <dgm:constr type="t" for="ch" forName="textaccent1" refType="h" fact="0.5594"/>
          <dgm:constr type="w" for="ch" forName="textaccent1" refType="w" fact="0.022"/>
          <dgm:constr type="h" for="ch" forName="textaccent1" refType="h" fact="0.0311"/>
          <dgm:constr type="l" for="ch" forName="image1" refType="w" fact="0"/>
          <dgm:constr type="t" for="ch" forName="image1" refType="h" fact="0.2941"/>
          <dgm:constr type="w" for="ch" forName="image1" refType="w" fact="0.1886"/>
          <dgm:constr type="h" for="ch" forName="image1" refType="h" fact="0.2653"/>
          <dgm:constr type="l" for="ch" forName="imageaccent1" refType="w" fact="0.1292"/>
          <dgm:constr type="t" for="ch" forName="imageaccent1" refType="h" fact="0.5242"/>
          <dgm:constr type="w" for="ch" forName="imageaccent1" refType="w" fact="0.022"/>
          <dgm:constr type="h" for="ch" forName="imageaccent1" refType="h" fact="0.0311"/>
          <dgm:constr type="l" for="ch" forName="textaccent2" refType="w" fact="0.4544"/>
          <dgm:constr type="t" for="ch" forName="textaccent2" refType="h" fact="0.5228"/>
          <dgm:constr type="w" for="ch" forName="textaccent2" refType="w" fact="0.022"/>
          <dgm:constr type="h" for="ch" forName="textaccent2" refType="h" fact="0.0311"/>
          <dgm:constr type="l" for="ch" forName="imageaccent2" refType="w" fact="0.4914"/>
          <dgm:constr type="t" for="ch" forName="imageaccent2" refType="h" fact="0.5583"/>
          <dgm:constr type="w" for="ch" forName="imageaccent2" refType="w" fact="0.022"/>
          <dgm:constr type="h" for="ch" forName="imageaccent2" refType="h" fact="0.0311"/>
          <dgm:constr type="l" for="ch" forName="textaccent3" refType="w" fact="0.2907"/>
          <dgm:constr type="t" for="ch" forName="textaccent3" refType="h" fact="0.1511"/>
          <dgm:constr type="w" for="ch" forName="textaccent3" refType="w" fact="0.022"/>
          <dgm:constr type="h" for="ch" forName="textaccent3" refType="h" fact="0.0311"/>
          <dgm:constr type="l" for="ch" forName="imageaccent3" refType="w" fact="0.3299"/>
          <dgm:constr type="t" for="ch" forName="imageaccent3" refType="h" fact="0.1175"/>
          <dgm:constr type="w" for="ch" forName="imageaccent3" refType="w" fact="0.022"/>
          <dgm:constr type="h" for="ch" forName="imageaccent3" refType="h" fact="0.0311"/>
          <dgm:constr type="l" for="ch" forName="textaccent4" refType="w" fact="0.65"/>
          <dgm:constr type="t" for="ch" forName="textaccent4" refType="h" fact="0.2645"/>
          <dgm:constr type="w" for="ch" forName="textaccent4" refType="w" fact="0.022"/>
          <dgm:constr type="h" for="ch" forName="textaccent4" refType="h" fact="0.0311"/>
          <dgm:constr type="l" for="ch" forName="imageaccent4" refType="w" fact="0.6859"/>
          <dgm:constr type="t" for="ch" forName="imageaccent4" refType="h" fact="0.3008"/>
          <dgm:constr type="w" for="ch" forName="imageaccent4" refType="w" fact="0.022"/>
          <dgm:constr type="h" for="ch" forName="imageaccent4" refType="h" fact="0.0311"/>
          <dgm:constr type="l" for="ch" forName="textaccent5" refType="w" fact="0.8123"/>
          <dgm:constr type="t" for="ch" forName="textaccent5" refType="h" fact="0.1217"/>
          <dgm:constr type="w" for="ch" forName="textaccent5" refType="w" fact="0.022"/>
          <dgm:constr type="h" for="ch" forName="textaccent5" refType="h" fact="0.0311"/>
          <dgm:constr type="l" for="ch" forName="imageaccent5" refType="w" fact="0.849"/>
          <dgm:constr type="t" for="ch" forName="imageaccent5" refType="h" fact="0.1567"/>
          <dgm:constr type="w" for="ch" forName="imageaccent5" refType="w" fact="0.022"/>
          <dgm:constr type="h" for="ch" forName="imageaccent5" refType="h" fact="0.0311"/>
          <dgm:constr type="l" for="ch" forName="image6" refType="w" fact="0.6491"/>
          <dgm:constr type="t" for="ch" forName="image6" refType="h" fact="0.5889"/>
          <dgm:constr type="w" for="ch" forName="image6" refType="w" fact="0.1886"/>
          <dgm:constr type="h" for="ch" forName="image6" refType="h" fact="0.2653"/>
          <dgm:constr type="l" for="ch" forName="text6" refType="w" fact="0.8114"/>
          <dgm:constr type="t" for="ch" forName="text6" refType="h" fact="0.4436"/>
          <dgm:constr type="w" for="ch" forName="text6" refType="w" fact="0.1886"/>
          <dgm:constr type="h" for="ch" forName="text6" refType="h" fact="0.2653"/>
          <dgm:constr type="l" for="ch" forName="imageaccent6" refType="w" fact="0.8138"/>
          <dgm:constr type="t" for="ch" forName="imageaccent6" refType="h" fact="0.7053"/>
          <dgm:constr type="w" for="ch" forName="imageaccent6" refType="w" fact="0.022"/>
          <dgm:constr type="h" for="ch" forName="imageaccent6" refType="h" fact="0.0311"/>
          <dgm:constr type="l" for="ch" forName="textaccent6" refType="w" fact="0.8488"/>
          <dgm:constr type="t" for="ch" forName="textaccent6" refType="h" fact="0.676"/>
          <dgm:constr type="w" for="ch" forName="textaccent6" refType="w" fact="0.022"/>
          <dgm:constr type="h" for="ch" forName="textaccent6" refType="h" fact="0.0311"/>
          <dgm:constr type="l" for="ch" forName="text7" refType="w" fact="0.3244"/>
          <dgm:constr type="t" for="ch" forName="text7" refType="h" fact="0.5872"/>
          <dgm:constr type="w" for="ch" forName="text7" refType="w" fact="0.1886"/>
          <dgm:constr type="h" for="ch" forName="text7" refType="h" fact="0.2653"/>
          <dgm:constr type="l" for="ch" forName="image7" refType="w" fact="0.1622"/>
          <dgm:constr type="t" for="ch" forName="image7" refType="h" fact="0.7347"/>
          <dgm:constr type="w" for="ch" forName="image7" refType="w" fact="0.1886"/>
          <dgm:constr type="h" for="ch" forName="image7" refType="h" fact="0.2653"/>
          <dgm:constr type="l" for="ch" forName="imageaccent7" refType="w" fact="0.2905"/>
          <dgm:constr type="t" for="ch" forName="imageaccent7" refType="h" fact="0.7384"/>
          <dgm:constr type="w" for="ch" forName="imageaccent7" refType="w" fact="0.022"/>
          <dgm:constr type="h" for="ch" forName="imageaccent7" refType="h" fact="0.0311"/>
          <dgm:constr type="l" for="ch" forName="textaccent7" refType="w" fact="0.3298"/>
          <dgm:constr type="t" for="ch" forName="textaccent7" refType="h" fact="0.7048"/>
          <dgm:constr type="w" for="ch" forName="textaccent7" refType="w" fact="0.022"/>
          <dgm:constr type="h" for="ch" forName="textaccent7" refType="h" fact="0.0311"/>
        </dgm:constrLst>
      </dgm:if>
      <dgm:if name="Name9" axis="ch" ptType="node" func="cnt" op="equ" val="8">
        <dgm:alg type="composite">
          <dgm:param type="ar" val="1.8974"/>
        </dgm:alg>
        <dgm:constrLst>
          <dgm:constr type="primFontSz" for="des" ptType="node" op="equ" val="65"/>
          <dgm:constr type="l" for="ch" forName="image4" refType="w" fact="0.5589"/>
          <dgm:constr type="t" for="ch" forName="image4" refType="h" fact="0.2952"/>
          <dgm:constr type="w" for="ch" forName="image4" refType="w" fact="0.1624"/>
          <dgm:constr type="h" for="ch" forName="image4" refType="h" fact="0.2645"/>
          <dgm:constr type="l" for="ch" forName="text5" refType="w" fact="0.5589"/>
          <dgm:constr type="t" for="ch" forName="text5" refType="h" fact="0.0028"/>
          <dgm:constr type="w" for="ch" forName="text5" refType="w" fact="0.1624"/>
          <dgm:constr type="h" for="ch" forName="text5" refType="h" fact="0.2645"/>
          <dgm:constr type="l" for="ch" forName="image5" refType="w" fact="0.6986"/>
          <dgm:constr type="t" for="ch" forName="image5" refType="h" fact="0.1504"/>
          <dgm:constr type="w" for="ch" forName="image5" refType="w" fact="0.1624"/>
          <dgm:constr type="h" for="ch" forName="image5" refType="h" fact="0.2645"/>
          <dgm:constr type="l" for="ch" forName="image2" refType="w" fact="0.4192"/>
          <dgm:constr type="t" for="ch" forName="image2" refType="h" fact="0.439"/>
          <dgm:constr type="w" for="ch" forName="image2" refType="w" fact="0.1624"/>
          <dgm:constr type="h" for="ch" forName="image2" refType="h" fact="0.2645"/>
          <dgm:constr type="l" for="ch" forName="text4" refType="w" fact="0.4192"/>
          <dgm:constr type="t" for="ch" forName="text4" refType="h" fact="0.1465"/>
          <dgm:constr type="w" for="ch" forName="text4" refType="w" fact="0.1624"/>
          <dgm:constr type="h" for="ch" forName="text4" refType="h" fact="0.2645"/>
          <dgm:constr type="l" for="ch" forName="text2" refType="w" fact="0.2794"/>
          <dgm:constr type="t" for="ch" forName="text2" refType="h" fact="0.2925"/>
          <dgm:constr type="w" for="ch" forName="text2" refType="w" fact="0.1624"/>
          <dgm:constr type="h" for="ch" forName="text2" refType="h" fact="0.2645"/>
          <dgm:constr type="l" for="ch" forName="image3" refType="w" fact="0.2794"/>
          <dgm:constr type="t" for="ch" forName="image3" refType="h" fact="0"/>
          <dgm:constr type="w" for="ch" forName="image3" refType="w" fact="0.1624"/>
          <dgm:constr type="h" for="ch" forName="image3" refType="h" fact="0.2645"/>
          <dgm:constr type="l" for="ch" forName="text1" refType="w" fact="0.1397"/>
          <dgm:constr type="t" for="ch" forName="text1" refType="h" fact="0.4395"/>
          <dgm:constr type="w" for="ch" forName="text1" refType="w" fact="0.1624"/>
          <dgm:constr type="h" for="ch" forName="text1" refType="h" fact="0.2645"/>
          <dgm:constr type="l" for="ch" forName="text3" refType="w" fact="0.1397"/>
          <dgm:constr type="t" for="ch" forName="text3" refType="h" fact="0.1471"/>
          <dgm:constr type="w" for="ch" forName="text3" refType="w" fact="0.1624"/>
          <dgm:constr type="h" for="ch" forName="text3" refType="h" fact="0.2645"/>
          <dgm:constr type="l" for="ch" forName="textaccent1" refType="w" fact="0.1436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4"/>
          <dgm:constr type="h" for="ch" forName="image1" refType="h" fact="0.2645"/>
          <dgm:constr type="l" for="ch" forName="imageaccent1" refType="w" fact="0.1112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2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31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2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41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6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5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93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1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9"/>
          <dgm:constr type="t" for="ch" forName="image6" refType="h" fact="0.5872"/>
          <dgm:constr type="w" for="ch" forName="image6" refType="w" fact="0.1624"/>
          <dgm:constr type="h" for="ch" forName="image6" refType="h" fact="0.2645"/>
          <dgm:constr type="l" for="ch" forName="text6" refType="w" fact="0.6986"/>
          <dgm:constr type="t" for="ch" forName="text6" refType="h" fact="0.4424"/>
          <dgm:constr type="w" for="ch" forName="text6" refType="w" fact="0.1624"/>
          <dgm:constr type="h" for="ch" forName="text6" refType="h" fact="0.2645"/>
          <dgm:constr type="l" for="ch" forName="imageaccent6" refType="w" fact="0.7007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8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3"/>
          <dgm:constr type="t" for="ch" forName="text7" refType="h" fact="0.5856"/>
          <dgm:constr type="w" for="ch" forName="text7" refType="w" fact="0.1624"/>
          <dgm:constr type="h" for="ch" forName="text7" refType="h" fact="0.2645"/>
          <dgm:constr type="l" for="ch" forName="image7" refType="w" fact="0.1396"/>
          <dgm:constr type="t" for="ch" forName="image7" refType="h" fact="0.7326"/>
          <dgm:constr type="w" for="ch" forName="image7" refType="w" fact="0.1624"/>
          <dgm:constr type="h" for="ch" forName="image7" refType="h" fact="0.2645"/>
          <dgm:constr type="l" for="ch" forName="imageaccent7" refType="w" fact="0.2501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4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9"/>
          <dgm:constr type="t" for="ch" forName="image8" refType="h" fact="0.7355"/>
          <dgm:constr type="w" for="ch" forName="image8" refType="w" fact="0.1624"/>
          <dgm:constr type="h" for="ch" forName="image8" refType="h" fact="0.2645"/>
          <dgm:constr type="l" for="ch" forName="text8" refType="w" fact="0.8376"/>
          <dgm:constr type="t" for="ch" forName="text8" refType="h" fact="0.5906"/>
          <dgm:constr type="w" for="ch" forName="text8" refType="w" fact="0.1624"/>
          <dgm:constr type="h" for="ch" forName="text8" refType="h" fact="0.2645"/>
          <dgm:constr type="l" for="ch" forName="imageaccent8" refType="w" fact="0.8397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8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</dgm:constrLst>
      </dgm:if>
      <dgm:if name="Name10" axis="ch" ptType="node" func="cnt" op="equ" val="9">
        <dgm:alg type="composite">
          <dgm:param type="ar" val="1.8986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952"/>
          <dgm:constr type="w" for="ch" forName="image4" refType="w" fact="0.1623"/>
          <dgm:constr type="h" for="ch" forName="image4" refType="h" fact="0.2645"/>
          <dgm:constr type="l" for="ch" forName="text5" refType="w" fact="0.5585"/>
          <dgm:constr type="t" for="ch" forName="text5" refType="h" fact="0.0028"/>
          <dgm:constr type="w" for="ch" forName="text5" refType="w" fact="0.1623"/>
          <dgm:constr type="h" for="ch" forName="text5" refType="h" fact="0.2645"/>
          <dgm:constr type="l" for="ch" forName="image5" refType="w" fact="0.6982"/>
          <dgm:constr type="t" for="ch" forName="image5" refType="h" fact="0.1504"/>
          <dgm:constr type="w" for="ch" forName="image5" refType="w" fact="0.1623"/>
          <dgm:constr type="h" for="ch" forName="image5" refType="h" fact="0.2645"/>
          <dgm:constr type="l" for="ch" forName="image2" refType="w" fact="0.4189"/>
          <dgm:constr type="t" for="ch" forName="image2" refType="h" fact="0.439"/>
          <dgm:constr type="w" for="ch" forName="image2" refType="w" fact="0.1623"/>
          <dgm:constr type="h" for="ch" forName="image2" refType="h" fact="0.2645"/>
          <dgm:constr type="l" for="ch" forName="text4" refType="w" fact="0.4189"/>
          <dgm:constr type="t" for="ch" forName="text4" refType="h" fact="0.1465"/>
          <dgm:constr type="w" for="ch" forName="text4" refType="w" fact="0.1623"/>
          <dgm:constr type="h" for="ch" forName="text4" refType="h" fact="0.2645"/>
          <dgm:constr type="l" for="ch" forName="text2" refType="w" fact="0.2793"/>
          <dgm:constr type="t" for="ch" forName="text2" refType="h" fact="0.2925"/>
          <dgm:constr type="w" for="ch" forName="text2" refType="w" fact="0.1623"/>
          <dgm:constr type="h" for="ch" forName="text2" refType="h" fact="0.2645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645"/>
          <dgm:constr type="l" for="ch" forName="text1" refType="w" fact="0.1396"/>
          <dgm:constr type="t" for="ch" forName="text1" refType="h" fact="0.4395"/>
          <dgm:constr type="w" for="ch" forName="text1" refType="w" fact="0.1623"/>
          <dgm:constr type="h" for="ch" forName="text1" refType="h" fact="0.2645"/>
          <dgm:constr type="l" for="ch" forName="text3" refType="w" fact="0.1396"/>
          <dgm:constr type="t" for="ch" forName="text3" refType="h" fact="0.1471"/>
          <dgm:constr type="w" for="ch" forName="text3" refType="w" fact="0.1623"/>
          <dgm:constr type="h" for="ch" forName="text3" refType="h" fact="0.2645"/>
          <dgm:constr type="l" for="ch" forName="textaccent1" refType="w" fact="0.1435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3"/>
          <dgm:constr type="h" for="ch" forName="image1" refType="h" fact="0.2645"/>
          <dgm:constr type="l" for="ch" forName="imageaccent1" refType="w" fact="0.1111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28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1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39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3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1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89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05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5"/>
          <dgm:constr type="t" for="ch" forName="image6" refType="h" fact="0.5872"/>
          <dgm:constr type="w" for="ch" forName="image6" refType="w" fact="0.1623"/>
          <dgm:constr type="h" for="ch" forName="image6" refType="h" fact="0.2645"/>
          <dgm:constr type="l" for="ch" forName="text6" refType="w" fact="0.6982"/>
          <dgm:constr type="t" for="ch" forName="text6" refType="h" fact="0.4424"/>
          <dgm:constr type="w" for="ch" forName="text6" refType="w" fact="0.1623"/>
          <dgm:constr type="h" for="ch" forName="text6" refType="h" fact="0.2645"/>
          <dgm:constr type="l" for="ch" forName="imageaccent6" refType="w" fact="0.7002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3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2"/>
          <dgm:constr type="t" for="ch" forName="text7" refType="h" fact="0.5856"/>
          <dgm:constr type="w" for="ch" forName="text7" refType="w" fact="0.1623"/>
          <dgm:constr type="h" for="ch" forName="text7" refType="h" fact="0.2645"/>
          <dgm:constr type="l" for="ch" forName="image7" refType="w" fact="0.1395"/>
          <dgm:constr type="t" for="ch" forName="image7" refType="h" fact="0.7326"/>
          <dgm:constr type="w" for="ch" forName="image7" refType="w" fact="0.1623"/>
          <dgm:constr type="h" for="ch" forName="image7" refType="h" fact="0.2645"/>
          <dgm:constr type="l" for="ch" forName="imageaccent7" refType="w" fact="0.25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38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5"/>
          <dgm:constr type="t" for="ch" forName="image8" refType="h" fact="0.7355"/>
          <dgm:constr type="w" for="ch" forName="image8" refType="w" fact="0.1623"/>
          <dgm:constr type="h" for="ch" forName="image8" refType="h" fact="0.2645"/>
          <dgm:constr type="l" for="ch" forName="text8" refType="w" fact="0.8371"/>
          <dgm:constr type="t" for="ch" forName="text8" refType="h" fact="0.5906"/>
          <dgm:constr type="w" for="ch" forName="text8" refType="w" fact="0.1623"/>
          <dgm:constr type="h" for="ch" forName="text8" refType="h" fact="0.2645"/>
          <dgm:constr type="l" for="ch" forName="imageaccent8" refType="w" fact="0.8392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3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  <dgm:constr type="l" for="ch" forName="text9" refType="w" fact="0.8377"/>
          <dgm:constr type="t" for="ch" forName="text9" refType="h" fact="0.0057"/>
          <dgm:constr type="w" for="ch" forName="text9" refType="w" fact="0.1623"/>
          <dgm:constr type="h" for="ch" forName="text9" refType="h" fact="0.2645"/>
          <dgm:constr type="l" for="ch" forName="textaccent9" refType="w" fact="0.95"/>
          <dgm:constr type="t" for="ch" forName="textaccent9" refType="h" fact="0.2383"/>
          <dgm:constr type="w" for="ch" forName="textaccent9" refType="w" fact="0.0189"/>
          <dgm:constr type="h" for="ch" forName="textaccent9" refType="h" fact="0.031"/>
          <dgm:constr type="l" for="ch" forName="image9" refType="w" fact="0.8377"/>
          <dgm:constr type="t" for="ch" forName="image9" refType="h" fact="0.2977"/>
          <dgm:constr type="w" for="ch" forName="image9" refType="w" fact="0.1623"/>
          <dgm:constr type="h" for="ch" forName="image9" refType="h" fact="0.2645"/>
          <dgm:constr type="l" for="ch" forName="imageaccent9" refType="w" fact="0.95"/>
          <dgm:constr type="t" for="ch" forName="imageaccent9" refType="h" fact="0.2993"/>
          <dgm:constr type="w" for="ch" forName="imageaccent9" refType="w" fact="0.0189"/>
          <dgm:constr type="h" for="ch" forName="imageaccent9" refType="h" fact="0.031"/>
        </dgm:constrLst>
      </dgm:if>
      <dgm:if name="Name11" axis="ch" ptType="node" func="cnt" op="equ" val="10">
        <dgm:alg type="composite">
          <dgm:param type="ar" val="1.6608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583"/>
          <dgm:constr type="w" for="ch" forName="image4" refType="w" fact="0.1623"/>
          <dgm:constr type="h" for="ch" forName="image4" refType="h" fact="0.2314"/>
          <dgm:constr type="l" for="ch" forName="text5" refType="w" fact="0.5585"/>
          <dgm:constr type="t" for="ch" forName="text5" refType="h" fact="0.0024"/>
          <dgm:constr type="w" for="ch" forName="text5" refType="w" fact="0.1623"/>
          <dgm:constr type="h" for="ch" forName="text5" refType="h" fact="0.2314"/>
          <dgm:constr type="l" for="ch" forName="image5" refType="w" fact="0.6982"/>
          <dgm:constr type="t" for="ch" forName="image5" refType="h" fact="0.1316"/>
          <dgm:constr type="w" for="ch" forName="image5" refType="w" fact="0.1623"/>
          <dgm:constr type="h" for="ch" forName="image5" refType="h" fact="0.2314"/>
          <dgm:constr type="l" for="ch" forName="image2" refType="w" fact="0.4189"/>
          <dgm:constr type="t" for="ch" forName="image2" refType="h" fact="0.384"/>
          <dgm:constr type="w" for="ch" forName="image2" refType="w" fact="0.1623"/>
          <dgm:constr type="h" for="ch" forName="image2" refType="h" fact="0.2314"/>
          <dgm:constr type="l" for="ch" forName="text4" refType="w" fact="0.4189"/>
          <dgm:constr type="t" for="ch" forName="text4" refType="h" fact="0.1282"/>
          <dgm:constr type="w" for="ch" forName="text4" refType="w" fact="0.1623"/>
          <dgm:constr type="h" for="ch" forName="text4" refType="h" fact="0.2314"/>
          <dgm:constr type="l" for="ch" forName="text2" refType="w" fact="0.2793"/>
          <dgm:constr type="t" for="ch" forName="text2" refType="h" fact="0.2558"/>
          <dgm:constr type="w" for="ch" forName="text2" refType="w" fact="0.1623"/>
          <dgm:constr type="h" for="ch" forName="text2" refType="h" fact="0.2314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314"/>
          <dgm:constr type="l" for="ch" forName="text1" refType="w" fact="0.1396"/>
          <dgm:constr type="t" for="ch" forName="text1" refType="h" fact="0.3845"/>
          <dgm:constr type="w" for="ch" forName="text1" refType="w" fact="0.1623"/>
          <dgm:constr type="h" for="ch" forName="text1" refType="h" fact="0.2314"/>
          <dgm:constr type="l" for="ch" forName="text3" refType="w" fact="0.1396"/>
          <dgm:constr type="t" for="ch" forName="text3" refType="h" fact="0.1286"/>
          <dgm:constr type="w" for="ch" forName="text3" refType="w" fact="0.1623"/>
          <dgm:constr type="h" for="ch" forName="text3" refType="h" fact="0.2314"/>
          <dgm:constr type="l" for="ch" forName="textaccent1" refType="w" fact="0.1435"/>
          <dgm:constr type="t" for="ch" forName="textaccent1" refType="h" fact="0.488"/>
          <dgm:constr type="w" for="ch" forName="textaccent1" refType="w" fact="0.0189"/>
          <dgm:constr type="h" for="ch" forName="textaccent1" refType="h" fact="0.0271"/>
          <dgm:constr type="l" for="ch" forName="image1" refType="w" fact="0"/>
          <dgm:constr type="t" for="ch" forName="image1" refType="h" fact="0.2566"/>
          <dgm:constr type="w" for="ch" forName="image1" refType="w" fact="0.1623"/>
          <dgm:constr type="h" for="ch" forName="image1" refType="h" fact="0.2314"/>
          <dgm:constr type="l" for="ch" forName="imageaccent1" refType="w" fact="0.1111"/>
          <dgm:constr type="t" for="ch" forName="imageaccent1" refType="h" fact="0.4572"/>
          <dgm:constr type="w" for="ch" forName="imageaccent1" refType="w" fact="0.0189"/>
          <dgm:constr type="h" for="ch" forName="imageaccent1" refType="h" fact="0.0271"/>
          <dgm:constr type="l" for="ch" forName="textaccent2" refType="w" fact="0.391"/>
          <dgm:constr type="t" for="ch" forName="textaccent2" refType="h" fact="0.456"/>
          <dgm:constr type="w" for="ch" forName="textaccent2" refType="w" fact="0.0189"/>
          <dgm:constr type="h" for="ch" forName="textaccent2" refType="h" fact="0.0271"/>
          <dgm:constr type="l" for="ch" forName="imageaccent2" refType="w" fact="0.4228"/>
          <dgm:constr type="t" for="ch" forName="imageaccent2" refType="h" fact="0.487"/>
          <dgm:constr type="w" for="ch" forName="imageaccent2" refType="w" fact="0.0189"/>
          <dgm:constr type="h" for="ch" forName="imageaccent2" refType="h" fact="0.0271"/>
          <dgm:constr type="l" for="ch" forName="textaccent3" refType="w" fact="0.2501"/>
          <dgm:constr type="t" for="ch" forName="textaccent3" refType="h" fact="0.1318"/>
          <dgm:constr type="w" for="ch" forName="textaccent3" refType="w" fact="0.0189"/>
          <dgm:constr type="h" for="ch" forName="textaccent3" refType="h" fact="0.0271"/>
          <dgm:constr type="l" for="ch" forName="imageaccent3" refType="w" fact="0.2839"/>
          <dgm:constr type="t" for="ch" forName="imageaccent3" refType="h" fact="0.1025"/>
          <dgm:constr type="w" for="ch" forName="imageaccent3" refType="w" fact="0.0189"/>
          <dgm:constr type="h" for="ch" forName="imageaccent3" refType="h" fact="0.0271"/>
          <dgm:constr type="l" for="ch" forName="textaccent4" refType="w" fact="0.5593"/>
          <dgm:constr type="t" for="ch" forName="textaccent4" refType="h" fact="0.2307"/>
          <dgm:constr type="w" for="ch" forName="textaccent4" refType="w" fact="0.0189"/>
          <dgm:constr type="h" for="ch" forName="textaccent4" refType="h" fact="0.0271"/>
          <dgm:constr type="l" for="ch" forName="imageaccent4" refType="w" fact="0.5901"/>
          <dgm:constr type="t" for="ch" forName="imageaccent4" refType="h" fact="0.2624"/>
          <dgm:constr type="w" for="ch" forName="imageaccent4" refType="w" fact="0.0189"/>
          <dgm:constr type="h" for="ch" forName="imageaccent4" refType="h" fact="0.0271"/>
          <dgm:constr type="l" for="ch" forName="textaccent5" refType="w" fact="0.6989"/>
          <dgm:constr type="t" for="ch" forName="textaccent5" refType="h" fact="0.1062"/>
          <dgm:constr type="w" for="ch" forName="textaccent5" refType="w" fact="0.0189"/>
          <dgm:constr type="h" for="ch" forName="textaccent5" refType="h" fact="0.0271"/>
          <dgm:constr type="l" for="ch" forName="imageaccent5" refType="w" fact="0.7305"/>
          <dgm:constr type="t" for="ch" forName="imageaccent5" refType="h" fact="0.1367"/>
          <dgm:constr type="w" for="ch" forName="imageaccent5" refType="w" fact="0.0189"/>
          <dgm:constr type="h" for="ch" forName="imageaccent5" refType="h" fact="0.0271"/>
          <dgm:constr type="l" for="ch" forName="image6" refType="w" fact="0.5585"/>
          <dgm:constr type="t" for="ch" forName="image6" refType="h" fact="0.5137"/>
          <dgm:constr type="w" for="ch" forName="image6" refType="w" fact="0.1623"/>
          <dgm:constr type="h" for="ch" forName="image6" refType="h" fact="0.2314"/>
          <dgm:constr type="l" for="ch" forName="text6" refType="w" fact="0.6982"/>
          <dgm:constr type="t" for="ch" forName="text6" refType="h" fact="0.387"/>
          <dgm:constr type="w" for="ch" forName="text6" refType="w" fact="0.1623"/>
          <dgm:constr type="h" for="ch" forName="text6" refType="h" fact="0.2314"/>
          <dgm:constr type="l" for="ch" forName="imageaccent6" refType="w" fact="0.7002"/>
          <dgm:constr type="t" for="ch" forName="imageaccent6" refType="h" fact="0.6152"/>
          <dgm:constr type="w" for="ch" forName="imageaccent6" refType="w" fact="0.0189"/>
          <dgm:constr type="h" for="ch" forName="imageaccent6" refType="h" fact="0.0271"/>
          <dgm:constr type="l" for="ch" forName="textaccent6" refType="w" fact="0.7303"/>
          <dgm:constr type="t" for="ch" forName="textaccent6" refType="h" fact="0.5897"/>
          <dgm:constr type="w" for="ch" forName="textaccent6" refType="w" fact="0.0189"/>
          <dgm:constr type="h" for="ch" forName="textaccent6" refType="h" fact="0.0271"/>
          <dgm:constr type="l" for="ch" forName="text7" refType="w" fact="0.2792"/>
          <dgm:constr type="t" for="ch" forName="text7" refType="h" fact="0.5122"/>
          <dgm:constr type="w" for="ch" forName="text7" refType="w" fact="0.1623"/>
          <dgm:constr type="h" for="ch" forName="text7" refType="h" fact="0.2314"/>
          <dgm:constr type="l" for="ch" forName="image7" refType="w" fact="0.1395"/>
          <dgm:constr type="t" for="ch" forName="image7" refType="h" fact="0.6409"/>
          <dgm:constr type="w" for="ch" forName="image7" refType="w" fact="0.1623"/>
          <dgm:constr type="h" for="ch" forName="image7" refType="h" fact="0.2314"/>
          <dgm:constr type="l" for="ch" forName="imageaccent7" refType="w" fact="0.25"/>
          <dgm:constr type="t" for="ch" forName="imageaccent7" refType="h" fact="0.6441"/>
          <dgm:constr type="w" for="ch" forName="imageaccent7" refType="w" fact="0.0189"/>
          <dgm:constr type="h" for="ch" forName="imageaccent7" refType="h" fact="0.0271"/>
          <dgm:constr type="l" for="ch" forName="textaccent7" refType="w" fact="0.2838"/>
          <dgm:constr type="t" for="ch" forName="textaccent7" refType="h" fact="0.6148"/>
          <dgm:constr type="w" for="ch" forName="textaccent7" refType="w" fact="0.0189"/>
          <dgm:constr type="h" for="ch" forName="textaccent7" refType="h" fact="0.0271"/>
          <dgm:constr type="l" for="ch" forName="image8" refType="w" fact="0.6975"/>
          <dgm:constr type="t" for="ch" forName="image8" refType="h" fact="0.6433"/>
          <dgm:constr type="w" for="ch" forName="image8" refType="w" fact="0.1623"/>
          <dgm:constr type="h" for="ch" forName="image8" refType="h" fact="0.2314"/>
          <dgm:constr type="l" for="ch" forName="text8" refType="w" fact="0.8371"/>
          <dgm:constr type="t" for="ch" forName="text8" refType="h" fact="0.5167"/>
          <dgm:constr type="w" for="ch" forName="text8" refType="w" fact="0.1623"/>
          <dgm:constr type="h" for="ch" forName="text8" refType="h" fact="0.2314"/>
          <dgm:constr type="l" for="ch" forName="imageaccent8" refType="w" fact="0.8392"/>
          <dgm:constr type="t" for="ch" forName="imageaccent8" refType="h" fact="0.7449"/>
          <dgm:constr type="w" for="ch" forName="imageaccent8" refType="w" fact="0.0189"/>
          <dgm:constr type="h" for="ch" forName="imageaccent8" refType="h" fact="0.0271"/>
          <dgm:constr type="l" for="ch" forName="textaccent8" refType="w" fact="0.8693"/>
          <dgm:constr type="t" for="ch" forName="textaccent8" refType="h" fact="0.7194"/>
          <dgm:constr type="w" for="ch" forName="textaccent8" refType="w" fact="0.0189"/>
          <dgm:constr type="h" for="ch" forName="textaccent8" refType="h" fact="0.0271"/>
          <dgm:constr type="l" for="ch" forName="text9" refType="w" fact="0.8377"/>
          <dgm:constr type="t" for="ch" forName="text9" refType="h" fact="0.005"/>
          <dgm:constr type="w" for="ch" forName="text9" refType="w" fact="0.1623"/>
          <dgm:constr type="h" for="ch" forName="text9" refType="h" fact="0.2314"/>
          <dgm:constr type="l" for="ch" forName="textaccent9" refType="w" fact="0.95"/>
          <dgm:constr type="t" for="ch" forName="textaccent9" refType="h" fact="0.2084"/>
          <dgm:constr type="w" for="ch" forName="textaccent9" refType="w" fact="0.0189"/>
          <dgm:constr type="h" for="ch" forName="textaccent9" refType="h" fact="0.0271"/>
          <dgm:constr type="l" for="ch" forName="image9" refType="w" fact="0.8377"/>
          <dgm:constr type="t" for="ch" forName="image9" refType="h" fact="0.2604"/>
          <dgm:constr type="w" for="ch" forName="image9" refType="w" fact="0.1623"/>
          <dgm:constr type="h" for="ch" forName="image9" refType="h" fact="0.2314"/>
          <dgm:constr type="l" for="ch" forName="imageaccent9" refType="w" fact="0.95"/>
          <dgm:constr type="t" for="ch" forName="imageaccent9" refType="h" fact="0.2618"/>
          <dgm:constr type="w" for="ch" forName="imageaccent9" refType="w" fact="0.0189"/>
          <dgm:constr type="h" for="ch" forName="imageaccent9" refType="h" fact="0.0271"/>
          <dgm:constr type="l" for="ch" forName="image10" refType="w" fact="0.2786"/>
          <dgm:constr type="t" for="ch" forName="image10" refType="h" fact="0.7686"/>
          <dgm:constr type="w" for="ch" forName="image10" refType="w" fact="0.1623"/>
          <dgm:constr type="h" for="ch" forName="image10" refType="h" fact="0.2314"/>
          <dgm:constr type="l" for="ch" forName="text10" refType="w" fact="0.4183"/>
          <dgm:constr type="t" for="ch" forName="text10" refType="h" fact="0.6419"/>
          <dgm:constr type="w" for="ch" forName="text10" refType="w" fact="0.1623"/>
          <dgm:constr type="h" for="ch" forName="text10" refType="h" fact="0.2314"/>
          <dgm:constr type="l" for="ch" forName="imageaccent10" refType="w" fact="0.4203"/>
          <dgm:constr type="t" for="ch" forName="imageaccent10" refType="h" fact="0.8701"/>
          <dgm:constr type="w" for="ch" forName="imageaccent10" refType="w" fact="0.0189"/>
          <dgm:constr type="h" for="ch" forName="imageaccent10" refType="h" fact="0.0271"/>
          <dgm:constr type="l" for="ch" forName="textaccent10" refType="w" fact="0.4504"/>
          <dgm:constr type="t" for="ch" forName="textaccent10" refType="h" fact="0.8446"/>
          <dgm:constr type="w" for="ch" forName="textaccent10" refType="w" fact="0.0189"/>
          <dgm:constr type="h" for="ch" forName="textaccent10" refType="h" fact="0.0271"/>
        </dgm:constrLst>
      </dgm:if>
      <dgm:if name="Name12" axis="ch" ptType="node" func="cnt" op="equ" val="11">
        <dgm:alg type="composite">
          <dgm:param type="ar" val="1.4704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287"/>
          <dgm:constr type="w" for="ch" forName="image4" refType="w" fact="0.1623"/>
          <dgm:constr type="h" for="ch" forName="image4" refType="h" fact="0.2049"/>
          <dgm:constr type="l" for="ch" forName="text5" refType="w" fact="0.5585"/>
          <dgm:constr type="t" for="ch" forName="text5" refType="h" fact="0.0022"/>
          <dgm:constr type="w" for="ch" forName="text5" refType="w" fact="0.1623"/>
          <dgm:constr type="h" for="ch" forName="text5" refType="h" fact="0.2049"/>
          <dgm:constr type="l" for="ch" forName="image5" refType="w" fact="0.6982"/>
          <dgm:constr type="t" for="ch" forName="image5" refType="h" fact="0.1165"/>
          <dgm:constr type="w" for="ch" forName="image5" refType="w" fact="0.1623"/>
          <dgm:constr type="h" for="ch" forName="image5" refType="h" fact="0.2049"/>
          <dgm:constr type="l" for="ch" forName="image2" refType="w" fact="0.4189"/>
          <dgm:constr type="t" for="ch" forName="image2" refType="h" fact="0.34"/>
          <dgm:constr type="w" for="ch" forName="image2" refType="w" fact="0.1623"/>
          <dgm:constr type="h" for="ch" forName="image2" refType="h" fact="0.2049"/>
          <dgm:constr type="l" for="ch" forName="text4" refType="w" fact="0.4189"/>
          <dgm:constr type="t" for="ch" forName="text4" refType="h" fact="0.1135"/>
          <dgm:constr type="w" for="ch" forName="text4" refType="w" fact="0.1623"/>
          <dgm:constr type="h" for="ch" forName="text4" refType="h" fact="0.2049"/>
          <dgm:constr type="l" for="ch" forName="text2" refType="w" fact="0.2793"/>
          <dgm:constr type="t" for="ch" forName="text2" refType="h" fact="0.2265"/>
          <dgm:constr type="w" for="ch" forName="text2" refType="w" fact="0.1623"/>
          <dgm:constr type="h" for="ch" forName="text2" refType="h" fact="0.2049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049"/>
          <dgm:constr type="l" for="ch" forName="text1" refType="w" fact="0.1396"/>
          <dgm:constr type="t" for="ch" forName="text1" refType="h" fact="0.3404"/>
          <dgm:constr type="w" for="ch" forName="text1" refType="w" fact="0.1623"/>
          <dgm:constr type="h" for="ch" forName="text1" refType="h" fact="0.2049"/>
          <dgm:constr type="l" for="ch" forName="text3" refType="w" fact="0.1396"/>
          <dgm:constr type="t" for="ch" forName="text3" refType="h" fact="0.1139"/>
          <dgm:constr type="w" for="ch" forName="text3" refType="w" fact="0.1623"/>
          <dgm:constr type="h" for="ch" forName="text3" refType="h" fact="0.2049"/>
          <dgm:constr type="l" for="ch" forName="textaccent1" refType="w" fact="0.1435"/>
          <dgm:constr type="t" for="ch" forName="textaccent1" refType="h" fact="0.432"/>
          <dgm:constr type="w" for="ch" forName="textaccent1" refType="w" fact="0.0189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623"/>
          <dgm:constr type="h" for="ch" forName="image1" refType="h" fact="0.2049"/>
          <dgm:constr type="l" for="ch" forName="imageaccent1" refType="w" fact="0.1111"/>
          <dgm:constr type="t" for="ch" forName="imageaccent1" refType="h" fact="0.4048"/>
          <dgm:constr type="w" for="ch" forName="imageaccent1" refType="w" fact="0.0189"/>
          <dgm:constr type="h" for="ch" forName="imageaccent1" refType="h" fact="0.024"/>
          <dgm:constr type="l" for="ch" forName="textaccent2" refType="w" fact="0.391"/>
          <dgm:constr type="t" for="ch" forName="textaccent2" refType="h" fact="0.4038"/>
          <dgm:constr type="w" for="ch" forName="textaccent2" refType="w" fact="0.0189"/>
          <dgm:constr type="h" for="ch" forName="textaccent2" refType="h" fact="0.024"/>
          <dgm:constr type="l" for="ch" forName="imageaccent2" refType="w" fact="0.4228"/>
          <dgm:constr type="t" for="ch" forName="imageaccent2" refType="h" fact="0.4312"/>
          <dgm:constr type="w" for="ch" forName="imageaccent2" refType="w" fact="0.0189"/>
          <dgm:constr type="h" for="ch" forName="imageaccent2" refType="h" fact="0.024"/>
          <dgm:constr type="l" for="ch" forName="textaccent3" refType="w" fact="0.2501"/>
          <dgm:constr type="t" for="ch" forName="textaccent3" refType="h" fact="0.1167"/>
          <dgm:constr type="w" for="ch" forName="textaccent3" refType="w" fact="0.0189"/>
          <dgm:constr type="h" for="ch" forName="textaccent3" refType="h" fact="0.024"/>
          <dgm:constr type="l" for="ch" forName="imageaccent3" refType="w" fact="0.2839"/>
          <dgm:constr type="t" for="ch" forName="imageaccent3" refType="h" fact="0.0908"/>
          <dgm:constr type="w" for="ch" forName="imageaccent3" refType="w" fact="0.0189"/>
          <dgm:constr type="h" for="ch" forName="imageaccent3" refType="h" fact="0.024"/>
          <dgm:constr type="l" for="ch" forName="textaccent4" refType="w" fact="0.5593"/>
          <dgm:constr type="t" for="ch" forName="textaccent4" refType="h" fact="0.2042"/>
          <dgm:constr type="w" for="ch" forName="textaccent4" refType="w" fact="0.0189"/>
          <dgm:constr type="h" for="ch" forName="textaccent4" refType="h" fact="0.024"/>
          <dgm:constr type="l" for="ch" forName="imageaccent4" refType="w" fact="0.5901"/>
          <dgm:constr type="t" for="ch" forName="imageaccent4" refType="h" fact="0.2323"/>
          <dgm:constr type="w" for="ch" forName="imageaccent4" refType="w" fact="0.0189"/>
          <dgm:constr type="h" for="ch" forName="imageaccent4" refType="h" fact="0.024"/>
          <dgm:constr type="l" for="ch" forName="textaccent5" refType="w" fact="0.6989"/>
          <dgm:constr type="t" for="ch" forName="textaccent5" refType="h" fact="0.094"/>
          <dgm:constr type="w" for="ch" forName="textaccent5" refType="w" fact="0.0189"/>
          <dgm:constr type="h" for="ch" forName="textaccent5" refType="h" fact="0.024"/>
          <dgm:constr type="l" for="ch" forName="imageaccent5" refType="w" fact="0.7305"/>
          <dgm:constr type="t" for="ch" forName="imageaccent5" refType="h" fact="0.121"/>
          <dgm:constr type="w" for="ch" forName="imageaccent5" refType="w" fact="0.0189"/>
          <dgm:constr type="h" for="ch" forName="imageaccent5" refType="h" fact="0.024"/>
          <dgm:constr type="l" for="ch" forName="image6" refType="w" fact="0.5585"/>
          <dgm:constr type="t" for="ch" forName="image6" refType="h" fact="0.4548"/>
          <dgm:constr type="w" for="ch" forName="image6" refType="w" fact="0.1623"/>
          <dgm:constr type="h" for="ch" forName="image6" refType="h" fact="0.2049"/>
          <dgm:constr type="l" for="ch" forName="text6" refType="w" fact="0.6982"/>
          <dgm:constr type="t" for="ch" forName="text6" refType="h" fact="0.3426"/>
          <dgm:constr type="w" for="ch" forName="text6" refType="w" fact="0.1623"/>
          <dgm:constr type="h" for="ch" forName="text6" refType="h" fact="0.2049"/>
          <dgm:constr type="l" for="ch" forName="imageaccent6" refType="w" fact="0.7002"/>
          <dgm:constr type="t" for="ch" forName="imageaccent6" refType="h" fact="0.5447"/>
          <dgm:constr type="w" for="ch" forName="imageaccent6" refType="w" fact="0.0189"/>
          <dgm:constr type="h" for="ch" forName="imageaccent6" refType="h" fact="0.024"/>
          <dgm:constr type="l" for="ch" forName="textaccent6" refType="w" fact="0.7303"/>
          <dgm:constr type="t" for="ch" forName="textaccent6" refType="h" fact="0.5221"/>
          <dgm:constr type="w" for="ch" forName="textaccent6" refType="w" fact="0.0189"/>
          <dgm:constr type="h" for="ch" forName="textaccent6" refType="h" fact="0.024"/>
          <dgm:constr type="l" for="ch" forName="text7" refType="w" fact="0.2792"/>
          <dgm:constr type="t" for="ch" forName="text7" refType="h" fact="0.4535"/>
          <dgm:constr type="w" for="ch" forName="text7" refType="w" fact="0.1623"/>
          <dgm:constr type="h" for="ch" forName="text7" refType="h" fact="0.2049"/>
          <dgm:constr type="l" for="ch" forName="image7" refType="w" fact="0.1395"/>
          <dgm:constr type="t" for="ch" forName="image7" refType="h" fact="0.5674"/>
          <dgm:constr type="w" for="ch" forName="image7" refType="w" fact="0.1623"/>
          <dgm:constr type="h" for="ch" forName="image7" refType="h" fact="0.2049"/>
          <dgm:constr type="l" for="ch" forName="imageaccent7" refType="w" fact="0.25"/>
          <dgm:constr type="t" for="ch" forName="imageaccent7" refType="h" fact="0.5703"/>
          <dgm:constr type="w" for="ch" forName="imageaccent7" refType="w" fact="0.0189"/>
          <dgm:constr type="h" for="ch" forName="imageaccent7" refType="h" fact="0.024"/>
          <dgm:constr type="l" for="ch" forName="textaccent7" refType="w" fact="0.2838"/>
          <dgm:constr type="t" for="ch" forName="textaccent7" refType="h" fact="0.5443"/>
          <dgm:constr type="w" for="ch" forName="textaccent7" refType="w" fact="0.0189"/>
          <dgm:constr type="h" for="ch" forName="textaccent7" refType="h" fact="0.024"/>
          <dgm:constr type="l" for="ch" forName="image8" refType="w" fact="0.6975"/>
          <dgm:constr type="t" for="ch" forName="image8" refType="h" fact="0.5696"/>
          <dgm:constr type="w" for="ch" forName="image8" refType="w" fact="0.1623"/>
          <dgm:constr type="h" for="ch" forName="image8" refType="h" fact="0.2049"/>
          <dgm:constr type="l" for="ch" forName="text8" refType="w" fact="0.8371"/>
          <dgm:constr type="t" for="ch" forName="text8" refType="h" fact="0.4574"/>
          <dgm:constr type="w" for="ch" forName="text8" refType="w" fact="0.1623"/>
          <dgm:constr type="h" for="ch" forName="text8" refType="h" fact="0.2049"/>
          <dgm:constr type="l" for="ch" forName="imageaccent8" refType="w" fact="0.8392"/>
          <dgm:constr type="t" for="ch" forName="imageaccent8" refType="h" fact="0.6595"/>
          <dgm:constr type="w" for="ch" forName="imageaccent8" refType="w" fact="0.0189"/>
          <dgm:constr type="h" for="ch" forName="imageaccent8" refType="h" fact="0.024"/>
          <dgm:constr type="l" for="ch" forName="textaccent8" refType="w" fact="0.8693"/>
          <dgm:constr type="t" for="ch" forName="textaccent8" refType="h" fact="0.6369"/>
          <dgm:constr type="w" for="ch" forName="textaccent8" refType="w" fact="0.0189"/>
          <dgm:constr type="h" for="ch" forName="textaccent8" refType="h" fact="0.024"/>
          <dgm:constr type="l" for="ch" forName="text9" refType="w" fact="0.8377"/>
          <dgm:constr type="t" for="ch" forName="text9" refType="h" fact="0.0044"/>
          <dgm:constr type="w" for="ch" forName="text9" refType="w" fact="0.1623"/>
          <dgm:constr type="h" for="ch" forName="text9" refType="h" fact="0.2049"/>
          <dgm:constr type="l" for="ch" forName="textaccent9" refType="w" fact="0.95"/>
          <dgm:constr type="t" for="ch" forName="textaccent9" refType="h" fact="0.1846"/>
          <dgm:constr type="w" for="ch" forName="textaccent9" refType="w" fact="0.0189"/>
          <dgm:constr type="h" for="ch" forName="textaccent9" refType="h" fact="0.024"/>
          <dgm:constr type="l" for="ch" forName="image9" refType="w" fact="0.8377"/>
          <dgm:constr type="t" for="ch" forName="image9" refType="h" fact="0.2306"/>
          <dgm:constr type="w" for="ch" forName="image9" refType="w" fact="0.1623"/>
          <dgm:constr type="h" for="ch" forName="image9" refType="h" fact="0.2049"/>
          <dgm:constr type="l" for="ch" forName="imageaccent9" refType="w" fact="0.95"/>
          <dgm:constr type="t" for="ch" forName="imageaccent9" refType="h" fact="0.2318"/>
          <dgm:constr type="w" for="ch" forName="imageaccent9" refType="w" fact="0.0189"/>
          <dgm:constr type="h" for="ch" forName="imageaccent9" refType="h" fact="0.024"/>
          <dgm:constr type="l" for="ch" forName="image10" refType="w" fact="0.2786"/>
          <dgm:constr type="t" for="ch" forName="image10" refType="h" fact="0.6805"/>
          <dgm:constr type="w" for="ch" forName="image10" refType="w" fact="0.1623"/>
          <dgm:constr type="h" for="ch" forName="image10" refType="h" fact="0.2049"/>
          <dgm:constr type="l" for="ch" forName="text10" refType="w" fact="0.4183"/>
          <dgm:constr type="t" for="ch" forName="text10" refType="h" fact="0.5683"/>
          <dgm:constr type="w" for="ch" forName="text10" refType="w" fact="0.1623"/>
          <dgm:constr type="h" for="ch" forName="text10" refType="h" fact="0.2049"/>
          <dgm:constr type="l" for="ch" forName="imageaccent10" refType="w" fact="0.4203"/>
          <dgm:constr type="t" for="ch" forName="imageaccent10" refType="h" fact="0.7704"/>
          <dgm:constr type="w" for="ch" forName="imageaccent10" refType="w" fact="0.0189"/>
          <dgm:constr type="h" for="ch" forName="imageaccent10" refType="h" fact="0.024"/>
          <dgm:constr type="l" for="ch" forName="textaccent10" refType="w" fact="0.4504"/>
          <dgm:constr type="t" for="ch" forName="textaccent10" refType="h" fact="0.7478"/>
          <dgm:constr type="w" for="ch" forName="textaccent10" refType="w" fact="0.0189"/>
          <dgm:constr type="h" for="ch" forName="textaccent10" refType="h" fact="0.024"/>
          <dgm:constr type="l" for="ch" forName="text11" refType="w" fact="0.6971"/>
          <dgm:constr type="t" for="ch" forName="text11" refType="h" fact="0.7951"/>
          <dgm:constr type="w" for="ch" forName="text11" refType="w" fact="0.1623"/>
          <dgm:constr type="h" for="ch" forName="text11" refType="h" fact="0.2049"/>
          <dgm:constr type="l" for="ch" forName="image11" refType="w" fact="0.5575"/>
          <dgm:constr type="t" for="ch" forName="image11" refType="h" fact="0.6816"/>
          <dgm:constr type="w" for="ch" forName="image11" refType="w" fact="0.1623"/>
          <dgm:constr type="h" for="ch" forName="image11" refType="h" fact="0.2049"/>
          <dgm:constr type="l" for="ch" forName="imageaccent11" refType="w" fact="0.6692"/>
          <dgm:constr type="t" for="ch" forName="imageaccent11" refType="h" fact="0.8589"/>
          <dgm:constr type="w" for="ch" forName="imageaccent11" refType="w" fact="0.0189"/>
          <dgm:constr type="h" for="ch" forName="imageaccent11" refType="h" fact="0.024"/>
          <dgm:constr type="l" for="ch" forName="textaccent11" refType="w" fact="0.701"/>
          <dgm:constr type="t" for="ch" forName="textaccent11" refType="h" fact="0.8863"/>
          <dgm:constr type="w" for="ch" forName="textaccent11" refType="w" fact="0.0189"/>
          <dgm:constr type="h" for="ch" forName="textaccent11" refType="h" fact="0.024"/>
        </dgm:constrLst>
      </dgm:if>
      <dgm:else name="Name13">
        <dgm:alg type="composite">
          <dgm:param type="ar" val="1.675"/>
        </dgm:alg>
        <dgm:constrLst>
          <dgm:constr type="primFontSz" for="des" ptType="node" op="equ" val="65"/>
          <dgm:constr type="l" for="ch" forName="image4" refType="w" fact="0.4903"/>
          <dgm:constr type="t" for="ch" forName="image4" refType="h" fact="0.2287"/>
          <dgm:constr type="w" for="ch" forName="image4" refType="w" fact="0.1425"/>
          <dgm:constr type="h" for="ch" forName="image4" refType="h" fact="0.2049"/>
          <dgm:constr type="l" for="ch" forName="text5" refType="w" fact="0.4903"/>
          <dgm:constr type="t" for="ch" forName="text5" refType="h" fact="0.0022"/>
          <dgm:constr type="w" for="ch" forName="text5" refType="w" fact="0.1425"/>
          <dgm:constr type="h" for="ch" forName="text5" refType="h" fact="0.2049"/>
          <dgm:constr type="l" for="ch" forName="image5" refType="w" fact="0.6129"/>
          <dgm:constr type="t" for="ch" forName="image5" refType="h" fact="0.1165"/>
          <dgm:constr type="w" for="ch" forName="image5" refType="w" fact="0.1425"/>
          <dgm:constr type="h" for="ch" forName="image5" refType="h" fact="0.2049"/>
          <dgm:constr type="l" for="ch" forName="image2" refType="w" fact="0.3677"/>
          <dgm:constr type="t" for="ch" forName="image2" refType="h" fact="0.34"/>
          <dgm:constr type="w" for="ch" forName="image2" refType="w" fact="0.1425"/>
          <dgm:constr type="h" for="ch" forName="image2" refType="h" fact="0.2049"/>
          <dgm:constr type="l" for="ch" forName="text4" refType="w" fact="0.3677"/>
          <dgm:constr type="t" for="ch" forName="text4" refType="h" fact="0.1135"/>
          <dgm:constr type="w" for="ch" forName="text4" refType="w" fact="0.1425"/>
          <dgm:constr type="h" for="ch" forName="text4" refType="h" fact="0.2049"/>
          <dgm:constr type="l" for="ch" forName="text2" refType="w" fact="0.2452"/>
          <dgm:constr type="t" for="ch" forName="text2" refType="h" fact="0.2265"/>
          <dgm:constr type="w" for="ch" forName="text2" refType="w" fact="0.1425"/>
          <dgm:constr type="h" for="ch" forName="text2" refType="h" fact="0.2049"/>
          <dgm:constr type="l" for="ch" forName="image3" refType="w" fact="0.2452"/>
          <dgm:constr type="t" for="ch" forName="image3" refType="h" fact="0"/>
          <dgm:constr type="w" for="ch" forName="image3" refType="w" fact="0.1425"/>
          <dgm:constr type="h" for="ch" forName="image3" refType="h" fact="0.2049"/>
          <dgm:constr type="l" for="ch" forName="text1" refType="w" fact="0.1226"/>
          <dgm:constr type="t" for="ch" forName="text1" refType="h" fact="0.3404"/>
          <dgm:constr type="w" for="ch" forName="text1" refType="w" fact="0.1425"/>
          <dgm:constr type="h" for="ch" forName="text1" refType="h" fact="0.2049"/>
          <dgm:constr type="l" for="ch" forName="text3" refType="w" fact="0.1226"/>
          <dgm:constr type="t" for="ch" forName="text3" refType="h" fact="0.1139"/>
          <dgm:constr type="w" for="ch" forName="text3" refType="w" fact="0.1425"/>
          <dgm:constr type="h" for="ch" forName="text3" refType="h" fact="0.2049"/>
          <dgm:constr type="l" for="ch" forName="textaccent1" refType="w" fact="0.126"/>
          <dgm:constr type="t" for="ch" forName="textaccent1" refType="h" fact="0.432"/>
          <dgm:constr type="w" for="ch" forName="textaccent1" refType="w" fact="0.0166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425"/>
          <dgm:constr type="h" for="ch" forName="image1" refType="h" fact="0.2049"/>
          <dgm:constr type="l" for="ch" forName="imageaccent1" refType="w" fact="0.0976"/>
          <dgm:constr type="t" for="ch" forName="imageaccent1" refType="h" fact="0.4048"/>
          <dgm:constr type="w" for="ch" forName="imageaccent1" refType="w" fact="0.0166"/>
          <dgm:constr type="h" for="ch" forName="imageaccent1" refType="h" fact="0.024"/>
          <dgm:constr type="l" for="ch" forName="textaccent2" refType="w" fact="0.3432"/>
          <dgm:constr type="t" for="ch" forName="textaccent2" refType="h" fact="0.4038"/>
          <dgm:constr type="w" for="ch" forName="textaccent2" refType="w" fact="0.0166"/>
          <dgm:constr type="h" for="ch" forName="textaccent2" refType="h" fact="0.024"/>
          <dgm:constr type="l" for="ch" forName="imageaccent2" refType="w" fact="0.3712"/>
          <dgm:constr type="t" for="ch" forName="imageaccent2" refType="h" fact="0.4312"/>
          <dgm:constr type="w" for="ch" forName="imageaccent2" refType="w" fact="0.0166"/>
          <dgm:constr type="h" for="ch" forName="imageaccent2" refType="h" fact="0.024"/>
          <dgm:constr type="l" for="ch" forName="textaccent3" refType="w" fact="0.2196"/>
          <dgm:constr type="t" for="ch" forName="textaccent3" refType="h" fact="0.1167"/>
          <dgm:constr type="w" for="ch" forName="textaccent3" refType="w" fact="0.0166"/>
          <dgm:constr type="h" for="ch" forName="textaccent3" refType="h" fact="0.024"/>
          <dgm:constr type="l" for="ch" forName="imageaccent3" refType="w" fact="0.2492"/>
          <dgm:constr type="t" for="ch" forName="imageaccent3" refType="h" fact="0.0908"/>
          <dgm:constr type="w" for="ch" forName="imageaccent3" refType="w" fact="0.0166"/>
          <dgm:constr type="h" for="ch" forName="imageaccent3" refType="h" fact="0.024"/>
          <dgm:constr type="l" for="ch" forName="textaccent4" refType="w" fact="0.491"/>
          <dgm:constr type="t" for="ch" forName="textaccent4" refType="h" fact="0.2042"/>
          <dgm:constr type="w" for="ch" forName="textaccent4" refType="w" fact="0.0166"/>
          <dgm:constr type="h" for="ch" forName="textaccent4" refType="h" fact="0.024"/>
          <dgm:constr type="l" for="ch" forName="imageaccent4" refType="w" fact="0.5181"/>
          <dgm:constr type="t" for="ch" forName="imageaccent4" refType="h" fact="0.2323"/>
          <dgm:constr type="w" for="ch" forName="imageaccent4" refType="w" fact="0.0166"/>
          <dgm:constr type="h" for="ch" forName="imageaccent4" refType="h" fact="0.024"/>
          <dgm:constr type="l" for="ch" forName="textaccent5" refType="w" fact="0.6136"/>
          <dgm:constr type="t" for="ch" forName="textaccent5" refType="h" fact="0.094"/>
          <dgm:constr type="w" for="ch" forName="textaccent5" refType="w" fact="0.0166"/>
          <dgm:constr type="h" for="ch" forName="textaccent5" refType="h" fact="0.024"/>
          <dgm:constr type="l" for="ch" forName="imageaccent5" refType="w" fact="0.6413"/>
          <dgm:constr type="t" for="ch" forName="imageaccent5" refType="h" fact="0.121"/>
          <dgm:constr type="w" for="ch" forName="imageaccent5" refType="w" fact="0.0166"/>
          <dgm:constr type="h" for="ch" forName="imageaccent5" refType="h" fact="0.024"/>
          <dgm:constr type="l" for="ch" forName="image6" refType="w" fact="0.4903"/>
          <dgm:constr type="t" for="ch" forName="image6" refType="h" fact="0.4548"/>
          <dgm:constr type="w" for="ch" forName="image6" refType="w" fact="0.1425"/>
          <dgm:constr type="h" for="ch" forName="image6" refType="h" fact="0.2049"/>
          <dgm:constr type="l" for="ch" forName="text6" refType="w" fact="0.6129"/>
          <dgm:constr type="t" for="ch" forName="text6" refType="h" fact="0.3426"/>
          <dgm:constr type="w" for="ch" forName="text6" refType="w" fact="0.1425"/>
          <dgm:constr type="h" for="ch" forName="text6" refType="h" fact="0.2049"/>
          <dgm:constr type="l" for="ch" forName="imageaccent6" refType="w" fact="0.6147"/>
          <dgm:constr type="t" for="ch" forName="imageaccent6" refType="h" fact="0.5447"/>
          <dgm:constr type="w" for="ch" forName="imageaccent6" refType="w" fact="0.0166"/>
          <dgm:constr type="h" for="ch" forName="imageaccent6" refType="h" fact="0.024"/>
          <dgm:constr type="l" for="ch" forName="textaccent6" refType="w" fact="0.6411"/>
          <dgm:constr type="t" for="ch" forName="textaccent6" refType="h" fact="0.5221"/>
          <dgm:constr type="w" for="ch" forName="textaccent6" refType="w" fact="0.0166"/>
          <dgm:constr type="h" for="ch" forName="textaccent6" refType="h" fact="0.024"/>
          <dgm:constr type="l" for="ch" forName="text7" refType="w" fact="0.2451"/>
          <dgm:constr type="t" for="ch" forName="text7" refType="h" fact="0.4535"/>
          <dgm:constr type="w" for="ch" forName="text7" refType="w" fact="0.1425"/>
          <dgm:constr type="h" for="ch" forName="text7" refType="h" fact="0.2049"/>
          <dgm:constr type="l" for="ch" forName="image7" refType="w" fact="0.1225"/>
          <dgm:constr type="t" for="ch" forName="image7" refType="h" fact="0.5674"/>
          <dgm:constr type="w" for="ch" forName="image7" refType="w" fact="0.1425"/>
          <dgm:constr type="h" for="ch" forName="image7" refType="h" fact="0.2049"/>
          <dgm:constr type="l" for="ch" forName="imageaccent7" refType="w" fact="0.2195"/>
          <dgm:constr type="t" for="ch" forName="imageaccent7" refType="h" fact="0.5703"/>
          <dgm:constr type="w" for="ch" forName="imageaccent7" refType="w" fact="0.0166"/>
          <dgm:constr type="h" for="ch" forName="imageaccent7" refType="h" fact="0.024"/>
          <dgm:constr type="l" for="ch" forName="textaccent7" refType="w" fact="0.2491"/>
          <dgm:constr type="t" for="ch" forName="textaccent7" refType="h" fact="0.5443"/>
          <dgm:constr type="w" for="ch" forName="textaccent7" refType="w" fact="0.0166"/>
          <dgm:constr type="h" for="ch" forName="textaccent7" refType="h" fact="0.024"/>
          <dgm:constr type="l" for="ch" forName="image8" refType="w" fact="0.6123"/>
          <dgm:constr type="t" for="ch" forName="image8" refType="h" fact="0.5696"/>
          <dgm:constr type="w" for="ch" forName="image8" refType="w" fact="0.1425"/>
          <dgm:constr type="h" for="ch" forName="image8" refType="h" fact="0.2049"/>
          <dgm:constr type="l" for="ch" forName="text8" refType="w" fact="0.7349"/>
          <dgm:constr type="t" for="ch" forName="text8" refType="h" fact="0.4574"/>
          <dgm:constr type="w" for="ch" forName="text8" refType="w" fact="0.1425"/>
          <dgm:constr type="h" for="ch" forName="text8" refType="h" fact="0.2049"/>
          <dgm:constr type="l" for="ch" forName="imageaccent8" refType="w" fact="0.7367"/>
          <dgm:constr type="t" for="ch" forName="imageaccent8" refType="h" fact="0.6595"/>
          <dgm:constr type="w" for="ch" forName="imageaccent8" refType="w" fact="0.0166"/>
          <dgm:constr type="h" for="ch" forName="imageaccent8" refType="h" fact="0.024"/>
          <dgm:constr type="l" for="ch" forName="textaccent8" refType="w" fact="0.7631"/>
          <dgm:constr type="t" for="ch" forName="textaccent8" refType="h" fact="0.6369"/>
          <dgm:constr type="w" for="ch" forName="textaccent8" refType="w" fact="0.0166"/>
          <dgm:constr type="h" for="ch" forName="textaccent8" refType="h" fact="0.024"/>
          <dgm:constr type="l" for="ch" forName="text9" refType="w" fact="0.7354"/>
          <dgm:constr type="t" for="ch" forName="text9" refType="h" fact="0.0044"/>
          <dgm:constr type="w" for="ch" forName="text9" refType="w" fact="0.1425"/>
          <dgm:constr type="h" for="ch" forName="text9" refType="h" fact="0.2049"/>
          <dgm:constr type="l" for="ch" forName="textaccent9" refType="w" fact="0.8339"/>
          <dgm:constr type="t" for="ch" forName="textaccent9" refType="h" fact="0.1846"/>
          <dgm:constr type="w" for="ch" forName="textaccent9" refType="w" fact="0.0166"/>
          <dgm:constr type="h" for="ch" forName="textaccent9" refType="h" fact="0.024"/>
          <dgm:constr type="l" for="ch" forName="image9" refType="w" fact="0.7354"/>
          <dgm:constr type="t" for="ch" forName="image9" refType="h" fact="0.2306"/>
          <dgm:constr type="w" for="ch" forName="image9" refType="w" fact="0.1425"/>
          <dgm:constr type="h" for="ch" forName="image9" refType="h" fact="0.2049"/>
          <dgm:constr type="l" for="ch" forName="imageaccent9" refType="w" fact="0.8339"/>
          <dgm:constr type="t" for="ch" forName="imageaccent9" refType="h" fact="0.2318"/>
          <dgm:constr type="w" for="ch" forName="imageaccent9" refType="w" fact="0.0166"/>
          <dgm:constr type="h" for="ch" forName="imageaccent9" refType="h" fact="0.024"/>
          <dgm:constr type="l" for="ch" forName="image10" refType="w" fact="0.2446"/>
          <dgm:constr type="t" for="ch" forName="image10" refType="h" fact="0.6805"/>
          <dgm:constr type="w" for="ch" forName="image10" refType="w" fact="0.1425"/>
          <dgm:constr type="h" for="ch" forName="image10" refType="h" fact="0.2049"/>
          <dgm:constr type="l" for="ch" forName="text10" refType="w" fact="0.3672"/>
          <dgm:constr type="t" for="ch" forName="text10" refType="h" fact="0.5683"/>
          <dgm:constr type="w" for="ch" forName="text10" refType="w" fact="0.1425"/>
          <dgm:constr type="h" for="ch" forName="text10" refType="h" fact="0.2049"/>
          <dgm:constr type="l" for="ch" forName="imageaccent10" refType="w" fact="0.369"/>
          <dgm:constr type="t" for="ch" forName="imageaccent10" refType="h" fact="0.7704"/>
          <dgm:constr type="w" for="ch" forName="imageaccent10" refType="w" fact="0.0166"/>
          <dgm:constr type="h" for="ch" forName="imageaccent10" refType="h" fact="0.024"/>
          <dgm:constr type="l" for="ch" forName="textaccent10" refType="w" fact="0.3954"/>
          <dgm:constr type="t" for="ch" forName="textaccent10" refType="h" fact="0.7478"/>
          <dgm:constr type="w" for="ch" forName="textaccent10" refType="w" fact="0.0166"/>
          <dgm:constr type="h" for="ch" forName="textaccent10" refType="h" fact="0.024"/>
          <dgm:constr type="l" for="ch" forName="text11" refType="w" fact="0.612"/>
          <dgm:constr type="t" for="ch" forName="text11" refType="h" fact="0.7951"/>
          <dgm:constr type="w" for="ch" forName="text11" refType="w" fact="0.1425"/>
          <dgm:constr type="h" for="ch" forName="text11" refType="h" fact="0.2049"/>
          <dgm:constr type="l" for="ch" forName="image11" refType="w" fact="0.4894"/>
          <dgm:constr type="t" for="ch" forName="image11" refType="h" fact="0.6816"/>
          <dgm:constr type="w" for="ch" forName="image11" refType="w" fact="0.1425"/>
          <dgm:constr type="h" for="ch" forName="image11" refType="h" fact="0.2049"/>
          <dgm:constr type="l" for="ch" forName="imageaccent11" refType="w" fact="0.5874"/>
          <dgm:constr type="t" for="ch" forName="imageaccent11" refType="h" fact="0.8589"/>
          <dgm:constr type="w" for="ch" forName="imageaccent11" refType="w" fact="0.0166"/>
          <dgm:constr type="h" for="ch" forName="imageaccent11" refType="h" fact="0.024"/>
          <dgm:constr type="l" for="ch" forName="textaccent11" refType="w" fact="0.6154"/>
          <dgm:constr type="t" for="ch" forName="textaccent11" refType="h" fact="0.8863"/>
          <dgm:constr type="w" for="ch" forName="textaccent11" refType="w" fact="0.0166"/>
          <dgm:constr type="h" for="ch" forName="textaccent11" refType="h" fact="0.024"/>
          <dgm:constr type="l" for="ch" forName="text12" refType="w" fact="0.735"/>
          <dgm:constr type="t" for="ch" forName="text12" refType="h" fact="0.684"/>
          <dgm:constr type="w" for="ch" forName="text12" refType="w" fact="0.1425"/>
          <dgm:constr type="h" for="ch" forName="text12" refType="h" fact="0.2049"/>
          <dgm:constr type="l" for="ch" forName="image12" refType="w" fact="0.8575"/>
          <dgm:constr type="t" for="ch" forName="image12" refType="h" fact="0.5718"/>
          <dgm:constr type="w" for="ch" forName="image12" refType="w" fact="0.1425"/>
          <dgm:constr type="h" for="ch" forName="image12" refType="h" fact="0.2049"/>
          <dgm:constr type="l" for="ch" forName="textaccent12" refType="w" fact="0.8594"/>
          <dgm:constr type="t" for="ch" forName="textaccent12" refType="h" fact="0.7739"/>
          <dgm:constr type="w" for="ch" forName="textaccent12" refType="w" fact="0.0166"/>
          <dgm:constr type="h" for="ch" forName="textaccent12" refType="h" fact="0.024"/>
          <dgm:constr type="l" for="ch" forName="imageaccent12" refType="w" fact="0.8858"/>
          <dgm:constr type="t" for="ch" forName="imageaccent12" refType="h" fact="0.7513"/>
          <dgm:constr type="w" for="ch" forName="imageaccent12" refType="w" fact="0.0166"/>
          <dgm:constr type="h" for="ch" forName="imageaccent12" refType="h" fact="0.024"/>
        </dgm:constrLst>
      </dgm:else>
    </dgm:choose>
    <dgm:forEach name="wrapper" axis="self" ptType="parTrans">
      <dgm:forEach name="wrapper2" axis="self" ptType="sibTrans" st="2">
        <dgm:forEach name="textRepeat" axis="self">
          <dgm:layoutNode name="textRepeatNode" styleLbl="alignNode1">
            <dgm:varLst>
              <dgm:chMax val="0"/>
              <dgm:chPref val="0"/>
              <dgm:bulletEnabled val="1"/>
            </dgm:varLst>
            <dgm:alg type="tx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.1"/>
              <dgm:constr type="bMarg" refType="primFontSz" fact="0.1"/>
            </dgm:constrLst>
            <dgm:ruleLst>
              <dgm:rule type="primFontSz" val="5" fact="NaN" max="NaN"/>
            </dgm:ruleLst>
          </dgm:layoutNode>
        </dgm:forEach>
        <dgm:forEach name="accentRepeat" axis="self">
          <dgm:layoutNode name="accentRepeatNode" styleLbl="solidAlignAcc1">
            <dgm:alg type="sp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/>
          </dgm:layoutNode>
        </dgm:forEach>
        <dgm:forEach name="imageRepeat" axis="self">
          <dgm:layoutNode name="imageRepeatNode" styleLbl="alignAcc1">
            <dgm:alg type="sp"/>
            <dgm:shape xmlns:r="http://schemas.openxmlformats.org/officeDocument/2006/relationships" type="hexagon" r:blip="" blipPhldr="1">
              <dgm:adjLst>
                <dgm:adj idx="1" val="0.25"/>
                <dgm:adj idx="2" val="1.1547"/>
              </dgm:adjLst>
            </dgm:shape>
            <dgm:presOf axis="self"/>
          </dgm:layoutNode>
        </dgm:forEach>
      </dgm:forEach>
    </dgm:forEach>
    <dgm:forEach name="Name14" axis="ch" ptType="node" cnt="1">
      <dgm:layoutNode name="text1">
        <dgm:alg type="sp"/>
        <dgm:shape xmlns:r="http://schemas.openxmlformats.org/officeDocument/2006/relationships" r:blip="">
          <dgm:adjLst/>
        </dgm:shape>
        <dgm:presOf/>
        <dgm:constrLst/>
        <dgm:forEach name="Name15" ref="textRepeat"/>
      </dgm:layoutNode>
      <dgm:layoutNode name="textaccent1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"/>
      </dgm:layoutNode>
    </dgm:forEach>
    <dgm:forEach name="Name17" axis="ch" ptType="sibTrans" hideLastTrans="0" cnt="1">
      <dgm:layoutNode name="image1">
        <dgm:alg type="sp"/>
        <dgm:shape xmlns:r="http://schemas.openxmlformats.org/officeDocument/2006/relationships" r:blip="">
          <dgm:adjLst/>
        </dgm:shape>
        <dgm:presOf/>
        <dgm:constrLst/>
        <dgm:forEach name="Name18" ref="imageRepeat"/>
      </dgm:layoutNode>
      <dgm:layoutNode name="imageaccent1">
        <dgm:alg type="sp"/>
        <dgm:shape xmlns:r="http://schemas.openxmlformats.org/officeDocument/2006/relationships" r:blip="">
          <dgm:adjLst/>
        </dgm:shape>
        <dgm:presOf/>
        <dgm:constrLst/>
        <dgm:forEach name="Name19" ref="accentRepeat"/>
      </dgm:layoutNode>
    </dgm:forEach>
    <dgm:forEach name="Name20" axis="ch" ptType="node" st="2" cnt="1">
      <dgm:layoutNode name="text2">
        <dgm:alg type="sp"/>
        <dgm:shape xmlns:r="http://schemas.openxmlformats.org/officeDocument/2006/relationships" r:blip="">
          <dgm:adjLst/>
        </dgm:shape>
        <dgm:presOf/>
        <dgm:constrLst/>
        <dgm:forEach name="Name21" ref="textRepeat"/>
      </dgm:layoutNode>
      <dgm:layoutNode name="textaccent2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"/>
      </dgm:layoutNode>
    </dgm:forEach>
    <dgm:forEach name="Name23" axis="ch" ptType="sibTrans" hideLastTrans="0" st="2" cnt="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24" ref="imageRepeat"/>
      </dgm:layoutNode>
      <dgm:layoutNode name="imageaccent2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"/>
      </dgm:layoutNode>
    </dgm:forEach>
    <dgm:forEach name="Name26" axis="ch" ptType="node" st="3" cnt="1">
      <dgm:layoutNode name="text3">
        <dgm:alg type="sp"/>
        <dgm:shape xmlns:r="http://schemas.openxmlformats.org/officeDocument/2006/relationships" r:blip="">
          <dgm:adjLst/>
        </dgm:shape>
        <dgm:presOf/>
        <dgm:constrLst/>
        <dgm:forEach name="Name27" ref="textRepeat"/>
      </dgm:layoutNode>
      <dgm:layoutNode name="textaccent3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</dgm:forEach>
    <dgm:forEach name="Name29" axis="ch" ptType="sibTrans" hideLastTrans="0" st="3" cnt="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30" ref="imageRepeat"/>
      </dgm:layoutNode>
      <dgm:layoutNode name="imageaccent3">
        <dgm:alg type="sp"/>
        <dgm:shape xmlns:r="http://schemas.openxmlformats.org/officeDocument/2006/relationships" r:blip="">
          <dgm:adjLst/>
        </dgm:shape>
        <dgm:presOf/>
        <dgm:constrLst/>
        <dgm:forEach name="Name31" ref="accentRepeat"/>
      </dgm:layoutNode>
    </dgm:forEach>
    <dgm:forEach name="Name32" axis="ch" ptType="node" st="4" cnt="1">
      <dgm:layoutNode name="text4">
        <dgm:alg type="sp"/>
        <dgm:shape xmlns:r="http://schemas.openxmlformats.org/officeDocument/2006/relationships" r:blip="">
          <dgm:adjLst/>
        </dgm:shape>
        <dgm:presOf/>
        <dgm:constrLst/>
        <dgm:forEach name="Name33" ref="textRepeat"/>
      </dgm:layoutNode>
      <dgm:layoutNode name="textaccent4">
        <dgm:alg type="sp"/>
        <dgm:shape xmlns:r="http://schemas.openxmlformats.org/officeDocument/2006/relationships" r:blip="">
          <dgm:adjLst/>
        </dgm:shape>
        <dgm:presOf/>
        <dgm:constrLst/>
        <dgm:forEach name="Name34" ref="accentRepeat"/>
      </dgm:layoutNode>
    </dgm:forEach>
    <dgm:forEach name="Name35" axis="ch" ptType="sibTrans" hideLastTrans="0" st="4" cnt="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36" ref="imageRepeat"/>
      </dgm:layoutNode>
      <dgm:layoutNode name="imageaccent4">
        <dgm:alg type="sp"/>
        <dgm:shape xmlns:r="http://schemas.openxmlformats.org/officeDocument/2006/relationships" r:blip="">
          <dgm:adjLst/>
        </dgm:shape>
        <dgm:presOf/>
        <dgm:constrLst/>
        <dgm:forEach name="Name37" ref="accentRepeat"/>
      </dgm:layoutNode>
    </dgm:forEach>
    <dgm:forEach name="Name38" axis="ch" ptType="node" st="5" cnt="1">
      <dgm:layoutNode name="text5">
        <dgm:alg type="sp"/>
        <dgm:shape xmlns:r="http://schemas.openxmlformats.org/officeDocument/2006/relationships" r:blip="">
          <dgm:adjLst/>
        </dgm:shape>
        <dgm:presOf/>
        <dgm:constrLst/>
        <dgm:forEach name="Name39" ref="textRepeat"/>
      </dgm:layoutNode>
      <dgm:layoutNode name="text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</dgm:forEach>
    <dgm:forEach name="Name41" axis="ch" ptType="sibTrans" hideLastTrans="0" st="5" cnt="1">
      <dgm:layoutNode name="image5">
        <dgm:alg type="sp"/>
        <dgm:shape xmlns:r="http://schemas.openxmlformats.org/officeDocument/2006/relationships" r:blip="">
          <dgm:adjLst/>
        </dgm:shape>
        <dgm:presOf/>
        <dgm:constrLst/>
        <dgm:forEach name="Name42" ref="imageRepeat"/>
      </dgm:layoutNode>
      <dgm:layoutNode name="imageaccent5">
        <dgm:alg type="sp"/>
        <dgm:shape xmlns:r="http://schemas.openxmlformats.org/officeDocument/2006/relationships" r:blip="">
          <dgm:adjLst/>
        </dgm:shape>
        <dgm:presOf/>
        <dgm:constrLst/>
        <dgm:forEach name="Name43" ref="accentRepeat"/>
      </dgm:layoutNode>
    </dgm:forEach>
    <dgm:forEach name="Name44" axis="ch" ptType="node" st="6" cnt="1">
      <dgm:layoutNode name="text6">
        <dgm:alg type="sp"/>
        <dgm:shape xmlns:r="http://schemas.openxmlformats.org/officeDocument/2006/relationships" r:blip="">
          <dgm:adjLst/>
        </dgm:shape>
        <dgm:presOf/>
        <dgm:constrLst/>
        <dgm:forEach name="Name45" ref="textRepeat"/>
      </dgm:layoutNode>
      <dgm:layoutNode name="textaccent6">
        <dgm:alg type="sp"/>
        <dgm:shape xmlns:r="http://schemas.openxmlformats.org/officeDocument/2006/relationships" r:blip="">
          <dgm:adjLst/>
        </dgm:shape>
        <dgm:presOf/>
        <dgm:constrLst/>
        <dgm:forEach name="Name46" ref="accentRepeat"/>
      </dgm:layoutNode>
    </dgm:forEach>
    <dgm:forEach name="Name47" axis="ch" ptType="sibTrans" hideLastTrans="0" st="6" cnt="1">
      <dgm:layoutNode name="image6">
        <dgm:alg type="sp"/>
        <dgm:shape xmlns:r="http://schemas.openxmlformats.org/officeDocument/2006/relationships" r:blip="">
          <dgm:adjLst/>
        </dgm:shape>
        <dgm:presOf/>
        <dgm:constrLst/>
        <dgm:forEach name="Name48" ref="imageRepeat"/>
      </dgm:layoutNode>
      <dgm:layoutNode name="imageaccent6">
        <dgm:alg type="sp"/>
        <dgm:shape xmlns:r="http://schemas.openxmlformats.org/officeDocument/2006/relationships" r:blip="">
          <dgm:adjLst/>
        </dgm:shape>
        <dgm:presOf/>
        <dgm:constrLst/>
        <dgm:forEach name="Name49" ref="accentRepeat"/>
      </dgm:layoutNode>
    </dgm:forEach>
    <dgm:forEach name="Name50" axis="ch" ptType="node" st="7" cnt="1">
      <dgm:layoutNode name="text7">
        <dgm:alg type="sp"/>
        <dgm:shape xmlns:r="http://schemas.openxmlformats.org/officeDocument/2006/relationships" r:blip="">
          <dgm:adjLst/>
        </dgm:shape>
        <dgm:presOf/>
        <dgm:constrLst/>
        <dgm:forEach name="Name51" ref="textRepeat"/>
      </dgm:layoutNode>
      <dgm:layoutNode name="textaccent7">
        <dgm:alg type="sp"/>
        <dgm:shape xmlns:r="http://schemas.openxmlformats.org/officeDocument/2006/relationships" r:blip="">
          <dgm:adjLst/>
        </dgm:shape>
        <dgm:presOf/>
        <dgm:constrLst/>
        <dgm:forEach name="Name52" ref="accentRepeat"/>
      </dgm:layoutNode>
    </dgm:forEach>
    <dgm:forEach name="Name53" axis="ch" ptType="sibTrans" hideLastTrans="0" st="7" cnt="1">
      <dgm:layoutNode name="image7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  <dgm:layoutNode name="imageaccent7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</dgm:forEach>
    <dgm:forEach name="Name56" axis="ch" ptType="node" st="8" cnt="1">
      <dgm:layoutNode name="text8">
        <dgm:alg type="sp"/>
        <dgm:shape xmlns:r="http://schemas.openxmlformats.org/officeDocument/2006/relationships" r:blip="">
          <dgm:adjLst/>
        </dgm:shape>
        <dgm:presOf/>
        <dgm:constrLst/>
        <dgm:forEach name="Name57" ref="textRepeat"/>
      </dgm:layoutNode>
      <dgm:layoutNode name="textaccent8">
        <dgm:alg type="sp"/>
        <dgm:shape xmlns:r="http://schemas.openxmlformats.org/officeDocument/2006/relationships" r:blip="">
          <dgm:adjLst/>
        </dgm:shape>
        <dgm:presOf/>
        <dgm:constrLst/>
        <dgm:forEach name="Name58" ref="accentRepeat"/>
      </dgm:layoutNode>
    </dgm:forEach>
    <dgm:forEach name="Name59" axis="ch" ptType="sibTrans" hideLastTrans="0" st="8" cnt="1">
      <dgm:layoutNode name="image8">
        <dgm:alg type="sp"/>
        <dgm:shape xmlns:r="http://schemas.openxmlformats.org/officeDocument/2006/relationships" r:blip="">
          <dgm:adjLst/>
        </dgm:shape>
        <dgm:presOf/>
        <dgm:constrLst/>
        <dgm:forEach name="Name60" ref="imageRepeat"/>
      </dgm:layoutNode>
      <dgm:layoutNode name="imageaccent8">
        <dgm:alg type="sp"/>
        <dgm:shape xmlns:r="http://schemas.openxmlformats.org/officeDocument/2006/relationships" r:blip="">
          <dgm:adjLst/>
        </dgm:shape>
        <dgm:presOf/>
        <dgm:constrLst/>
        <dgm:forEach name="Name61" ref="accentRepeat"/>
      </dgm:layoutNode>
    </dgm:forEach>
    <dgm:forEach name="Name62" axis="ch" ptType="node" st="9" cnt="1">
      <dgm:layoutNode name="text9">
        <dgm:alg type="sp"/>
        <dgm:shape xmlns:r="http://schemas.openxmlformats.org/officeDocument/2006/relationships" r:blip="">
          <dgm:adjLst/>
        </dgm:shape>
        <dgm:presOf/>
        <dgm:constrLst/>
        <dgm:forEach name="Name63" ref="textRepeat"/>
      </dgm:layoutNode>
      <dgm:layoutNode name="textaccent9">
        <dgm:alg type="sp"/>
        <dgm:shape xmlns:r="http://schemas.openxmlformats.org/officeDocument/2006/relationships" r:blip="">
          <dgm:adjLst/>
        </dgm:shape>
        <dgm:presOf/>
        <dgm:constrLst/>
        <dgm:forEach name="Name64" ref="accentRepeat"/>
      </dgm:layoutNode>
    </dgm:forEach>
    <dgm:forEach name="Name65" axis="ch" ptType="sibTrans" hideLastTrans="0" st="9" cnt="1">
      <dgm:layoutNode name="image9">
        <dgm:alg type="sp"/>
        <dgm:shape xmlns:r="http://schemas.openxmlformats.org/officeDocument/2006/relationships" r:blip="">
          <dgm:adjLst/>
        </dgm:shape>
        <dgm:presOf/>
        <dgm:constrLst/>
        <dgm:forEach name="Name66" ref="imageRepeat"/>
      </dgm:layoutNode>
      <dgm:layoutNode name="imageaccent9">
        <dgm:alg type="sp"/>
        <dgm:shape xmlns:r="http://schemas.openxmlformats.org/officeDocument/2006/relationships" r:blip="">
          <dgm:adjLst/>
        </dgm:shape>
        <dgm:presOf/>
        <dgm:constrLst/>
        <dgm:forEach name="Name67" ref="accentRepeat"/>
      </dgm:layoutNode>
    </dgm:forEach>
    <dgm:forEach name="Name68" axis="ch" ptType="node" st="10" cnt="1">
      <dgm:layoutNode name="text10">
        <dgm:alg type="sp"/>
        <dgm:shape xmlns:r="http://schemas.openxmlformats.org/officeDocument/2006/relationships" r:blip="">
          <dgm:adjLst/>
        </dgm:shape>
        <dgm:presOf/>
        <dgm:constrLst/>
        <dgm:forEach name="Name69" ref="textRepeat"/>
      </dgm:layoutNode>
      <dgm:layoutNode name="textaccent10">
        <dgm:alg type="sp"/>
        <dgm:shape xmlns:r="http://schemas.openxmlformats.org/officeDocument/2006/relationships" r:blip="">
          <dgm:adjLst/>
        </dgm:shape>
        <dgm:presOf/>
        <dgm:constrLst/>
        <dgm:forEach name="Name70" ref="accentRepeat"/>
      </dgm:layoutNode>
    </dgm:forEach>
    <dgm:forEach name="Name71" axis="ch" ptType="sibTrans" hideLastTrans="0" st="10" cnt="1">
      <dgm:layoutNode name="image10">
        <dgm:alg type="sp"/>
        <dgm:shape xmlns:r="http://schemas.openxmlformats.org/officeDocument/2006/relationships" r:blip="">
          <dgm:adjLst/>
        </dgm:shape>
        <dgm:presOf/>
        <dgm:constrLst/>
        <dgm:forEach name="Name72" ref="imageRepeat"/>
      </dgm:layoutNode>
      <dgm:layoutNode name="imageaccent10">
        <dgm:alg type="sp"/>
        <dgm:shape xmlns:r="http://schemas.openxmlformats.org/officeDocument/2006/relationships" r:blip="">
          <dgm:adjLst/>
        </dgm:shape>
        <dgm:presOf/>
        <dgm:constrLst/>
        <dgm:forEach name="Name73" ref="accentRepeat"/>
      </dgm:layoutNode>
    </dgm:forEach>
    <dgm:forEach name="Name74" axis="ch" ptType="node" st="11" cnt="1">
      <dgm:layoutNode name="text11">
        <dgm:alg type="sp"/>
        <dgm:shape xmlns:r="http://schemas.openxmlformats.org/officeDocument/2006/relationships" r:blip="">
          <dgm:adjLst/>
        </dgm:shape>
        <dgm:presOf/>
        <dgm:constrLst/>
        <dgm:forEach name="Name75" ref="textRepeat"/>
      </dgm:layoutNode>
      <dgm:layoutNode name="textaccent1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</dgm:forEach>
    <dgm:forEach name="Name77" axis="ch" ptType="sibTrans" hideLastTrans="0" st="11" cnt="1">
      <dgm:layoutNode name="image11">
        <dgm:alg type="sp"/>
        <dgm:shape xmlns:r="http://schemas.openxmlformats.org/officeDocument/2006/relationships" r:blip="">
          <dgm:adjLst/>
        </dgm:shape>
        <dgm:presOf/>
        <dgm:constrLst/>
        <dgm:forEach name="Name78" ref="imageRepeat"/>
      </dgm:layoutNode>
      <dgm:layoutNode name="imageaccent11">
        <dgm:alg type="sp"/>
        <dgm:shape xmlns:r="http://schemas.openxmlformats.org/officeDocument/2006/relationships" r:blip="">
          <dgm:adjLst/>
        </dgm:shape>
        <dgm:presOf/>
        <dgm:constrLst/>
        <dgm:forEach name="Name79" ref="accentRepeat"/>
      </dgm:layoutNode>
    </dgm:forEach>
    <dgm:forEach name="Name80" axis="ch" ptType="node" st="12" cnt="1">
      <dgm:layoutNode name="text12">
        <dgm:alg type="sp"/>
        <dgm:shape xmlns:r="http://schemas.openxmlformats.org/officeDocument/2006/relationships" r:blip="">
          <dgm:adjLst/>
        </dgm:shape>
        <dgm:presOf/>
        <dgm:constrLst/>
        <dgm:forEach name="Name81" ref="textRepeat"/>
      </dgm:layoutNode>
      <dgm:layoutNode name="textaccent12">
        <dgm:alg type="sp"/>
        <dgm:shape xmlns:r="http://schemas.openxmlformats.org/officeDocument/2006/relationships" r:blip="">
          <dgm:adjLst/>
        </dgm:shape>
        <dgm:presOf/>
        <dgm:constrLst/>
        <dgm:forEach name="Name82" ref="accentRepeat"/>
      </dgm:layoutNode>
    </dgm:forEach>
    <dgm:forEach name="Name83" axis="ch" ptType="sibTrans" hideLastTrans="0" st="12" cnt="1">
      <dgm:layoutNode name="image12">
        <dgm:alg type="sp"/>
        <dgm:shape xmlns:r="http://schemas.openxmlformats.org/officeDocument/2006/relationships" r:blip="">
          <dgm:adjLst/>
        </dgm:shape>
        <dgm:presOf/>
        <dgm:constrLst/>
        <dgm:forEach name="Name84" ref="imageRepeat"/>
      </dgm:layoutNode>
      <dgm:layoutNode name="imageaccent12">
        <dgm:alg type="sp"/>
        <dgm:shape xmlns:r="http://schemas.openxmlformats.org/officeDocument/2006/relationships" r:blip="">
          <dgm:adjLst/>
        </dgm:shape>
        <dgm:presOf/>
        <dgm:constrLst/>
        <dgm:forEach name="Name85" ref="accentRepeat"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115E9D-6867-4770-B6E4-B6A286604417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C1EB2E-99E0-4260-B550-E5312EAB75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66565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C1EB2E-99E0-4260-B550-E5312EAB75C1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58432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C1EB2E-99E0-4260-B550-E5312EAB75C1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58432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F60E0-EFA9-478E-B46C-FA90D2AE842A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7B891-E079-4DA2-933B-29255FADD0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5826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F60E0-EFA9-478E-B46C-FA90D2AE842A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7B891-E079-4DA2-933B-29255FADD0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59687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F60E0-EFA9-478E-B46C-FA90D2AE842A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7B891-E079-4DA2-933B-29255FADD0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48765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F60E0-EFA9-478E-B46C-FA90D2AE842A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7B891-E079-4DA2-933B-29255FADD0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95522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F60E0-EFA9-478E-B46C-FA90D2AE842A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7B891-E079-4DA2-933B-29255FADD0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8904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F60E0-EFA9-478E-B46C-FA90D2AE842A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7B891-E079-4DA2-933B-29255FADD0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66683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F60E0-EFA9-478E-B46C-FA90D2AE842A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7B891-E079-4DA2-933B-29255FADD0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7832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F60E0-EFA9-478E-B46C-FA90D2AE842A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7B891-E079-4DA2-933B-29255FADD0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69230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F60E0-EFA9-478E-B46C-FA90D2AE842A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7B891-E079-4DA2-933B-29255FADD0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16230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F60E0-EFA9-478E-B46C-FA90D2AE842A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7B891-E079-4DA2-933B-29255FADD0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64359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3F60E0-EFA9-478E-B46C-FA90D2AE842A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7B891-E079-4DA2-933B-29255FADD0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7683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3F60E0-EFA9-478E-B46C-FA90D2AE842A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37B891-E079-4DA2-933B-29255FADD0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74604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4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21.jpeg"/><Relationship Id="rId7" Type="http://schemas.openxmlformats.org/officeDocument/2006/relationships/image" Target="../media/image24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oleObject" Target="../embeddings/oleObject1.bin"/><Relationship Id="rId7" Type="http://schemas.openxmlformats.org/officeDocument/2006/relationships/image" Target="../media/image27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6.jpeg"/><Relationship Id="rId5" Type="http://schemas.openxmlformats.org/officeDocument/2006/relationships/image" Target="../media/image4.png"/><Relationship Id="rId4" Type="http://schemas.openxmlformats.org/officeDocument/2006/relationships/image" Target="../media/image25.emf"/><Relationship Id="rId9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Relationship Id="rId9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://prikosnovenie.info/resoczializacziya-osuzhdennyix/" TargetMode="External"/><Relationship Id="rId3" Type="http://schemas.openxmlformats.org/officeDocument/2006/relationships/hyperlink" Target="https://74.fsin.gov.ru/news/detail.php?ELEMENT_ID=593295" TargetMode="External"/><Relationship Id="rId7" Type="http://schemas.openxmlformats.org/officeDocument/2006/relationships/hyperlink" Target="https://www.youtube.com/watch?v=hTTIMqXUu_o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instagram.com/p/CVPGpSxom9s/?utm_medium=copy_link" TargetMode="External"/><Relationship Id="rId5" Type="http://schemas.openxmlformats.org/officeDocument/2006/relationships/hyperlink" Target="https://szn.gov74.ru/szn/view/news.htm?id=10560142@egNews" TargetMode="External"/><Relationship Id="rId10" Type="http://schemas.openxmlformats.org/officeDocument/2006/relationships/image" Target="../media/image2.png"/><Relationship Id="rId4" Type="http://schemas.openxmlformats.org/officeDocument/2006/relationships/hyperlink" Target="http://chel.szn74.ru/Publications/Actions/Show?id=865" TargetMode="External"/><Relationship Id="rId9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13" Type="http://schemas.microsoft.com/office/2007/relationships/hdphoto" Target="../media/hdphoto6.wdp"/><Relationship Id="rId3" Type="http://schemas.microsoft.com/office/2007/relationships/hdphoto" Target="../media/hdphoto5.wdp"/><Relationship Id="rId7" Type="http://schemas.openxmlformats.org/officeDocument/2006/relationships/image" Target="../media/image35.jpeg"/><Relationship Id="rId12" Type="http://schemas.openxmlformats.org/officeDocument/2006/relationships/image" Target="../media/image40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11" Type="http://schemas.openxmlformats.org/officeDocument/2006/relationships/image" Target="../media/image39.png"/><Relationship Id="rId5" Type="http://schemas.openxmlformats.org/officeDocument/2006/relationships/image" Target="../media/image4.png"/><Relationship Id="rId10" Type="http://schemas.openxmlformats.org/officeDocument/2006/relationships/image" Target="../media/image38.jpeg"/><Relationship Id="rId4" Type="http://schemas.openxmlformats.org/officeDocument/2006/relationships/image" Target="../media/image2.png"/><Relationship Id="rId9" Type="http://schemas.openxmlformats.org/officeDocument/2006/relationships/image" Target="../media/image3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9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10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12.jpeg"/><Relationship Id="rId4" Type="http://schemas.openxmlformats.org/officeDocument/2006/relationships/image" Target="../media/image11.jpeg"/><Relationship Id="rId9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5.jpeg"/><Relationship Id="rId7" Type="http://schemas.openxmlformats.org/officeDocument/2006/relationships/image" Target="../media/image1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microsoft.com/office/2007/relationships/hdphoto" Target="../media/hdphoto2.wdp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4.pn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1.png"/><Relationship Id="rId9" Type="http://schemas.microsoft.com/office/2007/relationships/diagramDrawing" Target="../diagrams/drawing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7.jpeg"/><Relationship Id="rId7" Type="http://schemas.microsoft.com/office/2007/relationships/hdphoto" Target="../media/hdphoto4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png"/><Relationship Id="rId4" Type="http://schemas.microsoft.com/office/2007/relationships/hdphoto" Target="../media/hdphoto3.wdp"/><Relationship Id="rId9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91" t="529" r="34679"/>
          <a:stretch/>
        </p:blipFill>
        <p:spPr>
          <a:xfrm>
            <a:off x="8244409" y="150967"/>
            <a:ext cx="648072" cy="7742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249" y="267494"/>
            <a:ext cx="1440159" cy="548576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772344" y="1851670"/>
            <a:ext cx="7776864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0070C0"/>
                </a:solidFill>
                <a:latin typeface="Montserrat ExtraBold" pitchFamily="2" charset="-52"/>
              </a:rPr>
              <a:t>Сопровождение при содействии</a:t>
            </a:r>
          </a:p>
          <a:p>
            <a:pPr algn="ctr"/>
            <a:r>
              <a:rPr lang="ru-RU" sz="2000" dirty="0">
                <a:solidFill>
                  <a:srgbClr val="0070C0"/>
                </a:solidFill>
                <a:latin typeface="Montserrat ExtraBold" pitchFamily="2" charset="-52"/>
              </a:rPr>
              <a:t>в трудоустройстве и занятости граждан, </a:t>
            </a:r>
          </a:p>
          <a:p>
            <a:pPr algn="ctr"/>
            <a:r>
              <a:rPr lang="ru-RU" sz="2000" dirty="0">
                <a:solidFill>
                  <a:srgbClr val="0070C0"/>
                </a:solidFill>
                <a:latin typeface="Montserrat ExtraBold" pitchFamily="2" charset="-52"/>
              </a:rPr>
              <a:t>освобожденных из мест лишения свободы</a:t>
            </a:r>
          </a:p>
          <a:p>
            <a:pPr algn="ctr"/>
            <a:endParaRPr lang="ru-RU" sz="1400" dirty="0">
              <a:solidFill>
                <a:srgbClr val="0070C0"/>
              </a:solidFill>
              <a:latin typeface="Montserrat Medium" pitchFamily="2" charset="-52"/>
            </a:endParaRPr>
          </a:p>
          <a:p>
            <a:pPr algn="ctr"/>
            <a:r>
              <a:rPr lang="ru-RU" sz="1400" dirty="0">
                <a:solidFill>
                  <a:srgbClr val="0070C0"/>
                </a:solidFill>
                <a:latin typeface="Montserrat Medium" pitchFamily="2" charset="-52"/>
              </a:rPr>
              <a:t>новый трудовой ресурс в экономике региона путем апробации новых сервисов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5" y="3219822"/>
            <a:ext cx="2232247" cy="1680919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2123728" y="4716813"/>
            <a:ext cx="54006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solidFill>
                  <a:srgbClr val="EF4111"/>
                </a:solidFill>
                <a:latin typeface="Montserrat Medium" pitchFamily="2" charset="-52"/>
              </a:rPr>
              <a:t>Челябинская область    2021</a:t>
            </a:r>
            <a:endParaRPr lang="ru-RU" sz="1200" dirty="0">
              <a:solidFill>
                <a:srgbClr val="EF411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38342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418319352"/>
              </p:ext>
            </p:extLst>
          </p:nvPr>
        </p:nvGraphicFramePr>
        <p:xfrm>
          <a:off x="711113" y="925167"/>
          <a:ext cx="8050779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5" y="4011910"/>
            <a:ext cx="1180361" cy="88883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249" y="267494"/>
            <a:ext cx="1440159" cy="548576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914964" y="411510"/>
            <a:ext cx="443560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0070C0"/>
                </a:solidFill>
                <a:latin typeface="Montserrat ExtraBold" pitchFamily="2" charset="-52"/>
              </a:rPr>
              <a:t>Ключевые этапы апробации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91" t="529" r="34679"/>
          <a:stretch/>
        </p:blipFill>
        <p:spPr>
          <a:xfrm>
            <a:off x="8244409" y="150967"/>
            <a:ext cx="648072" cy="77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0969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974608" y="285418"/>
            <a:ext cx="662473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0070C0"/>
                </a:solidFill>
                <a:latin typeface="Montserrat ExtraBold" pitchFamily="2" charset="-52"/>
              </a:rPr>
              <a:t>Апробация сервиса на территории ФКУ «Исправительная колония №4 ГУФСИН России по Челябинской области»</a:t>
            </a:r>
          </a:p>
          <a:p>
            <a:endParaRPr lang="ru-RU" dirty="0">
              <a:solidFill>
                <a:srgbClr val="CF4520"/>
              </a:solidFill>
              <a:latin typeface="Montserrat ExtraBold" pitchFamily="2" charset="-52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5" y="4011910"/>
            <a:ext cx="1180361" cy="888831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827584" y="1568977"/>
            <a:ext cx="432048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rgbClr val="0033A0"/>
                </a:solidFill>
                <a:latin typeface="Montserrat Medium" pitchFamily="2" charset="-52"/>
              </a:rPr>
              <a:t>Период апробации сервиса – с 12.10.2021г.  по 18.10.2021 г. </a:t>
            </a:r>
          </a:p>
          <a:p>
            <a:r>
              <a:rPr lang="ru-RU" sz="1200" dirty="0">
                <a:solidFill>
                  <a:srgbClr val="0033A0"/>
                </a:solidFill>
                <a:latin typeface="Montserrat Medium" pitchFamily="2" charset="-52"/>
              </a:rPr>
              <a:t>В апробации проекта приняли </a:t>
            </a:r>
          </a:p>
          <a:p>
            <a:r>
              <a:rPr lang="ru-RU" sz="1200" dirty="0">
                <a:solidFill>
                  <a:srgbClr val="0033A0"/>
                </a:solidFill>
                <a:latin typeface="Montserrat Medium" pitchFamily="2" charset="-52"/>
              </a:rPr>
              <a:t>участие 10 женщин,  повторно (рецидивно) отбывающих </a:t>
            </a:r>
          </a:p>
          <a:p>
            <a:r>
              <a:rPr lang="ru-RU" sz="1200" dirty="0">
                <a:solidFill>
                  <a:srgbClr val="0033A0"/>
                </a:solidFill>
                <a:latin typeface="Montserrat Medium" pitchFamily="2" charset="-52"/>
              </a:rPr>
              <a:t>наказание в виде лишения свободы в ФКУ ИК №4. </a:t>
            </a:r>
          </a:p>
          <a:p>
            <a:endParaRPr lang="ru-RU" sz="1200" dirty="0">
              <a:solidFill>
                <a:srgbClr val="0033A0"/>
              </a:solidFill>
              <a:latin typeface="Montserrat Medium" pitchFamily="2" charset="-52"/>
            </a:endParaRPr>
          </a:p>
          <a:p>
            <a:r>
              <a:rPr lang="ru-RU" sz="1200" dirty="0">
                <a:solidFill>
                  <a:srgbClr val="0033A0"/>
                </a:solidFill>
                <a:latin typeface="Montserrat Medium" pitchFamily="2" charset="-52"/>
              </a:rPr>
              <a:t>Команда профконсультантов  из 4 человек под руководством заместителя директора </a:t>
            </a:r>
          </a:p>
          <a:p>
            <a:r>
              <a:rPr lang="ru-RU" sz="1200" dirty="0">
                <a:solidFill>
                  <a:srgbClr val="0033A0"/>
                </a:solidFill>
                <a:latin typeface="Montserrat Medium" pitchFamily="2" charset="-52"/>
              </a:rPr>
              <a:t>Центра занятости населения г. Челябинска</a:t>
            </a:r>
            <a:endParaRPr lang="ru-RU" sz="1200" dirty="0">
              <a:solidFill>
                <a:prstClr val="black"/>
              </a:solidFill>
              <a:latin typeface="Montserrat Medium" pitchFamily="2" charset="-52"/>
            </a:endParaRPr>
          </a:p>
          <a:p>
            <a:endParaRPr lang="ru-RU" sz="1200" dirty="0">
              <a:solidFill>
                <a:srgbClr val="0033A0"/>
              </a:solidFill>
              <a:latin typeface="Montserrat Medium" pitchFamily="2" charset="-52"/>
            </a:endParaRPr>
          </a:p>
          <a:p>
            <a:r>
              <a:rPr lang="ru-RU" sz="1200" dirty="0">
                <a:solidFill>
                  <a:srgbClr val="0033A0"/>
                </a:solidFill>
                <a:latin typeface="Montserrat Medium" pitchFamily="2" charset="-52"/>
              </a:rPr>
              <a:t>Мероприятия проводились совместно с представителями  НКО «Прикосновение к жизни»</a:t>
            </a:r>
          </a:p>
          <a:p>
            <a:endParaRPr lang="ru-RU" sz="1200" dirty="0">
              <a:solidFill>
                <a:srgbClr val="0033A0"/>
              </a:solidFill>
              <a:latin typeface="Montserrat Medium" pitchFamily="2" charset="-52"/>
            </a:endParaRPr>
          </a:p>
        </p:txBody>
      </p:sp>
      <p:pic>
        <p:nvPicPr>
          <p:cNvPr id="1026" name="Picture 2" descr="D:\ОКУ ЦЗН доки\Документы\! ЦИФРОВИЗАЦИЯ\ФЦК_клиентский опыт в СЗН\ИК-4_12-18.10.2021\DSC_00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2067694"/>
            <a:ext cx="3248639" cy="21657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249" y="267494"/>
            <a:ext cx="1440159" cy="54857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91" t="529" r="34679"/>
          <a:stretch/>
        </p:blipFill>
        <p:spPr>
          <a:xfrm>
            <a:off x="8244409" y="150967"/>
            <a:ext cx="648072" cy="77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0102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5" y="4011910"/>
            <a:ext cx="1180361" cy="888831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899592" y="1635646"/>
            <a:ext cx="252028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rgbClr val="0070C0"/>
                </a:solidFill>
                <a:latin typeface="Montserrat SemiBold" pitchFamily="2" charset="-52"/>
              </a:rPr>
              <a:t>профессиональная ориентация</a:t>
            </a:r>
          </a:p>
          <a:p>
            <a:endParaRPr lang="ru-RU" sz="1200" dirty="0">
              <a:solidFill>
                <a:srgbClr val="0070C0"/>
              </a:solidFill>
              <a:latin typeface="Montserrat SemiBold" pitchFamily="2" charset="-52"/>
            </a:endParaRPr>
          </a:p>
          <a:p>
            <a:r>
              <a:rPr lang="ru-RU" sz="1200" dirty="0">
                <a:solidFill>
                  <a:srgbClr val="0070C0"/>
                </a:solidFill>
                <a:latin typeface="Montserrat SemiBold" pitchFamily="2" charset="-52"/>
              </a:rPr>
              <a:t>социальная адаптация</a:t>
            </a:r>
          </a:p>
          <a:p>
            <a:endParaRPr lang="ru-RU" sz="1200" dirty="0">
              <a:solidFill>
                <a:srgbClr val="0070C0"/>
              </a:solidFill>
              <a:latin typeface="Montserrat SemiBold" pitchFamily="2" charset="-52"/>
            </a:endParaRPr>
          </a:p>
          <a:p>
            <a:r>
              <a:rPr lang="ru-RU" sz="1200" dirty="0">
                <a:solidFill>
                  <a:srgbClr val="0070C0"/>
                </a:solidFill>
                <a:latin typeface="Montserrat SemiBold" pitchFamily="2" charset="-52"/>
              </a:rPr>
              <a:t>психологическая поддержка</a:t>
            </a:r>
          </a:p>
          <a:p>
            <a:endParaRPr lang="ru-RU" sz="1200" dirty="0">
              <a:solidFill>
                <a:srgbClr val="0070C0"/>
              </a:solidFill>
              <a:latin typeface="Montserrat SemiBold" pitchFamily="2" charset="-52"/>
            </a:endParaRPr>
          </a:p>
          <a:p>
            <a:endParaRPr lang="ru-RU" sz="1200" dirty="0">
              <a:solidFill>
                <a:srgbClr val="0070C0"/>
              </a:solidFill>
              <a:latin typeface="Montserrat SemiBold" pitchFamily="2" charset="-52"/>
            </a:endParaRPr>
          </a:p>
          <a:p>
            <a:endParaRPr lang="ru-RU" sz="1200" dirty="0">
              <a:solidFill>
                <a:srgbClr val="0070C0"/>
              </a:solidFill>
              <a:latin typeface="Montserrat SemiBold" pitchFamily="2" charset="-52"/>
            </a:endParaRPr>
          </a:p>
          <a:p>
            <a:endParaRPr lang="ru-RU" sz="1200" dirty="0">
              <a:solidFill>
                <a:srgbClr val="0070C0"/>
              </a:solidFill>
              <a:latin typeface="Montserrat SemiBold" pitchFamily="2" charset="-52"/>
            </a:endParaRPr>
          </a:p>
        </p:txBody>
      </p:sp>
      <p:pic>
        <p:nvPicPr>
          <p:cNvPr id="1028" name="Picture 4" descr="d:\ZemskayaAN\Desktop\DSC_009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3098" y="981416"/>
            <a:ext cx="2799383" cy="18662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91" t="529" r="34679"/>
          <a:stretch/>
        </p:blipFill>
        <p:spPr>
          <a:xfrm>
            <a:off x="8244409" y="150967"/>
            <a:ext cx="648072" cy="774200"/>
          </a:xfrm>
          <a:prstGeom prst="rect">
            <a:avLst/>
          </a:prstGeom>
        </p:spPr>
      </p:pic>
      <p:pic>
        <p:nvPicPr>
          <p:cNvPr id="10" name="Picture 2" descr="D:\ОКУ ЦЗН доки\Документы\! ЦИФРОВИЗАЦИЯ\ФЦК_клиентский опыт в СЗН\ИК-4_12-18.10.2021\фото_15.10.2021\DSC_006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3098" y="2959622"/>
            <a:ext cx="2804666" cy="18697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D:\ОКУ ЦЗН доки\Документы\! ЦИФРОВИЗАЦИЯ\ФЦК_клиентский опыт в СЗН\ИК-4_12-18.10.2021\фото_15.10.2021\DSC_0005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15"/>
          <a:stretch/>
        </p:blipFill>
        <p:spPr bwMode="auto">
          <a:xfrm>
            <a:off x="3635896" y="1006422"/>
            <a:ext cx="2344291" cy="18412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D:\ОКУ ЦЗН доки\Документы\! ЦИФРОВИЗАЦИЯ\ФЦК_клиентский опыт в СЗН\ИК-4_12-18.10.2021\фото_15.10.2021\DSC_0043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058"/>
          <a:stretch/>
        </p:blipFill>
        <p:spPr bwMode="auto">
          <a:xfrm>
            <a:off x="3644917" y="2963371"/>
            <a:ext cx="2326247" cy="18697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1974608" y="285418"/>
            <a:ext cx="66247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0070C0"/>
                </a:solidFill>
                <a:latin typeface="Montserrat ExtraBold" pitchFamily="2" charset="-52"/>
              </a:rPr>
              <a:t>Проведение занятий с осужденными, </a:t>
            </a:r>
          </a:p>
          <a:p>
            <a:r>
              <a:rPr lang="ru-RU" sz="1600" dirty="0">
                <a:solidFill>
                  <a:srgbClr val="0070C0"/>
                </a:solidFill>
                <a:latin typeface="Montserrat ExtraBold" pitchFamily="2" charset="-52"/>
              </a:rPr>
              <a:t>комплекс мероприятий «Мои возможности»</a:t>
            </a:r>
            <a:endParaRPr lang="ru-RU" dirty="0">
              <a:solidFill>
                <a:srgbClr val="CF4520"/>
              </a:solidFill>
              <a:latin typeface="Montserrat ExtraBold" pitchFamily="2" charset="-52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249" y="267494"/>
            <a:ext cx="1440159" cy="548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7872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26746889"/>
              </p:ext>
            </p:extLst>
          </p:nvPr>
        </p:nvGraphicFramePr>
        <p:xfrm>
          <a:off x="4139952" y="955694"/>
          <a:ext cx="2479675" cy="3502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7" name="Acrobat Document" r:id="rId3" imgW="5686357" imgH="8029575" progId="AcroExch.Document.DC">
                  <p:embed/>
                </p:oleObj>
              </mc:Choice>
              <mc:Fallback>
                <p:oleObj name="Acrobat Document" r:id="rId3" imgW="5686357" imgH="8029575" progId="AcroExch.Document.DC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39952" y="955694"/>
                        <a:ext cx="2479675" cy="3502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755280" y="977481"/>
            <a:ext cx="16305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CF4520"/>
                </a:solidFill>
                <a:latin typeface="Montserrat ExtraBold" pitchFamily="2" charset="-52"/>
              </a:rPr>
              <a:t>Сложности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5" y="4011910"/>
            <a:ext cx="1180361" cy="888831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97685" y="1347614"/>
            <a:ext cx="3334821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rgbClr val="0033A0"/>
                </a:solidFill>
                <a:latin typeface="Montserrat ExtraBold" pitchFamily="2" charset="-52"/>
              </a:rPr>
              <a:t>Недостаточная мотивация работников ЦЗ (профконсультантов) для проведения мероприятий на территории ИК</a:t>
            </a:r>
          </a:p>
          <a:p>
            <a:r>
              <a:rPr lang="ru-RU" sz="1200" dirty="0">
                <a:solidFill>
                  <a:srgbClr val="0033A0"/>
                </a:solidFill>
                <a:latin typeface="Montserrat ExtraBold" pitchFamily="2" charset="-52"/>
              </a:rPr>
              <a:t> </a:t>
            </a:r>
          </a:p>
          <a:p>
            <a:endParaRPr lang="ru-RU" sz="1200" dirty="0">
              <a:solidFill>
                <a:srgbClr val="0033A0"/>
              </a:solidFill>
              <a:latin typeface="Montserrat ExtraBold" pitchFamily="2" charset="-52"/>
            </a:endParaRPr>
          </a:p>
          <a:p>
            <a:endParaRPr lang="ru-RU" sz="1200" dirty="0">
              <a:solidFill>
                <a:srgbClr val="0033A0"/>
              </a:solidFill>
              <a:latin typeface="Montserrat Medium" pitchFamily="2" charset="-52"/>
            </a:endParaRPr>
          </a:p>
          <a:p>
            <a:r>
              <a:rPr lang="ru-RU" sz="1200" dirty="0">
                <a:solidFill>
                  <a:srgbClr val="0033A0"/>
                </a:solidFill>
                <a:latin typeface="Montserrat Medium" pitchFamily="2" charset="-52"/>
              </a:rPr>
              <a:t>Проведение практических семинаров-тренингов профконсультантов с практикующим психологом НКО, занимающимся реабилитацией освобожденных из МЛС граждан с выдачей сертификата</a:t>
            </a:r>
          </a:p>
        </p:txBody>
      </p:sp>
      <p:pic>
        <p:nvPicPr>
          <p:cNvPr id="4099" name="Picture 3" descr="D:\ОКУ ЦЗН доки\Документы\! ЦИФРОВИЗАЦИЯ\ФЦК_клиентский опыт в СЗН\обучение сотрудн Спарта_16.09.2021\фото\0-02-05-46d8b3bb19b4d7e4c3d22552f38a7849be5f265f62ee66cc4ca25794cd638e1c_ed14cbf77c0739f8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83" t="11967" r="25939" b="10023"/>
          <a:stretch/>
        </p:blipFill>
        <p:spPr bwMode="auto">
          <a:xfrm>
            <a:off x="6757913" y="988593"/>
            <a:ext cx="2134568" cy="18701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D:\ОКУ ЦЗН доки\Документы\! ЦИФРОВИЗАЦИЯ\ФЦК_клиентский опыт в СЗН\обучение сотрудн Спарта_16.09.2021\фото\0-02-05-b4ca55034b1fa1f3f0c6dc7bb44bc36305126e2c9acfb3bd7be2a91c1c7f8b29_4e92cb817b34dad1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4" t="7000" b="10891"/>
          <a:stretch/>
        </p:blipFill>
        <p:spPr bwMode="auto">
          <a:xfrm>
            <a:off x="6005439" y="3030571"/>
            <a:ext cx="2942311" cy="18701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755280" y="2224777"/>
            <a:ext cx="13564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CF4520"/>
                </a:solidFill>
                <a:latin typeface="Montserrat ExtraBold" pitchFamily="2" charset="-52"/>
              </a:rPr>
              <a:t>Решение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91" t="529" r="34679"/>
          <a:stretch/>
        </p:blipFill>
        <p:spPr>
          <a:xfrm>
            <a:off x="8244409" y="150967"/>
            <a:ext cx="648072" cy="7742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249" y="267494"/>
            <a:ext cx="1440159" cy="548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6670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5" y="4011910"/>
            <a:ext cx="1180361" cy="888831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971600" y="915566"/>
            <a:ext cx="7678177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033A0"/>
                </a:solidFill>
                <a:latin typeface="Montserrat Medium" pitchFamily="2" charset="-52"/>
              </a:rPr>
              <a:t>В ходе апробации комплекса мероприятий «Мои возможности» выявили </a:t>
            </a:r>
            <a:r>
              <a:rPr lang="ru-RU" sz="1400" dirty="0">
                <a:solidFill>
                  <a:srgbClr val="EF4111"/>
                </a:solidFill>
                <a:latin typeface="Montserrat Medium" pitchFamily="2" charset="-52"/>
              </a:rPr>
              <a:t>проблемные точки</a:t>
            </a:r>
            <a:r>
              <a:rPr lang="ru-RU" sz="1400" dirty="0">
                <a:solidFill>
                  <a:srgbClr val="0033A0"/>
                </a:solidFill>
                <a:latin typeface="Montserrat Medium" pitchFamily="2" charset="-52"/>
              </a:rPr>
              <a:t>, которые позволили нам доработать качество сервиса с позиции клиента путем </a:t>
            </a:r>
            <a:r>
              <a:rPr lang="ru-RU" sz="1400" b="1" u="sng" dirty="0">
                <a:solidFill>
                  <a:srgbClr val="F1552C"/>
                </a:solidFill>
                <a:latin typeface="Montserrat Medium" pitchFamily="2" charset="-52"/>
              </a:rPr>
              <a:t>дополнительных решений</a:t>
            </a:r>
            <a:r>
              <a:rPr lang="ru-RU" sz="1400" dirty="0">
                <a:solidFill>
                  <a:srgbClr val="0033A0"/>
                </a:solidFill>
                <a:latin typeface="Montserrat Medium" pitchFamily="2" charset="-52"/>
              </a:rPr>
              <a:t>. </a:t>
            </a:r>
          </a:p>
          <a:p>
            <a:endParaRPr lang="ru-RU" sz="1400" dirty="0">
              <a:solidFill>
                <a:srgbClr val="0033A0"/>
              </a:solidFill>
              <a:latin typeface="Montserrat Medium" pitchFamily="2" charset="-52"/>
            </a:endParaRPr>
          </a:p>
          <a:p>
            <a:r>
              <a:rPr lang="ru-RU" sz="1400" dirty="0">
                <a:solidFill>
                  <a:srgbClr val="0033A0"/>
                </a:solidFill>
                <a:latin typeface="Montserrat Medium" pitchFamily="2" charset="-52"/>
              </a:rPr>
              <a:t>1. В программе по организации работы по профориентации, социальной адаптации и психологической поддержке осужденных граждан в учреждениях исполнения наказания следует отвести </a:t>
            </a:r>
            <a:r>
              <a:rPr lang="ru-RU" sz="1400" dirty="0">
                <a:solidFill>
                  <a:srgbClr val="F1552C"/>
                </a:solidFill>
                <a:latin typeface="Montserrat Medium" pitchFamily="2" charset="-52"/>
              </a:rPr>
              <a:t>больше времени для первого знакомства и установления доверительного контакта</a:t>
            </a:r>
            <a:r>
              <a:rPr lang="ru-RU" sz="1400" dirty="0">
                <a:solidFill>
                  <a:srgbClr val="0033A0"/>
                </a:solidFill>
                <a:latin typeface="Montserrat Medium" pitchFamily="2" charset="-52"/>
              </a:rPr>
              <a:t>. Перенести </a:t>
            </a:r>
            <a:r>
              <a:rPr lang="ru-RU" sz="1400" dirty="0" err="1">
                <a:solidFill>
                  <a:srgbClr val="0033A0"/>
                </a:solidFill>
                <a:latin typeface="Montserrat Medium" pitchFamily="2" charset="-52"/>
              </a:rPr>
              <a:t>профтестирование</a:t>
            </a:r>
            <a:r>
              <a:rPr lang="ru-RU" sz="1400" dirty="0">
                <a:solidFill>
                  <a:srgbClr val="0033A0"/>
                </a:solidFill>
                <a:latin typeface="Montserrat Medium" pitchFamily="2" charset="-52"/>
              </a:rPr>
              <a:t> на второй день занятий. Теме </a:t>
            </a:r>
            <a:r>
              <a:rPr lang="ru-RU" sz="1400" dirty="0" err="1">
                <a:solidFill>
                  <a:srgbClr val="0033A0"/>
                </a:solidFill>
                <a:latin typeface="Montserrat Medium" pitchFamily="2" charset="-52"/>
              </a:rPr>
              <a:t>психподдержки</a:t>
            </a:r>
            <a:r>
              <a:rPr lang="ru-RU" sz="1400" dirty="0">
                <a:solidFill>
                  <a:srgbClr val="0033A0"/>
                </a:solidFill>
                <a:latin typeface="Montserrat Medium" pitchFamily="2" charset="-52"/>
              </a:rPr>
              <a:t> уделить больше внимания из-за повышенного уровня стресса у граждан.</a:t>
            </a:r>
          </a:p>
          <a:p>
            <a:endParaRPr lang="ru-RU" sz="1400" dirty="0">
              <a:solidFill>
                <a:srgbClr val="0033A0"/>
              </a:solidFill>
              <a:latin typeface="Montserrat Medium" pitchFamily="2" charset="-52"/>
            </a:endParaRPr>
          </a:p>
          <a:p>
            <a:r>
              <a:rPr lang="ru-RU" sz="1400" dirty="0">
                <a:solidFill>
                  <a:srgbClr val="0033A0"/>
                </a:solidFill>
                <a:latin typeface="Montserrat Medium" pitchFamily="2" charset="-52"/>
              </a:rPr>
              <a:t>2. Необходимо организовать в Центре консультаций ОКУ ЦЗН г. Челябинска </a:t>
            </a:r>
            <a:r>
              <a:rPr lang="en-US" sz="1400" dirty="0">
                <a:solidFill>
                  <a:srgbClr val="EF4111"/>
                </a:solidFill>
                <a:latin typeface="Montserrat Medium" pitchFamily="2" charset="-52"/>
              </a:rPr>
              <a:t>call</a:t>
            </a:r>
            <a:r>
              <a:rPr lang="ru-RU" sz="1400" dirty="0">
                <a:solidFill>
                  <a:srgbClr val="EF4111"/>
                </a:solidFill>
                <a:latin typeface="Montserrat Medium" pitchFamily="2" charset="-52"/>
              </a:rPr>
              <a:t>-центр и кураторство </a:t>
            </a:r>
            <a:r>
              <a:rPr lang="ru-RU" sz="1400" dirty="0">
                <a:solidFill>
                  <a:srgbClr val="0033A0"/>
                </a:solidFill>
                <a:latin typeface="Montserrat Medium" pitchFamily="2" charset="-52"/>
              </a:rPr>
              <a:t>при обращении граждан, освободившихся из МЛС, по вопросам трудоустройства .  Для такой категории важна определенная «точка контакта».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91" t="529" r="34679"/>
          <a:stretch/>
        </p:blipFill>
        <p:spPr>
          <a:xfrm>
            <a:off x="8244409" y="150967"/>
            <a:ext cx="648072" cy="7742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249" y="267494"/>
            <a:ext cx="1440159" cy="548576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2195736" y="330648"/>
            <a:ext cx="508368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0070C0"/>
                </a:solidFill>
                <a:latin typeface="Montserrat ExtraBold" pitchFamily="2" charset="-52"/>
              </a:rPr>
              <a:t>Решения об изменениях в сервисе</a:t>
            </a:r>
          </a:p>
        </p:txBody>
      </p:sp>
    </p:spTree>
    <p:extLst>
      <p:ext uri="{BB962C8B-B14F-4D97-AF65-F5344CB8AC3E}">
        <p14:creationId xmlns:p14="http://schemas.microsoft.com/office/powerpoint/2010/main" val="25056533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5" y="4011910"/>
            <a:ext cx="1180361" cy="888831"/>
          </a:xfrm>
          <a:prstGeom prst="rect">
            <a:avLst/>
          </a:prstGeom>
        </p:spPr>
      </p:pic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622011437"/>
              </p:ext>
            </p:extLst>
          </p:nvPr>
        </p:nvGraphicFramePr>
        <p:xfrm>
          <a:off x="892054" y="654853"/>
          <a:ext cx="7704856" cy="42800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91" t="529" r="34679"/>
          <a:stretch/>
        </p:blipFill>
        <p:spPr>
          <a:xfrm>
            <a:off x="8244409" y="150967"/>
            <a:ext cx="648072" cy="7742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249" y="267494"/>
            <a:ext cx="1440159" cy="548576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2195736" y="330648"/>
            <a:ext cx="508368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0070C0"/>
                </a:solidFill>
                <a:latin typeface="Montserrat ExtraBold" pitchFamily="2" charset="-52"/>
              </a:rPr>
              <a:t>Эффективность сервиса</a:t>
            </a:r>
          </a:p>
        </p:txBody>
      </p:sp>
    </p:spTree>
    <p:extLst>
      <p:ext uri="{BB962C8B-B14F-4D97-AF65-F5344CB8AC3E}">
        <p14:creationId xmlns:p14="http://schemas.microsoft.com/office/powerpoint/2010/main" val="26744240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5" y="4011910"/>
            <a:ext cx="1180361" cy="88883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66139" y="1131590"/>
            <a:ext cx="8577989" cy="32316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200" dirty="0">
                <a:solidFill>
                  <a:prstClr val="black"/>
                </a:solidFill>
                <a:latin typeface="Montserrat Medium" pitchFamily="2" charset="-52"/>
                <a:hlinkClick r:id="rId3"/>
              </a:rPr>
              <a:t>https://74.fsin.gov.ru/news/detail.php?ELEMENT_ID=593295</a:t>
            </a:r>
            <a:endParaRPr lang="ru-RU" sz="1200" dirty="0">
              <a:solidFill>
                <a:prstClr val="black"/>
              </a:solidFill>
              <a:latin typeface="Montserrat Medium" pitchFamily="2" charset="-52"/>
            </a:endParaRPr>
          </a:p>
          <a:p>
            <a:pPr algn="ctr"/>
            <a:endParaRPr lang="ru-RU" sz="1200" dirty="0">
              <a:solidFill>
                <a:prstClr val="black"/>
              </a:solidFill>
              <a:latin typeface="Montserrat Medium" pitchFamily="2" charset="-52"/>
              <a:hlinkClick r:id="rId4"/>
            </a:endParaRPr>
          </a:p>
          <a:p>
            <a:pPr algn="ctr"/>
            <a:r>
              <a:rPr lang="en-US" sz="1200" dirty="0">
                <a:solidFill>
                  <a:prstClr val="black"/>
                </a:solidFill>
                <a:latin typeface="Montserrat Medium" pitchFamily="2" charset="-52"/>
                <a:hlinkClick r:id="rId4"/>
              </a:rPr>
              <a:t>http://chel.szn74.ru/Publications/Actions/Show?id=865</a:t>
            </a:r>
            <a:endParaRPr lang="ru-RU" sz="1200" dirty="0">
              <a:solidFill>
                <a:prstClr val="black"/>
              </a:solidFill>
              <a:latin typeface="Montserrat Medium" pitchFamily="2" charset="-52"/>
            </a:endParaRPr>
          </a:p>
          <a:p>
            <a:pPr algn="ctr"/>
            <a:endParaRPr lang="ru-RU" sz="1200" dirty="0">
              <a:solidFill>
                <a:prstClr val="black"/>
              </a:solidFill>
              <a:latin typeface="Montserrat Medium" pitchFamily="2" charset="-52"/>
              <a:hlinkClick r:id="rId5"/>
            </a:endParaRPr>
          </a:p>
          <a:p>
            <a:pPr algn="ctr"/>
            <a:r>
              <a:rPr lang="en-US" sz="1200" dirty="0">
                <a:solidFill>
                  <a:prstClr val="black"/>
                </a:solidFill>
                <a:latin typeface="Montserrat Medium" pitchFamily="2" charset="-52"/>
                <a:hlinkClick r:id="rId5"/>
              </a:rPr>
              <a:t>https://szn.gov74.ru/szn/view/news.htm?id=10560142@egNews</a:t>
            </a:r>
            <a:endParaRPr lang="ru-RU" sz="1200" dirty="0">
              <a:solidFill>
                <a:prstClr val="black"/>
              </a:solidFill>
              <a:latin typeface="Montserrat Medium" pitchFamily="2" charset="-52"/>
            </a:endParaRPr>
          </a:p>
          <a:p>
            <a:pPr algn="ctr"/>
            <a:endParaRPr lang="ru-RU" sz="1200" dirty="0">
              <a:solidFill>
                <a:prstClr val="black"/>
              </a:solidFill>
              <a:latin typeface="Montserrat Medium" pitchFamily="2" charset="-52"/>
              <a:hlinkClick r:id="rId6"/>
            </a:endParaRPr>
          </a:p>
          <a:p>
            <a:pPr algn="ctr"/>
            <a:r>
              <a:rPr lang="en-US" sz="1200" dirty="0">
                <a:solidFill>
                  <a:prstClr val="black"/>
                </a:solidFill>
                <a:latin typeface="Montserrat Medium" pitchFamily="2" charset="-52"/>
                <a:hlinkClick r:id="rId6"/>
              </a:rPr>
              <a:t>https://www.instagram.com/p/CVPGpSxom9s/?utm_medium=copy_link</a:t>
            </a:r>
            <a:endParaRPr lang="ru-RU" sz="1200" dirty="0">
              <a:solidFill>
                <a:prstClr val="black"/>
              </a:solidFill>
              <a:latin typeface="Montserrat Medium" pitchFamily="2" charset="-52"/>
            </a:endParaRPr>
          </a:p>
          <a:p>
            <a:pPr algn="ctr"/>
            <a:endParaRPr lang="ru-RU" sz="1200" dirty="0">
              <a:solidFill>
                <a:prstClr val="black"/>
              </a:solidFill>
              <a:latin typeface="Montserrat Medium" pitchFamily="2" charset="-52"/>
            </a:endParaRPr>
          </a:p>
          <a:p>
            <a:pPr algn="ctr"/>
            <a:r>
              <a:rPr lang="en-US" sz="1200" dirty="0">
                <a:solidFill>
                  <a:prstClr val="black"/>
                </a:solidFill>
                <a:latin typeface="Montserrat Medium" pitchFamily="2" charset="-52"/>
                <a:hlinkClick r:id="rId7"/>
              </a:rPr>
              <a:t>https://www.youtube.com/watch?v=hTTIMqXUu_o</a:t>
            </a:r>
            <a:endParaRPr lang="ru-RU" sz="1200" dirty="0">
              <a:solidFill>
                <a:prstClr val="black"/>
              </a:solidFill>
              <a:latin typeface="Montserrat Medium" pitchFamily="2" charset="-52"/>
            </a:endParaRPr>
          </a:p>
          <a:p>
            <a:pPr algn="ctr"/>
            <a:endParaRPr lang="ru-RU" sz="1200" dirty="0">
              <a:solidFill>
                <a:prstClr val="black"/>
              </a:solidFill>
              <a:latin typeface="Montserrat Medium" pitchFamily="2" charset="-52"/>
            </a:endParaRPr>
          </a:p>
          <a:p>
            <a:pPr algn="ctr"/>
            <a:r>
              <a:rPr lang="en-US" sz="1200" dirty="0">
                <a:solidFill>
                  <a:prstClr val="black"/>
                </a:solidFill>
                <a:latin typeface="Montserrat Medium" pitchFamily="2" charset="-52"/>
                <a:hlinkClick r:id="rId8"/>
              </a:rPr>
              <a:t>http://prikosnovenie.info/resoczializacziya-osuzhdennyix/</a:t>
            </a:r>
            <a:endParaRPr lang="ru-RU" sz="1200" dirty="0">
              <a:solidFill>
                <a:prstClr val="black"/>
              </a:solidFill>
              <a:latin typeface="Montserrat Medium" pitchFamily="2" charset="-52"/>
            </a:endParaRPr>
          </a:p>
          <a:p>
            <a:pPr algn="ctr"/>
            <a:endParaRPr lang="ru-RU" sz="1200" dirty="0">
              <a:solidFill>
                <a:prstClr val="black"/>
              </a:solidFill>
              <a:latin typeface="Montserrat Medium" pitchFamily="2" charset="-52"/>
            </a:endParaRPr>
          </a:p>
          <a:p>
            <a:pPr algn="ctr"/>
            <a:r>
              <a:rPr lang="en-US" sz="1200" dirty="0">
                <a:solidFill>
                  <a:prstClr val="black"/>
                </a:solidFill>
                <a:latin typeface="Montserrat Medium" pitchFamily="2" charset="-52"/>
              </a:rPr>
              <a:t>2021/</a:t>
            </a:r>
            <a:r>
              <a:rPr lang="en-US" sz="1200" dirty="0" err="1">
                <a:solidFill>
                  <a:prstClr val="black"/>
                </a:solidFill>
                <a:latin typeface="Montserrat Medium" pitchFamily="2" charset="-52"/>
              </a:rPr>
              <a:t>oktyabr</a:t>
            </a:r>
            <a:r>
              <a:rPr lang="en-US" sz="1200" dirty="0">
                <a:solidFill>
                  <a:prstClr val="black"/>
                </a:solidFill>
                <a:latin typeface="Montserrat Medium" pitchFamily="2" charset="-52"/>
              </a:rPr>
              <a:t>/proekt-«individalnaya-marshrutnaya-karta.-</a:t>
            </a:r>
            <a:r>
              <a:rPr lang="en-US" sz="1200" dirty="0" err="1">
                <a:solidFill>
                  <a:prstClr val="black"/>
                </a:solidFill>
                <a:latin typeface="Montserrat Medium" pitchFamily="2" charset="-52"/>
              </a:rPr>
              <a:t>soczialnoe</a:t>
            </a:r>
            <a:endParaRPr lang="ru-RU" sz="1200" dirty="0">
              <a:solidFill>
                <a:prstClr val="black"/>
              </a:solidFill>
              <a:latin typeface="Montserrat Medium" pitchFamily="2" charset="-52"/>
            </a:endParaRPr>
          </a:p>
          <a:p>
            <a:pPr algn="ctr"/>
            <a:r>
              <a:rPr lang="en-US" sz="1200" dirty="0">
                <a:solidFill>
                  <a:prstClr val="black"/>
                </a:solidFill>
                <a:latin typeface="Montserrat Medium" pitchFamily="2" charset="-52"/>
              </a:rPr>
              <a:t>-soprovozhdenie-grazhdan,-gotovyashhixsya-k-osvobozhdeniyu-i-osvobodivshixsya-iz-mest-prinuditelnogo</a:t>
            </a:r>
            <a:endParaRPr lang="ru-RU" sz="1200" dirty="0">
              <a:solidFill>
                <a:prstClr val="black"/>
              </a:solidFill>
              <a:latin typeface="Montserrat Medium" pitchFamily="2" charset="-52"/>
            </a:endParaRPr>
          </a:p>
          <a:p>
            <a:pPr algn="ctr"/>
            <a:r>
              <a:rPr lang="en-US" sz="1200" dirty="0">
                <a:solidFill>
                  <a:prstClr val="black"/>
                </a:solidFill>
                <a:latin typeface="Montserrat Medium" pitchFamily="2" charset="-52"/>
              </a:rPr>
              <a:t>-soderzhaniya-chelyabinskoj-oblasti».html</a:t>
            </a:r>
            <a:endParaRPr lang="ru-RU" sz="1200" dirty="0">
              <a:solidFill>
                <a:prstClr val="black"/>
              </a:solidFill>
              <a:latin typeface="Montserrat Medium" pitchFamily="2" charset="-52"/>
            </a:endParaRPr>
          </a:p>
          <a:p>
            <a:pPr algn="ctr"/>
            <a:endParaRPr lang="ru-RU" sz="1200" dirty="0">
              <a:solidFill>
                <a:prstClr val="black"/>
              </a:solidFill>
              <a:latin typeface="Montserrat Medium" pitchFamily="2" charset="-52"/>
            </a:endParaRPr>
          </a:p>
          <a:p>
            <a:pPr algn="ctr"/>
            <a:r>
              <a:rPr lang="ru-RU" sz="1200" dirty="0">
                <a:solidFill>
                  <a:prstClr val="black"/>
                </a:solidFill>
                <a:latin typeface="Montserrat Medium" pitchFamily="2" charset="-52"/>
              </a:rPr>
              <a:t>Ролик Центра занятости населения </a:t>
            </a:r>
            <a:r>
              <a:rPr lang="ru-RU" sz="1200" dirty="0" err="1">
                <a:solidFill>
                  <a:prstClr val="black"/>
                </a:solidFill>
                <a:latin typeface="Montserrat Medium" pitchFamily="2" charset="-52"/>
              </a:rPr>
              <a:t>г.Челябинска</a:t>
            </a:r>
            <a:endParaRPr lang="ru-RU" sz="1200" dirty="0">
              <a:solidFill>
                <a:prstClr val="black"/>
              </a:solidFill>
              <a:latin typeface="Montserrat Medium" pitchFamily="2" charset="-52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91" t="529" r="34679"/>
          <a:stretch/>
        </p:blipFill>
        <p:spPr>
          <a:xfrm>
            <a:off x="8244409" y="150967"/>
            <a:ext cx="648072" cy="7742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249" y="267494"/>
            <a:ext cx="1440159" cy="548576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2195736" y="330648"/>
            <a:ext cx="50836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0070C0"/>
                </a:solidFill>
                <a:latin typeface="Montserrat ExtraBold" pitchFamily="2" charset="-52"/>
              </a:rPr>
              <a:t>Информационная кампания в СМИ</a:t>
            </a:r>
          </a:p>
          <a:p>
            <a:r>
              <a:rPr lang="ru-RU" sz="1600" dirty="0">
                <a:solidFill>
                  <a:srgbClr val="0070C0"/>
                </a:solidFill>
                <a:latin typeface="Montserrat ExtraBold" pitchFamily="2" charset="-52"/>
              </a:rPr>
              <a:t>по освещению результатов апробации</a:t>
            </a:r>
          </a:p>
        </p:txBody>
      </p:sp>
    </p:spTree>
    <p:extLst>
      <p:ext uri="{BB962C8B-B14F-4D97-AF65-F5344CB8AC3E}">
        <p14:creationId xmlns:p14="http://schemas.microsoft.com/office/powerpoint/2010/main" val="21518219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ролик 2-10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39552" y="105481"/>
            <a:ext cx="8378758" cy="4712913"/>
          </a:xfrm>
        </p:spPr>
      </p:pic>
    </p:spTree>
    <p:extLst>
      <p:ext uri="{BB962C8B-B14F-4D97-AF65-F5344CB8AC3E}">
        <p14:creationId xmlns:p14="http://schemas.microsoft.com/office/powerpoint/2010/main" val="3021101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d:\ZemskayaAN\Desktop\karta_gorodov_chelyabinskoj_oblasty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84" t="5512" r="2823"/>
          <a:stretch/>
        </p:blipFill>
        <p:spPr bwMode="auto">
          <a:xfrm>
            <a:off x="5068499" y="267494"/>
            <a:ext cx="3807069" cy="4765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467544" y="2301720"/>
            <a:ext cx="8280920" cy="20522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000" b="1" dirty="0">
              <a:solidFill>
                <a:srgbClr val="0070C0"/>
              </a:solidFill>
              <a:latin typeface="+mn-lt"/>
              <a:ea typeface="+mn-ea"/>
              <a:cs typeface="Poppins SemiBold" panose="00000700000000000000" pitchFamily="50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249" y="267494"/>
            <a:ext cx="1440159" cy="54857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5" y="4155926"/>
            <a:ext cx="1180361" cy="88883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91" t="529" r="34679"/>
          <a:stretch/>
        </p:blipFill>
        <p:spPr>
          <a:xfrm>
            <a:off x="8244409" y="150967"/>
            <a:ext cx="648072" cy="77420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2987824" y="372505"/>
            <a:ext cx="508368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0070C0"/>
                </a:solidFill>
                <a:latin typeface="Montserrat ExtraBold" pitchFamily="2" charset="-52"/>
              </a:rPr>
              <a:t>Команда проекта</a:t>
            </a:r>
          </a:p>
        </p:txBody>
      </p:sp>
      <p:pic>
        <p:nvPicPr>
          <p:cNvPr id="12" name="Рисунок 4" descr="20210913_094415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5" t="12500" r="13710"/>
          <a:stretch>
            <a:fillRect/>
          </a:stretch>
        </p:blipFill>
        <p:spPr bwMode="auto">
          <a:xfrm>
            <a:off x="800898" y="1026244"/>
            <a:ext cx="1141111" cy="142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Рисунок 6" descr="2017-02-01 13.14.36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33"/>
          <a:stretch>
            <a:fillRect/>
          </a:stretch>
        </p:blipFill>
        <p:spPr bwMode="auto">
          <a:xfrm>
            <a:off x="3779912" y="1026244"/>
            <a:ext cx="1168400" cy="142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Рисунок 8" descr="302937_done.JPG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48"/>
          <a:stretch>
            <a:fillRect/>
          </a:stretch>
        </p:blipFill>
        <p:spPr bwMode="auto">
          <a:xfrm>
            <a:off x="813296" y="2730964"/>
            <a:ext cx="1120373" cy="1622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" descr="d:\ZemskayaAN\Desktop\1.jp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01" t="-7945" b="7945"/>
          <a:stretch/>
        </p:blipFill>
        <p:spPr bwMode="auto">
          <a:xfrm>
            <a:off x="3692762" y="2614351"/>
            <a:ext cx="1262206" cy="1739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02" t="7765" r="47101" b="24050"/>
          <a:stretch/>
        </p:blipFill>
        <p:spPr bwMode="auto">
          <a:xfrm>
            <a:off x="2267744" y="1058014"/>
            <a:ext cx="1153858" cy="1409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 descr="d:\ZemskayaAN\Desktop\0-02-0a-6254777f38580377d5d4338fb0cc7dacab46750f95b86aa06e134571b2f1e810_badc5c6bd1e1e72e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17000" contrast="1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730965"/>
            <a:ext cx="1146949" cy="1622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32288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249" y="267494"/>
            <a:ext cx="1440159" cy="54857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5" y="4155926"/>
            <a:ext cx="1180361" cy="88883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91" t="529" r="34679"/>
          <a:stretch/>
        </p:blipFill>
        <p:spPr>
          <a:xfrm>
            <a:off x="8244409" y="150967"/>
            <a:ext cx="648072" cy="77420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992185" y="339502"/>
            <a:ext cx="5881416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070C0"/>
                </a:solidFill>
                <a:latin typeface="Montserrat ExtraBold" pitchFamily="2" charset="-52"/>
              </a:rPr>
              <a:t>Актуальность проблемы</a:t>
            </a:r>
          </a:p>
          <a:p>
            <a:endParaRPr lang="ru-RU" sz="1200" dirty="0">
              <a:solidFill>
                <a:srgbClr val="0070C0"/>
              </a:solidFill>
              <a:latin typeface="Montserrat Medium" pitchFamily="2" charset="-52"/>
            </a:endParaRPr>
          </a:p>
          <a:p>
            <a:endParaRPr lang="ru-RU" sz="1200" dirty="0">
              <a:solidFill>
                <a:srgbClr val="0070C0"/>
              </a:solidFill>
              <a:latin typeface="Montserrat Medium" pitchFamily="2" charset="-52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ru-RU" sz="1200" dirty="0">
                <a:solidFill>
                  <a:srgbClr val="0070C0"/>
                </a:solidFill>
                <a:latin typeface="Montserrat Medium" pitchFamily="2" charset="-52"/>
              </a:rPr>
              <a:t>Ежегодно в Челябинской области освобождаются из мест лишения свободы более 5800 человек, из которых в службу занятости обращается </a:t>
            </a:r>
            <a:r>
              <a:rPr lang="ru-RU" sz="1200" dirty="0">
                <a:solidFill>
                  <a:srgbClr val="C00000"/>
                </a:solidFill>
                <a:latin typeface="Montserrat Medium" pitchFamily="2" charset="-52"/>
              </a:rPr>
              <a:t>10%</a:t>
            </a:r>
            <a:r>
              <a:rPr lang="ru-RU" sz="1200" dirty="0">
                <a:solidFill>
                  <a:srgbClr val="0070C0"/>
                </a:solidFill>
                <a:latin typeface="Montserrat Medium" pitchFamily="2" charset="-52"/>
              </a:rPr>
              <a:t>.</a:t>
            </a:r>
          </a:p>
          <a:p>
            <a:pPr marL="171450" indent="-171450">
              <a:buFont typeface="Wingdings" pitchFamily="2" charset="2"/>
              <a:buChar char="ü"/>
            </a:pPr>
            <a:endParaRPr lang="ru-RU" sz="1200" dirty="0">
              <a:solidFill>
                <a:srgbClr val="0070C0"/>
              </a:solidFill>
              <a:latin typeface="Montserrat Medium" pitchFamily="2" charset="-52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ru-RU" sz="1200" dirty="0">
                <a:solidFill>
                  <a:srgbClr val="0070C0"/>
                </a:solidFill>
                <a:latin typeface="Montserrat Medium" pitchFamily="2" charset="-52"/>
              </a:rPr>
              <a:t>Трудоустроились и открыли свое дело , направлены на </a:t>
            </a:r>
            <a:r>
              <a:rPr lang="ru-RU" sz="1200" dirty="0" err="1">
                <a:solidFill>
                  <a:srgbClr val="0070C0"/>
                </a:solidFill>
                <a:latin typeface="Montserrat Medium" pitchFamily="2" charset="-52"/>
              </a:rPr>
              <a:t>профобучение</a:t>
            </a:r>
            <a:r>
              <a:rPr lang="ru-RU" sz="1200" dirty="0">
                <a:solidFill>
                  <a:srgbClr val="0070C0"/>
                </a:solidFill>
                <a:latin typeface="Montserrat Medium" pitchFamily="2" charset="-52"/>
              </a:rPr>
              <a:t>  - 15,8%.</a:t>
            </a:r>
          </a:p>
          <a:p>
            <a:pPr marL="171450" indent="-171450">
              <a:buFont typeface="Wingdings" pitchFamily="2" charset="2"/>
              <a:buChar char="ü"/>
            </a:pPr>
            <a:endParaRPr lang="ru-RU" sz="1200" dirty="0">
              <a:solidFill>
                <a:srgbClr val="0070C0"/>
              </a:solidFill>
              <a:latin typeface="Montserrat Medium" pitchFamily="2" charset="-52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ru-RU" sz="1200" dirty="0">
                <a:solidFill>
                  <a:srgbClr val="0070C0"/>
                </a:solidFill>
                <a:latin typeface="Montserrat Medium" pitchFamily="2" charset="-52"/>
              </a:rPr>
              <a:t>44,5%  прервали отношения со службой занятости, что показывает недостаточную эффективность взаимодействия граждан, освобожденных из МЛС, работодателей и ЦЗН как регулятора рынка труда в  Челябинской области с  учетом  социальных возможностей в нашей области.</a:t>
            </a:r>
          </a:p>
        </p:txBody>
      </p:sp>
      <p:pic>
        <p:nvPicPr>
          <p:cNvPr id="12" name="Picture 2" descr="C:\Users\hp\Desktop\1614289623_94-p-chernii-chelovek-bez-fona-105.jpg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0419" y="3579862"/>
            <a:ext cx="688758" cy="1064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Users\hp\Desktop\1614289623_94-p-chernii-chelovek-bez-fona-105.jpg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8385" y="3579862"/>
            <a:ext cx="688758" cy="1064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:\Users\hp\Desktop\1614289623_94-p-chernii-chelovek-bez-fona-105.jpg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0401" y="3579862"/>
            <a:ext cx="688758" cy="1064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:\Users\hp\Desktop\1614289623_94-p-chernii-chelovek-bez-fona-105.jpg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7143" y="3579862"/>
            <a:ext cx="688758" cy="1064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C:\Users\hp\Desktop\1614289623_94-p-chernii-chelovek-bez-fona-105.jpg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943" y="3579862"/>
            <a:ext cx="688758" cy="1064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C:\Users\hp\Desktop\1614289623_94-p-chernii-chelovek-bez-fona-105.jpg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4658" y="3579862"/>
            <a:ext cx="688758" cy="1064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:\Users\hp\Desktop\1614289623_94-p-chernii-chelovek-bez-fona-105.jpg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3416" y="3579862"/>
            <a:ext cx="688758" cy="1064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C:\Users\hp\Desktop\1614289623_94-p-chernii-chelovek-bez-fona-105.jpg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1712" y="3579862"/>
            <a:ext cx="688758" cy="1064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C:\Users\hp\Desktop\1614289623_94-p-chernii-chelovek-bez-fona-105.jpg"/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7043" y="3579862"/>
            <a:ext cx="688758" cy="1064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C:\Users\hp\Desktop\1614289623_94-p-chernii-chelovek-bez-fona-105.jpg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4843" y="3579862"/>
            <a:ext cx="688758" cy="1064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C:\Users\hp\Desktop\1614289623_94-p-chernii-chelovek-bez-fona-105.jpg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7426" y="3579862"/>
            <a:ext cx="688758" cy="1064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2112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C:\Users\hp\Desktop\156-1569213_multiple-arrow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527" y="1562871"/>
            <a:ext cx="2800246" cy="2033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hp\Desktop\1614289623_94-p-chernii-chelovek-bez-fona-105.jp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0741" y="1324162"/>
            <a:ext cx="1829087" cy="2827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Скругленный прямоугольник 18"/>
          <p:cNvSpPr/>
          <p:nvPr/>
        </p:nvSpPr>
        <p:spPr>
          <a:xfrm>
            <a:off x="3131840" y="2324080"/>
            <a:ext cx="2232248" cy="57606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  <a:scene3d>
            <a:camera prst="orthographicFront"/>
            <a:lightRig rig="threePt" dir="t"/>
          </a:scene3d>
          <a:sp3d extrusionH="101600">
            <a:bevelT prst="relaxedInset"/>
            <a:extrusionClr>
              <a:schemeClr val="bg1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5" y="4011910"/>
            <a:ext cx="1180361" cy="888831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556511" y="977701"/>
            <a:ext cx="205273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033A0"/>
                </a:solidFill>
                <a:latin typeface="Montserrat Medium" pitchFamily="2" charset="-52"/>
              </a:rPr>
              <a:t>прототип клиента</a:t>
            </a:r>
          </a:p>
        </p:txBody>
      </p:sp>
      <p:pic>
        <p:nvPicPr>
          <p:cNvPr id="1029" name="Picture 5" descr="C:\Users\hp\Desktop\blue-arrow-36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78846" flipH="1">
            <a:off x="950201" y="1363859"/>
            <a:ext cx="935177" cy="459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C:\Users\hp\Desktop\blue-arrow-36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75697" flipH="1">
            <a:off x="913150" y="2812673"/>
            <a:ext cx="935177" cy="459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438465" y="1593722"/>
            <a:ext cx="7922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0033A0"/>
                </a:solidFill>
                <a:latin typeface="Montserrat Medium" pitchFamily="2" charset="-52"/>
              </a:rPr>
              <a:t>боли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382021" y="3224471"/>
            <a:ext cx="12538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0033A0"/>
                </a:solidFill>
                <a:latin typeface="Montserrat Medium" pitchFamily="2" charset="-52"/>
              </a:rPr>
              <a:t>барьеры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3342107" y="2427446"/>
            <a:ext cx="18117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0033A0"/>
                </a:solidFill>
                <a:latin typeface="Montserrat Medium" pitchFamily="2" charset="-52"/>
              </a:rPr>
              <a:t>путь клиента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460829" y="977701"/>
            <a:ext cx="3409847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400" dirty="0" err="1">
                <a:solidFill>
                  <a:srgbClr val="0033A0"/>
                </a:solidFill>
                <a:latin typeface="Montserrat Medium" pitchFamily="2" charset="-52"/>
              </a:rPr>
              <a:t>профориентационное</a:t>
            </a:r>
            <a:r>
              <a:rPr lang="ru-RU" sz="1400" dirty="0">
                <a:solidFill>
                  <a:srgbClr val="0033A0"/>
                </a:solidFill>
                <a:latin typeface="Montserrat Medium" pitchFamily="2" charset="-52"/>
              </a:rPr>
              <a:t> тестирование</a:t>
            </a:r>
          </a:p>
          <a:p>
            <a:pPr algn="r"/>
            <a:endParaRPr lang="ru-RU" sz="1400" dirty="0">
              <a:solidFill>
                <a:srgbClr val="0033A0"/>
              </a:solidFill>
              <a:latin typeface="Montserrat Medium" pitchFamily="2" charset="-52"/>
            </a:endParaRPr>
          </a:p>
          <a:p>
            <a:pPr algn="r"/>
            <a:r>
              <a:rPr lang="ru-RU" sz="1400" dirty="0">
                <a:solidFill>
                  <a:srgbClr val="0033A0"/>
                </a:solidFill>
                <a:latin typeface="Montserrat Medium" pitchFamily="2" charset="-52"/>
              </a:rPr>
              <a:t>тренинги</a:t>
            </a:r>
          </a:p>
          <a:p>
            <a:pPr algn="r"/>
            <a:endParaRPr lang="ru-RU" sz="1400" dirty="0">
              <a:solidFill>
                <a:srgbClr val="0033A0"/>
              </a:solidFill>
              <a:latin typeface="Montserrat Medium" pitchFamily="2" charset="-52"/>
            </a:endParaRPr>
          </a:p>
          <a:p>
            <a:pPr algn="r"/>
            <a:r>
              <a:rPr lang="ru-RU" sz="1400" dirty="0">
                <a:solidFill>
                  <a:srgbClr val="0033A0"/>
                </a:solidFill>
                <a:latin typeface="Montserrat Medium" pitchFamily="2" charset="-52"/>
              </a:rPr>
              <a:t>психологическая</a:t>
            </a:r>
          </a:p>
          <a:p>
            <a:pPr algn="r"/>
            <a:r>
              <a:rPr lang="ru-RU" sz="1400" dirty="0">
                <a:solidFill>
                  <a:srgbClr val="0033A0"/>
                </a:solidFill>
                <a:latin typeface="Montserrat Medium" pitchFamily="2" charset="-52"/>
              </a:rPr>
              <a:t>поддержка</a:t>
            </a:r>
          </a:p>
          <a:p>
            <a:pPr algn="r"/>
            <a:endParaRPr lang="ru-RU" sz="1400" dirty="0">
              <a:solidFill>
                <a:srgbClr val="0033A0"/>
              </a:solidFill>
              <a:latin typeface="Montserrat Medium" pitchFamily="2" charset="-52"/>
            </a:endParaRPr>
          </a:p>
          <a:p>
            <a:pPr algn="r"/>
            <a:r>
              <a:rPr lang="ru-RU" sz="1400" dirty="0">
                <a:solidFill>
                  <a:srgbClr val="0033A0"/>
                </a:solidFill>
                <a:latin typeface="Montserrat Medium" pitchFamily="2" charset="-52"/>
              </a:rPr>
              <a:t>социальная</a:t>
            </a:r>
          </a:p>
          <a:p>
            <a:pPr algn="r"/>
            <a:r>
              <a:rPr lang="ru-RU" sz="1400" dirty="0">
                <a:solidFill>
                  <a:srgbClr val="0033A0"/>
                </a:solidFill>
                <a:latin typeface="Montserrat Medium" pitchFamily="2" charset="-52"/>
              </a:rPr>
              <a:t>адаптация</a:t>
            </a:r>
          </a:p>
          <a:p>
            <a:pPr algn="r"/>
            <a:endParaRPr lang="ru-RU" sz="1400" dirty="0">
              <a:solidFill>
                <a:srgbClr val="0033A0"/>
              </a:solidFill>
              <a:latin typeface="Montserrat Medium" pitchFamily="2" charset="-52"/>
            </a:endParaRPr>
          </a:p>
          <a:p>
            <a:pPr algn="r"/>
            <a:r>
              <a:rPr lang="ru-RU" sz="1400" dirty="0">
                <a:solidFill>
                  <a:srgbClr val="0033A0"/>
                </a:solidFill>
                <a:latin typeface="Montserrat Medium" pitchFamily="2" charset="-52"/>
              </a:rPr>
              <a:t>подготовка резюме</a:t>
            </a:r>
          </a:p>
          <a:p>
            <a:pPr algn="r"/>
            <a:endParaRPr lang="ru-RU" sz="1400" dirty="0">
              <a:solidFill>
                <a:srgbClr val="0033A0"/>
              </a:solidFill>
              <a:latin typeface="Montserrat Medium" pitchFamily="2" charset="-52"/>
            </a:endParaRPr>
          </a:p>
          <a:p>
            <a:pPr algn="r"/>
            <a:r>
              <a:rPr lang="ru-RU" sz="1400" dirty="0">
                <a:solidFill>
                  <a:srgbClr val="0033A0"/>
                </a:solidFill>
                <a:latin typeface="Montserrat Medium" pitchFamily="2" charset="-52"/>
              </a:rPr>
              <a:t>эффективное</a:t>
            </a:r>
          </a:p>
          <a:p>
            <a:pPr algn="r"/>
            <a:r>
              <a:rPr lang="ru-RU" sz="1400" dirty="0">
                <a:solidFill>
                  <a:srgbClr val="0033A0"/>
                </a:solidFill>
                <a:latin typeface="Montserrat Medium" pitchFamily="2" charset="-52"/>
              </a:rPr>
              <a:t>трудоустройство</a:t>
            </a:r>
          </a:p>
          <a:p>
            <a:pPr algn="r"/>
            <a:endParaRPr lang="ru-RU" sz="1400" dirty="0">
              <a:solidFill>
                <a:srgbClr val="0033A0"/>
              </a:solidFill>
              <a:latin typeface="Montserrat Medium" pitchFamily="2" charset="-52"/>
            </a:endParaRPr>
          </a:p>
          <a:p>
            <a:pPr algn="r"/>
            <a:r>
              <a:rPr lang="ru-RU" sz="1400" dirty="0">
                <a:solidFill>
                  <a:srgbClr val="0033A0"/>
                </a:solidFill>
                <a:latin typeface="Montserrat Medium" pitchFamily="2" charset="-52"/>
              </a:rPr>
              <a:t>иная форма занятости</a:t>
            </a:r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20" name="Номер слайда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7B891-E079-4DA2-933B-29255FADD02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249" y="267494"/>
            <a:ext cx="1440159" cy="548576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91" t="529" r="34679"/>
          <a:stretch/>
        </p:blipFill>
        <p:spPr>
          <a:xfrm>
            <a:off x="8244409" y="150967"/>
            <a:ext cx="648072" cy="774200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2217813" y="387893"/>
            <a:ext cx="443560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070C0"/>
                </a:solidFill>
                <a:latin typeface="Montserrat ExtraBold" pitchFamily="2" charset="-52"/>
              </a:rPr>
              <a:t>Обоснование</a:t>
            </a:r>
          </a:p>
        </p:txBody>
      </p:sp>
    </p:spTree>
    <p:extLst>
      <p:ext uri="{BB962C8B-B14F-4D97-AF65-F5344CB8AC3E}">
        <p14:creationId xmlns:p14="http://schemas.microsoft.com/office/powerpoint/2010/main" val="36063352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7979" y="1442405"/>
            <a:ext cx="1584176" cy="1645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 descr="d:\ZemskayaAN\Desktop\depositphotos_51365341-stock-photo-partnership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2155" y="1275606"/>
            <a:ext cx="2044198" cy="1662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d:\ZemskayaAN\Desktop\20.01.2018.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6436" y="900185"/>
            <a:ext cx="1656184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249" y="267494"/>
            <a:ext cx="1440159" cy="54857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5" y="4155926"/>
            <a:ext cx="1180361" cy="88883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91" t="529" r="34679"/>
          <a:stretch/>
        </p:blipFill>
        <p:spPr>
          <a:xfrm>
            <a:off x="8244409" y="150967"/>
            <a:ext cx="648072" cy="77420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2217813" y="387893"/>
            <a:ext cx="443560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070C0"/>
                </a:solidFill>
                <a:latin typeface="Montserrat ExtraBold" pitchFamily="2" charset="-52"/>
              </a:rPr>
              <a:t>Клиентские показатели эффективности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059582"/>
            <a:ext cx="1584176" cy="1645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823766" y="1558969"/>
            <a:ext cx="17085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rgbClr val="0033A0"/>
                </a:solidFill>
                <a:latin typeface="Montserrat ExtraBold" pitchFamily="2" charset="-52"/>
              </a:rPr>
              <a:t>ИНДИВИДУ-</a:t>
            </a:r>
          </a:p>
          <a:p>
            <a:r>
              <a:rPr lang="ru-RU" sz="1200" dirty="0">
                <a:solidFill>
                  <a:srgbClr val="0033A0"/>
                </a:solidFill>
                <a:latin typeface="Montserrat ExtraBold" pitchFamily="2" charset="-52"/>
              </a:rPr>
              <a:t>АЛЬНЫЙ</a:t>
            </a:r>
          </a:p>
          <a:p>
            <a:r>
              <a:rPr lang="ru-RU" sz="1200" dirty="0">
                <a:solidFill>
                  <a:srgbClr val="0033A0"/>
                </a:solidFill>
                <a:latin typeface="Montserrat ExtraBold" pitchFamily="2" charset="-52"/>
              </a:rPr>
              <a:t>ПОДХОД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356816" y="2550829"/>
            <a:ext cx="182887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>
                <a:solidFill>
                  <a:srgbClr val="0070C0"/>
                </a:solidFill>
                <a:latin typeface="Montserrat Medium" pitchFamily="2" charset="-52"/>
              </a:rPr>
              <a:t>решение проблемы</a:t>
            </a:r>
          </a:p>
          <a:p>
            <a:r>
              <a:rPr lang="ru-RU" sz="1100" dirty="0">
                <a:solidFill>
                  <a:srgbClr val="0070C0"/>
                </a:solidFill>
                <a:latin typeface="Montserrat Medium" pitchFamily="2" charset="-52"/>
              </a:rPr>
              <a:t>(задачи клиента)</a:t>
            </a: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220983"/>
            <a:ext cx="1584176" cy="1645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2551958" y="3720370"/>
            <a:ext cx="17085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rgbClr val="0033A0"/>
                </a:solidFill>
                <a:latin typeface="Montserrat ExtraBold" pitchFamily="2" charset="-52"/>
              </a:rPr>
              <a:t>ПРИЯТНОЕ</a:t>
            </a:r>
          </a:p>
          <a:p>
            <a:r>
              <a:rPr lang="ru-RU" sz="1200" dirty="0">
                <a:solidFill>
                  <a:srgbClr val="0033A0"/>
                </a:solidFill>
                <a:latin typeface="Montserrat ExtraBold" pitchFamily="2" charset="-52"/>
              </a:rPr>
              <a:t>ВЗАИМОДЕЙ-</a:t>
            </a:r>
          </a:p>
          <a:p>
            <a:r>
              <a:rPr lang="ru-RU" sz="1200" dirty="0">
                <a:solidFill>
                  <a:srgbClr val="0033A0"/>
                </a:solidFill>
                <a:latin typeface="Montserrat ExtraBold" pitchFamily="2" charset="-52"/>
              </a:rPr>
              <a:t>СТВИЕ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6646754" y="2938513"/>
            <a:ext cx="1828872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>
                <a:solidFill>
                  <a:srgbClr val="0070C0"/>
                </a:solidFill>
                <a:latin typeface="Montserrat Medium" pitchFamily="2" charset="-52"/>
              </a:rPr>
              <a:t>минимизация усилий гражданина / работодателя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5054161" y="1941792"/>
            <a:ext cx="17085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rgbClr val="0033A0"/>
                </a:solidFill>
                <a:latin typeface="Montserrat ExtraBold" pitchFamily="2" charset="-52"/>
              </a:rPr>
              <a:t>ЛЕГКОСТЬ ПОЛУЧЕНИЯ УСЛУГИ</a:t>
            </a:r>
          </a:p>
        </p:txBody>
      </p:sp>
      <p:pic>
        <p:nvPicPr>
          <p:cNvPr id="2052" name="Picture 4" descr="d:\ZemskayaAN\Desktop\1612447170_6-p-chelovechek-na-serom-fone-6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3047956"/>
            <a:ext cx="1552385" cy="1552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4899610" y="4366701"/>
            <a:ext cx="182887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>
                <a:solidFill>
                  <a:srgbClr val="0070C0"/>
                </a:solidFill>
                <a:latin typeface="Montserrat Medium" pitchFamily="2" charset="-52"/>
              </a:rPr>
              <a:t>комфортность получения услуг</a:t>
            </a:r>
          </a:p>
        </p:txBody>
      </p:sp>
    </p:spTree>
    <p:extLst>
      <p:ext uri="{BB962C8B-B14F-4D97-AF65-F5344CB8AC3E}">
        <p14:creationId xmlns:p14="http://schemas.microsoft.com/office/powerpoint/2010/main" val="10639499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419872" y="2427734"/>
            <a:ext cx="58326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249" y="267494"/>
            <a:ext cx="1440159" cy="54857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5" y="4155926"/>
            <a:ext cx="1180361" cy="88883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91" t="529" r="34679"/>
          <a:stretch/>
        </p:blipFill>
        <p:spPr>
          <a:xfrm>
            <a:off x="8244409" y="150967"/>
            <a:ext cx="648072" cy="7742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865419" y="411510"/>
            <a:ext cx="6090957" cy="4001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070C0"/>
                </a:solidFill>
                <a:latin typeface="Montserrat ExtraBold" pitchFamily="2" charset="-52"/>
              </a:rPr>
              <a:t>Цели и задачи</a:t>
            </a:r>
          </a:p>
          <a:p>
            <a:endParaRPr lang="ru-RU" sz="1200" dirty="0">
              <a:solidFill>
                <a:srgbClr val="0070C0"/>
              </a:solidFill>
              <a:latin typeface="Montserrat Medium" pitchFamily="2" charset="-52"/>
            </a:endParaRPr>
          </a:p>
          <a:p>
            <a:endParaRPr lang="ru-RU" sz="1200" dirty="0">
              <a:solidFill>
                <a:srgbClr val="0070C0"/>
              </a:solidFill>
              <a:latin typeface="Montserrat Medium" pitchFamily="2" charset="-52"/>
            </a:endParaRPr>
          </a:p>
          <a:p>
            <a:endParaRPr lang="ru-RU" sz="1200" dirty="0">
              <a:solidFill>
                <a:srgbClr val="0070C0"/>
              </a:solidFill>
              <a:latin typeface="Montserrat Medium" pitchFamily="2" charset="-52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ru-RU" sz="1200" dirty="0">
                <a:solidFill>
                  <a:srgbClr val="0070C0"/>
                </a:solidFill>
                <a:latin typeface="Montserrat Medium" pitchFamily="2" charset="-52"/>
              </a:rPr>
              <a:t>социальная реабилитация лиц, освобожденных из мест лишения свободы</a:t>
            </a:r>
          </a:p>
          <a:p>
            <a:pPr marL="171450" indent="-171450">
              <a:buFont typeface="Wingdings" pitchFamily="2" charset="2"/>
              <a:buChar char="ü"/>
            </a:pPr>
            <a:r>
              <a:rPr lang="ru-RU" sz="1200" dirty="0">
                <a:solidFill>
                  <a:srgbClr val="0070C0"/>
                </a:solidFill>
                <a:latin typeface="Montserrat Medium" pitchFamily="2" charset="-52"/>
              </a:rPr>
              <a:t>повышение их конкурентоспособности на рынке труда и подготовка эффективного трудового ресурса ( повышение мотивации к трудоустройству, приобретение профессиональных навыков через обучение и навыков создания резюме, развитие профессиональной ориентированности через  тестирование)</a:t>
            </a:r>
          </a:p>
          <a:p>
            <a:pPr marL="171450" indent="-171450">
              <a:buFont typeface="Wingdings" pitchFamily="2" charset="2"/>
              <a:buChar char="ü"/>
            </a:pPr>
            <a:r>
              <a:rPr lang="ru-RU" sz="1200" dirty="0">
                <a:solidFill>
                  <a:srgbClr val="0070C0"/>
                </a:solidFill>
                <a:latin typeface="Montserrat Medium" pitchFamily="2" charset="-52"/>
              </a:rPr>
              <a:t>подготовить эффективный трудовой ресурс</a:t>
            </a:r>
          </a:p>
          <a:p>
            <a:endParaRPr lang="ru-RU" sz="1200" dirty="0">
              <a:solidFill>
                <a:srgbClr val="0070C0"/>
              </a:solidFill>
              <a:latin typeface="Montserrat Medium" pitchFamily="2" charset="-52"/>
            </a:endParaRPr>
          </a:p>
          <a:p>
            <a:r>
              <a:rPr lang="ru-RU" sz="1200" dirty="0">
                <a:solidFill>
                  <a:srgbClr val="0070C0"/>
                </a:solidFill>
                <a:latin typeface="Montserrat Medium" pitchFamily="2" charset="-52"/>
              </a:rPr>
              <a:t>для</a:t>
            </a:r>
          </a:p>
          <a:p>
            <a:endParaRPr lang="ru-RU" sz="1200" dirty="0">
              <a:solidFill>
                <a:srgbClr val="0070C0"/>
              </a:solidFill>
              <a:latin typeface="Montserrat Medium" pitchFamily="2" charset="-52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ru-RU" sz="1200" dirty="0">
                <a:solidFill>
                  <a:srgbClr val="0070C0"/>
                </a:solidFill>
                <a:latin typeface="Montserrat Medium" pitchFamily="2" charset="-52"/>
              </a:rPr>
              <a:t>улучшения показателя трудоустройства или иной формы занятости граждан </a:t>
            </a:r>
          </a:p>
          <a:p>
            <a:pPr marL="171450" indent="-171450">
              <a:buFont typeface="Wingdings" pitchFamily="2" charset="2"/>
              <a:buChar char="ü"/>
            </a:pPr>
            <a:r>
              <a:rPr lang="ru-RU" sz="1200" dirty="0">
                <a:solidFill>
                  <a:srgbClr val="0070C0"/>
                </a:solidFill>
                <a:latin typeface="Montserrat Medium" pitchFamily="2" charset="-52"/>
              </a:rPr>
              <a:t>обеспечения постоянного официального дохода и улучшение качества жизни</a:t>
            </a:r>
          </a:p>
          <a:p>
            <a:pPr marL="171450" indent="-171450">
              <a:buFont typeface="Wingdings" pitchFamily="2" charset="2"/>
              <a:buChar char="ü"/>
            </a:pPr>
            <a:r>
              <a:rPr lang="ru-RU" sz="1200" dirty="0">
                <a:solidFill>
                  <a:srgbClr val="0070C0"/>
                </a:solidFill>
                <a:latin typeface="Montserrat Medium" pitchFamily="2" charset="-52"/>
              </a:rPr>
              <a:t>наполнения областного банка вакансий</a:t>
            </a:r>
          </a:p>
          <a:p>
            <a:pPr marL="171450" indent="-171450">
              <a:buFont typeface="Wingdings" pitchFamily="2" charset="2"/>
              <a:buChar char="ü"/>
            </a:pPr>
            <a:r>
              <a:rPr lang="ru-RU" sz="1200" dirty="0">
                <a:solidFill>
                  <a:srgbClr val="0070C0"/>
                </a:solidFill>
                <a:latin typeface="Montserrat Medium" pitchFamily="2" charset="-52"/>
              </a:rPr>
              <a:t>удовлетворения кадровой потребности работодателей</a:t>
            </a:r>
          </a:p>
        </p:txBody>
      </p:sp>
    </p:spTree>
    <p:extLst>
      <p:ext uri="{BB962C8B-B14F-4D97-AF65-F5344CB8AC3E}">
        <p14:creationId xmlns:p14="http://schemas.microsoft.com/office/powerpoint/2010/main" val="9936295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D:\ОКУ ЦЗН доки\Документы\! ЦИФРОВИЗАЦИЯ\ФЦК_клиентский опыт в СЗН\ИК-4_12-18.10.2021\DSC_005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0439" y="2955971"/>
            <a:ext cx="2772042" cy="1848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K:\INFORM\ЯВ, МЕРОПРИЯТИЯ\2021\Клуб кадровиков\24.03.2021\фото\20210324_10034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057530"/>
            <a:ext cx="2736305" cy="1787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397" r="100000">
                        <a14:backgroundMark x1="72222" y1="7432" x2="72222" y2="7432"/>
                        <a14:backgroundMark x1="86508" y1="90541" x2="86508" y2="905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1059582"/>
            <a:ext cx="1584176" cy="1645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397" r="100000">
                        <a14:backgroundMark x1="72222" y1="7432" x2="72222" y2="7432"/>
                        <a14:backgroundMark x1="86508" y1="90541" x2="86508" y2="905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995686"/>
            <a:ext cx="1584176" cy="1645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397" r="100000">
                        <a14:backgroundMark x1="72222" y1="7432" x2="72222" y2="7432"/>
                        <a14:backgroundMark x1="86508" y1="90541" x2="86508" y2="905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995686"/>
            <a:ext cx="1584176" cy="1645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397" r="100000">
                        <a14:backgroundMark x1="72222" y1="7432" x2="72222" y2="7432"/>
                        <a14:backgroundMark x1="86508" y1="90541" x2="86508" y2="905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9741" y="2931790"/>
            <a:ext cx="1584176" cy="1645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397" r="100000">
                        <a14:backgroundMark x1="72222" y1="7432" x2="72222" y2="7432"/>
                        <a14:backgroundMark x1="86508" y1="90541" x2="86508" y2="905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870860"/>
            <a:ext cx="1584176" cy="1645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249" y="267494"/>
            <a:ext cx="1440159" cy="54857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91" t="529" r="34679"/>
          <a:stretch/>
        </p:blipFill>
        <p:spPr>
          <a:xfrm>
            <a:off x="8244409" y="150967"/>
            <a:ext cx="648072" cy="77420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2555776" y="368790"/>
            <a:ext cx="558773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0070C0"/>
                </a:solidFill>
                <a:latin typeface="Montserrat ExtraBold" pitchFamily="2" charset="-52"/>
              </a:rPr>
              <a:t>Инструменты внедрения проекта (сервисы)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397" r="100000">
                        <a14:backgroundMark x1="72222" y1="7432" x2="72222" y2="7432"/>
                        <a14:backgroundMark x1="86508" y1="90541" x2="86508" y2="905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059582"/>
            <a:ext cx="1584176" cy="1645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5" y="4155926"/>
            <a:ext cx="1180361" cy="88883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847235" y="1419622"/>
            <a:ext cx="170854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solidFill>
                  <a:srgbClr val="0033A0"/>
                </a:solidFill>
                <a:latin typeface="Montserrat Medium" pitchFamily="2" charset="-52"/>
              </a:rPr>
              <a:t>Комплекс мероприятий</a:t>
            </a:r>
          </a:p>
          <a:p>
            <a:r>
              <a:rPr lang="ru-RU" sz="1200" dirty="0">
                <a:solidFill>
                  <a:srgbClr val="0033A0"/>
                </a:solidFill>
                <a:latin typeface="Montserrat ExtraBold" pitchFamily="2" charset="-52"/>
              </a:rPr>
              <a:t>МОИ  ВОЗ-МОЖНОСТИ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981708" y="1389692"/>
            <a:ext cx="1708541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solidFill>
                  <a:srgbClr val="0033A0"/>
                </a:solidFill>
                <a:latin typeface="Montserrat Medium" pitchFamily="2" charset="-52"/>
              </a:rPr>
              <a:t>Практика</a:t>
            </a:r>
          </a:p>
          <a:p>
            <a:r>
              <a:rPr lang="ru-RU" sz="1200" dirty="0">
                <a:solidFill>
                  <a:srgbClr val="0033A0"/>
                </a:solidFill>
                <a:latin typeface="Montserrat ExtraBold" pitchFamily="2" charset="-52"/>
              </a:rPr>
              <a:t>ИНДИВИДУ-АЛЬНОЕ СОПРО-ВОЖДЕНИЕ КЛИЕНТА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5527755" y="2655416"/>
            <a:ext cx="170854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solidFill>
                  <a:srgbClr val="0033A0"/>
                </a:solidFill>
                <a:latin typeface="Montserrat Medium" pitchFamily="2" charset="-52"/>
              </a:rPr>
              <a:t>Кейс</a:t>
            </a:r>
          </a:p>
          <a:p>
            <a:r>
              <a:rPr lang="ru-RU" sz="1200" dirty="0">
                <a:solidFill>
                  <a:srgbClr val="0033A0"/>
                </a:solidFill>
                <a:latin typeface="Montserrat ExtraBold" pitchFamily="2" charset="-52"/>
              </a:rPr>
              <a:t>НАЙДИ СЕБЯ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827584" y="3302908"/>
            <a:ext cx="170854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solidFill>
                  <a:srgbClr val="0033A0"/>
                </a:solidFill>
                <a:latin typeface="Montserrat Medium" pitchFamily="2" charset="-52"/>
              </a:rPr>
              <a:t>Партнерская программа</a:t>
            </a:r>
          </a:p>
          <a:p>
            <a:r>
              <a:rPr lang="ru-RU" sz="1200" dirty="0">
                <a:solidFill>
                  <a:srgbClr val="0033A0"/>
                </a:solidFill>
                <a:latin typeface="Montserrat ExtraBold" pitchFamily="2" charset="-52"/>
              </a:rPr>
              <a:t>ШАГ НАВСТРЕЧУ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3943579" y="3550567"/>
            <a:ext cx="170854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solidFill>
                  <a:srgbClr val="0033A0"/>
                </a:solidFill>
                <a:latin typeface="Montserrat Medium" pitchFamily="2" charset="-52"/>
              </a:rPr>
              <a:t>Кейс</a:t>
            </a:r>
          </a:p>
          <a:p>
            <a:r>
              <a:rPr lang="ru-RU" sz="1200" dirty="0">
                <a:solidFill>
                  <a:srgbClr val="0033A0"/>
                </a:solidFill>
                <a:latin typeface="Montserrat ExtraBold" pitchFamily="2" charset="-52"/>
              </a:rPr>
              <a:t>СВОЙ БИЗНЕС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2411760" y="2557298"/>
            <a:ext cx="170854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solidFill>
                  <a:srgbClr val="0033A0"/>
                </a:solidFill>
                <a:latin typeface="Montserrat Medium" pitchFamily="2" charset="-52"/>
              </a:rPr>
              <a:t>Кейс</a:t>
            </a:r>
          </a:p>
          <a:p>
            <a:r>
              <a:rPr lang="ru-RU" sz="1200" dirty="0">
                <a:solidFill>
                  <a:srgbClr val="0033A0"/>
                </a:solidFill>
                <a:latin typeface="Montserrat ExtraBold" pitchFamily="2" charset="-52"/>
              </a:rPr>
              <a:t>МОЯ КАРЬЕРА</a:t>
            </a:r>
          </a:p>
        </p:txBody>
      </p:sp>
    </p:spTree>
    <p:extLst>
      <p:ext uri="{BB962C8B-B14F-4D97-AF65-F5344CB8AC3E}">
        <p14:creationId xmlns:p14="http://schemas.microsoft.com/office/powerpoint/2010/main" val="27253382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249" y="267494"/>
            <a:ext cx="1440159" cy="54857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5" y="4155926"/>
            <a:ext cx="1180361" cy="88883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91" t="529" r="34679"/>
          <a:stretch/>
        </p:blipFill>
        <p:spPr>
          <a:xfrm>
            <a:off x="8244409" y="150967"/>
            <a:ext cx="648072" cy="77420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2296631" y="372505"/>
            <a:ext cx="558773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0070C0"/>
                </a:solidFill>
                <a:latin typeface="Montserrat ExtraBold" pitchFamily="2" charset="-52"/>
              </a:rPr>
              <a:t>Ожидаемые результаты внедрения проекта</a:t>
            </a: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986436293"/>
              </p:ext>
            </p:extLst>
          </p:nvPr>
        </p:nvGraphicFramePr>
        <p:xfrm>
          <a:off x="1403648" y="766108"/>
          <a:ext cx="6960096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3382040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7" y="152571"/>
            <a:ext cx="7704856" cy="792088"/>
          </a:xfrm>
        </p:spPr>
        <p:txBody>
          <a:bodyPr>
            <a:normAutofit/>
          </a:bodyPr>
          <a:lstStyle/>
          <a:p>
            <a:pPr algn="r"/>
            <a:r>
              <a:rPr lang="ru-RU" sz="1200" dirty="0">
                <a:solidFill>
                  <a:srgbClr val="0033A0"/>
                </a:solidFill>
                <a:latin typeface="Montserrat Medium" pitchFamily="2" charset="-52"/>
              </a:rPr>
              <a:t>Пилотная апробация элементов системы управления</a:t>
            </a:r>
            <a:br>
              <a:rPr lang="ru-RU" sz="1200" dirty="0">
                <a:solidFill>
                  <a:srgbClr val="0033A0"/>
                </a:solidFill>
                <a:latin typeface="Montserrat Medium" pitchFamily="2" charset="-52"/>
              </a:rPr>
            </a:br>
            <a:r>
              <a:rPr lang="ru-RU" sz="1200" dirty="0">
                <a:solidFill>
                  <a:srgbClr val="0033A0"/>
                </a:solidFill>
                <a:latin typeface="Montserrat Medium" pitchFamily="2" charset="-52"/>
              </a:rPr>
              <a:t>клиентским опытом по направлению </a:t>
            </a:r>
            <a:br>
              <a:rPr lang="ru-RU" sz="1200" dirty="0">
                <a:solidFill>
                  <a:srgbClr val="0033A0"/>
                </a:solidFill>
                <a:latin typeface="Montserrat Medium" pitchFamily="2" charset="-52"/>
              </a:rPr>
            </a:br>
            <a:r>
              <a:rPr lang="ru-RU" sz="1200" dirty="0">
                <a:solidFill>
                  <a:srgbClr val="0033A0"/>
                </a:solidFill>
                <a:latin typeface="Montserrat Medium" pitchFamily="2" charset="-52"/>
              </a:rPr>
              <a:t>«Совершенствование пути клиента» </a:t>
            </a:r>
            <a:endParaRPr lang="ru-RU" sz="1200" dirty="0">
              <a:solidFill>
                <a:srgbClr val="0033A0"/>
              </a:solidFill>
              <a:latin typeface="Montserrat Light" pitchFamily="2" charset="-52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5" y="3219822"/>
            <a:ext cx="2232247" cy="168091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50966"/>
            <a:ext cx="1440159" cy="47656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72344" y="1851670"/>
            <a:ext cx="777686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0033A0"/>
                </a:solidFill>
                <a:latin typeface="Montserrat ExtraBold" pitchFamily="2" charset="-52"/>
              </a:rPr>
              <a:t>Апробация сервиса - </a:t>
            </a:r>
          </a:p>
          <a:p>
            <a:pPr algn="ctr"/>
            <a:r>
              <a:rPr lang="ru-RU" sz="2000" dirty="0">
                <a:solidFill>
                  <a:srgbClr val="0033A0"/>
                </a:solidFill>
                <a:latin typeface="Montserrat ExtraBold" pitchFamily="2" charset="-52"/>
              </a:rPr>
              <a:t>комплекс мероприятий «Мои возможности» </a:t>
            </a:r>
          </a:p>
          <a:p>
            <a:pPr algn="ctr"/>
            <a:r>
              <a:rPr lang="ru-RU" dirty="0">
                <a:solidFill>
                  <a:srgbClr val="0033A0"/>
                </a:solidFill>
                <a:latin typeface="Montserrat ExtraBold" pitchFamily="2" charset="-52"/>
              </a:rPr>
              <a:t>для граждан, находящихся в местах лишения свободы</a:t>
            </a:r>
          </a:p>
          <a:p>
            <a:pPr algn="ctr"/>
            <a:endParaRPr lang="ru-RU" sz="1400" dirty="0">
              <a:solidFill>
                <a:srgbClr val="0033A0"/>
              </a:solidFill>
              <a:latin typeface="Montserrat Medium" pitchFamily="2" charset="-52"/>
            </a:endParaRPr>
          </a:p>
          <a:p>
            <a:pPr algn="ctr"/>
            <a:r>
              <a:rPr lang="ru-RU" sz="1400" dirty="0">
                <a:solidFill>
                  <a:srgbClr val="0033A0"/>
                </a:solidFill>
                <a:latin typeface="Montserrat Medium" pitchFamily="2" charset="-52"/>
              </a:rPr>
              <a:t>на территории ФКУ «Исправительная колония №4 ГУФСИН России по Челябинской области»</a:t>
            </a:r>
            <a:endParaRPr lang="ru-RU" sz="1400" dirty="0">
              <a:solidFill>
                <a:prstClr val="black"/>
              </a:solidFill>
              <a:latin typeface="Montserrat Medium" pitchFamily="2" charset="-52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95736" y="4587974"/>
            <a:ext cx="5400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solidFill>
                  <a:srgbClr val="0033A0"/>
                </a:solidFill>
                <a:latin typeface="Montserrat Medium" pitchFamily="2" charset="-52"/>
              </a:rPr>
              <a:t>Пилотное учреждение - Центр занятости населения г. Челябинска</a:t>
            </a:r>
            <a:endParaRPr lang="ru-RU" sz="1200" dirty="0">
              <a:solidFill>
                <a:prstClr val="black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91" t="529" r="34679"/>
          <a:stretch/>
        </p:blipFill>
        <p:spPr>
          <a:xfrm>
            <a:off x="8244409" y="150967"/>
            <a:ext cx="648072" cy="77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37525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5" y="4011910"/>
            <a:ext cx="1180361" cy="888831"/>
          </a:xfrm>
          <a:prstGeom prst="rect">
            <a:avLst/>
          </a:prstGeom>
        </p:spPr>
      </p:pic>
      <p:pic>
        <p:nvPicPr>
          <p:cNvPr id="3075" name="Picture 3" descr="d:\ZemskayaAN\Desktop\Безымянный-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4218" y="843558"/>
            <a:ext cx="747542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d:\ZemskayaAN\Desktop\1614289538_42-p-chernii-chelovek-bez-fona-46.png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619672" y="788468"/>
            <a:ext cx="2088232" cy="2016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442081" y="937417"/>
            <a:ext cx="496855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033A0"/>
                </a:solidFill>
                <a:latin typeface="Montserrat Medium" pitchFamily="2" charset="-52"/>
              </a:rPr>
              <a:t>оказывать сопровождаемое содействие трудоустройства граждан, имеющих судимость, необходимо </a:t>
            </a:r>
            <a:r>
              <a:rPr lang="ru-RU" sz="1400" dirty="0">
                <a:solidFill>
                  <a:srgbClr val="F1552C"/>
                </a:solidFill>
                <a:latin typeface="Montserrat Medium" pitchFamily="2" charset="-52"/>
              </a:rPr>
              <a:t>за 6 месяцев до освобождения из МЛС</a:t>
            </a:r>
          </a:p>
          <a:p>
            <a:endParaRPr lang="ru-RU" sz="1400" dirty="0">
              <a:solidFill>
                <a:srgbClr val="F1552C"/>
              </a:solidFill>
              <a:latin typeface="Montserrat Medium" pitchFamily="2" charset="-52"/>
            </a:endParaRPr>
          </a:p>
          <a:p>
            <a:r>
              <a:rPr lang="ru-RU" sz="1400" dirty="0">
                <a:solidFill>
                  <a:srgbClr val="0033A0"/>
                </a:solidFill>
                <a:latin typeface="Montserrat Medium" pitchFamily="2" charset="-52"/>
              </a:rPr>
              <a:t>проведение </a:t>
            </a:r>
            <a:r>
              <a:rPr lang="ru-RU" sz="1400" dirty="0" err="1">
                <a:solidFill>
                  <a:srgbClr val="0033A0"/>
                </a:solidFill>
                <a:latin typeface="Montserrat Medium" pitchFamily="2" charset="-52"/>
              </a:rPr>
              <a:t>профориентационных</a:t>
            </a:r>
            <a:r>
              <a:rPr lang="ru-RU" sz="1400" dirty="0">
                <a:solidFill>
                  <a:srgbClr val="0033A0"/>
                </a:solidFill>
                <a:latin typeface="Montserrat Medium" pitchFamily="2" charset="-52"/>
              </a:rPr>
              <a:t> мероприятий, развития навыков общения с работодателями и будущим коллективом и снятия стрессового состояния, в котором находятся граждане в МЛС, подготовка резюме</a:t>
            </a:r>
          </a:p>
          <a:p>
            <a:endParaRPr lang="ru-RU" sz="1400" dirty="0">
              <a:solidFill>
                <a:srgbClr val="0033A0"/>
              </a:solidFill>
              <a:latin typeface="Montserrat Medium" pitchFamily="2" charset="-52"/>
            </a:endParaRPr>
          </a:p>
          <a:p>
            <a:endParaRPr lang="ru-RU" sz="1400" dirty="0">
              <a:solidFill>
                <a:srgbClr val="0033A0"/>
              </a:solidFill>
              <a:latin typeface="Montserrat Medium" pitchFamily="2" charset="-52"/>
            </a:endParaRPr>
          </a:p>
          <a:p>
            <a:r>
              <a:rPr lang="ru-RU" sz="1400" dirty="0">
                <a:solidFill>
                  <a:srgbClr val="0033A0"/>
                </a:solidFill>
                <a:latin typeface="Montserrat Medium" pitchFamily="2" charset="-52"/>
              </a:rPr>
              <a:t>наиболее эффективным является взаимодействие с привлечением внешних ресурсов – </a:t>
            </a:r>
            <a:r>
              <a:rPr lang="ru-RU" sz="1400" dirty="0">
                <a:solidFill>
                  <a:srgbClr val="F1552C"/>
                </a:solidFill>
                <a:latin typeface="Montserrat Medium" pitchFamily="2" charset="-52"/>
              </a:rPr>
              <a:t>социальных партнеров НКО</a:t>
            </a:r>
          </a:p>
          <a:p>
            <a:endParaRPr lang="ru-RU" sz="1400" dirty="0">
              <a:solidFill>
                <a:srgbClr val="0033A0"/>
              </a:solidFill>
              <a:latin typeface="Montserrat Medium" pitchFamily="2" charset="-52"/>
            </a:endParaRPr>
          </a:p>
        </p:txBody>
      </p:sp>
      <p:pic>
        <p:nvPicPr>
          <p:cNvPr id="3077" name="Picture 5" descr="d:\ZemskayaAN\Desktop\business-man-walking-briefcase-holding-suit-corporate-executive-silhouette-formal-worker-walkway-full-length-going-return-end-start-day-standing-sitting-illustration-1565161.jpg"/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475655" y="3034869"/>
            <a:ext cx="1685979" cy="1913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249" y="267494"/>
            <a:ext cx="1440159" cy="54857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91" t="529" r="34679"/>
          <a:stretch/>
        </p:blipFill>
        <p:spPr>
          <a:xfrm>
            <a:off x="8244409" y="150967"/>
            <a:ext cx="648072" cy="77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53330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262145</TotalTime>
  <Words>928</Words>
  <Application>Microsoft Office PowerPoint</Application>
  <PresentationFormat>Экран (16:9)</PresentationFormat>
  <Paragraphs>168</Paragraphs>
  <Slides>18</Slides>
  <Notes>2</Notes>
  <HiddenSlides>0</HiddenSlides>
  <MMClips>1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7" baseType="lpstr">
      <vt:lpstr>Arial</vt:lpstr>
      <vt:lpstr>Calibri</vt:lpstr>
      <vt:lpstr>Montserrat ExtraBold</vt:lpstr>
      <vt:lpstr>Montserrat Light</vt:lpstr>
      <vt:lpstr>Montserrat Medium</vt:lpstr>
      <vt:lpstr>Montserrat SemiBold</vt:lpstr>
      <vt:lpstr>Wingdings</vt:lpstr>
      <vt:lpstr>Тема Office</vt:lpstr>
      <vt:lpstr>Acrobat Document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Пилотная апробация элементов системы управления клиентским опытом по направлению  «Совершенствование пути клиента»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Алексей</dc:creator>
  <cp:lastModifiedBy>Андрей Михайлович Жданов</cp:lastModifiedBy>
  <cp:revision>98</cp:revision>
  <dcterms:created xsi:type="dcterms:W3CDTF">2021-10-18T05:00:40Z</dcterms:created>
  <dcterms:modified xsi:type="dcterms:W3CDTF">2021-11-23T12:33:02Z</dcterms:modified>
</cp:coreProperties>
</file>